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tiff" ContentType="image/tif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3.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4.xml" ContentType="application/vnd.openxmlformats-officedocument.theme+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theme/theme5.xml" ContentType="application/vnd.openxmlformats-officedocument.theme+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3" r:id="rId1"/>
    <p:sldMasterId id="2147483667" r:id="rId2"/>
    <p:sldMasterId id="2147483682" r:id="rId3"/>
    <p:sldMasterId id="2147483694" r:id="rId4"/>
    <p:sldMasterId id="2147483706" r:id="rId5"/>
    <p:sldMasterId id="2147483722" r:id="rId6"/>
  </p:sldMasterIdLst>
  <p:notesMasterIdLst>
    <p:notesMasterId r:id="rId71"/>
  </p:notesMasterIdLst>
  <p:sldIdLst>
    <p:sldId id="257" r:id="rId7"/>
    <p:sldId id="414" r:id="rId8"/>
    <p:sldId id="296" r:id="rId9"/>
    <p:sldId id="297" r:id="rId10"/>
    <p:sldId id="298" r:id="rId11"/>
    <p:sldId id="299" r:id="rId12"/>
    <p:sldId id="336" r:id="rId13"/>
    <p:sldId id="337" r:id="rId14"/>
    <p:sldId id="300" r:id="rId15"/>
    <p:sldId id="301" r:id="rId16"/>
    <p:sldId id="302" r:id="rId17"/>
    <p:sldId id="303" r:id="rId18"/>
    <p:sldId id="338" r:id="rId19"/>
    <p:sldId id="339" r:id="rId20"/>
    <p:sldId id="350" r:id="rId21"/>
    <p:sldId id="359" r:id="rId22"/>
    <p:sldId id="353" r:id="rId23"/>
    <p:sldId id="399" r:id="rId24"/>
    <p:sldId id="352" r:id="rId25"/>
    <p:sldId id="358" r:id="rId26"/>
    <p:sldId id="354" r:id="rId27"/>
    <p:sldId id="404" r:id="rId28"/>
    <p:sldId id="405" r:id="rId29"/>
    <p:sldId id="357" r:id="rId30"/>
    <p:sldId id="304" r:id="rId31"/>
    <p:sldId id="379" r:id="rId32"/>
    <p:sldId id="380" r:id="rId33"/>
    <p:sldId id="381" r:id="rId34"/>
    <p:sldId id="382" r:id="rId35"/>
    <p:sldId id="385" r:id="rId36"/>
    <p:sldId id="400" r:id="rId37"/>
    <p:sldId id="355" r:id="rId38"/>
    <p:sldId id="307" r:id="rId39"/>
    <p:sldId id="407" r:id="rId40"/>
    <p:sldId id="408" r:id="rId41"/>
    <p:sldId id="409" r:id="rId42"/>
    <p:sldId id="410" r:id="rId43"/>
    <p:sldId id="411" r:id="rId44"/>
    <p:sldId id="412" r:id="rId45"/>
    <p:sldId id="413" r:id="rId46"/>
    <p:sldId id="340" r:id="rId47"/>
    <p:sldId id="341" r:id="rId48"/>
    <p:sldId id="342" r:id="rId49"/>
    <p:sldId id="417" r:id="rId50"/>
    <p:sldId id="344" r:id="rId51"/>
    <p:sldId id="367" r:id="rId52"/>
    <p:sldId id="343" r:id="rId53"/>
    <p:sldId id="368" r:id="rId54"/>
    <p:sldId id="345" r:id="rId55"/>
    <p:sldId id="346" r:id="rId56"/>
    <p:sldId id="347" r:id="rId57"/>
    <p:sldId id="418" r:id="rId58"/>
    <p:sldId id="309" r:id="rId59"/>
    <p:sldId id="361" r:id="rId60"/>
    <p:sldId id="310" r:id="rId61"/>
    <p:sldId id="363" r:id="rId62"/>
    <p:sldId id="419" r:id="rId63"/>
    <p:sldId id="362" r:id="rId64"/>
    <p:sldId id="311" r:id="rId65"/>
    <p:sldId id="402" r:id="rId66"/>
    <p:sldId id="403" r:id="rId67"/>
    <p:sldId id="365" r:id="rId68"/>
    <p:sldId id="415" r:id="rId69"/>
    <p:sldId id="416" r:id="rId70"/>
  </p:sldIdLst>
  <p:sldSz cx="9144000" cy="6858000" type="screen4x3"/>
  <p:notesSz cx="6858000" cy="9144000"/>
  <p:defaultTextStyle>
    <a:defPPr>
      <a:defRPr lang="zh-CN"/>
    </a:defPPr>
    <a:lvl1pPr algn="l" rtl="0" fontAlgn="base">
      <a:spcBef>
        <a:spcPct val="0"/>
      </a:spcBef>
      <a:spcAft>
        <a:spcPct val="0"/>
      </a:spcAft>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3300"/>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4" autoAdjust="0"/>
    <p:restoredTop sz="94620" autoAdjust="0"/>
  </p:normalViewPr>
  <p:slideViewPr>
    <p:cSldViewPr>
      <p:cViewPr varScale="1">
        <p:scale>
          <a:sx n="108" d="100"/>
          <a:sy n="108" d="100"/>
        </p:scale>
        <p:origin x="1704" y="114"/>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slide" Target="slides/slide57.xml"/><Relationship Id="rId68" Type="http://schemas.openxmlformats.org/officeDocument/2006/relationships/slide" Target="slides/slide62.xml"/><Relationship Id="rId2" Type="http://schemas.openxmlformats.org/officeDocument/2006/relationships/slideMaster" Target="slideMasters/slideMaster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66" Type="http://schemas.openxmlformats.org/officeDocument/2006/relationships/slide" Target="slides/slide60.xml"/><Relationship Id="rId74" Type="http://schemas.openxmlformats.org/officeDocument/2006/relationships/theme" Target="theme/theme1.xml"/><Relationship Id="rId5" Type="http://schemas.openxmlformats.org/officeDocument/2006/relationships/slideMaster" Target="slideMasters/slideMaster5.xml"/><Relationship Id="rId61" Type="http://schemas.openxmlformats.org/officeDocument/2006/relationships/slide" Target="slides/slide55.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slide" Target="slides/slide58.xml"/><Relationship Id="rId69" Type="http://schemas.openxmlformats.org/officeDocument/2006/relationships/slide" Target="slides/slide63.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presProps" Target="presProps.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slide" Target="slides/slide6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slide" Target="slides/slide64.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 Type="http://schemas.openxmlformats.org/officeDocument/2006/relationships/slide" Target="slides/slide1.xml"/><Relationship Id="rId71"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4.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6.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222ED16-4374-4807-8517-4F12647899A8}" type="datetimeFigureOut">
              <a:rPr lang="zh-CN" altLang="en-US" smtClean="0"/>
              <a:t>2025/6/17</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C7490CE-699B-43E0-B235-7268C71E6120}" type="slidenum">
              <a:rPr lang="zh-CN" altLang="en-US" smtClean="0"/>
              <a:t>‹#›</a:t>
            </a:fld>
            <a:endParaRPr lang="zh-CN" altLang="en-US"/>
          </a:p>
        </p:txBody>
      </p:sp>
    </p:spTree>
    <p:extLst>
      <p:ext uri="{BB962C8B-B14F-4D97-AF65-F5344CB8AC3E}">
        <p14:creationId xmlns:p14="http://schemas.microsoft.com/office/powerpoint/2010/main" val="38581265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7490CE-699B-43E0-B235-7268C71E6120}" type="slidenum">
              <a:rPr lang="zh-CN" altLang="en-US" smtClean="0"/>
              <a:t>1</a:t>
            </a:fld>
            <a:endParaRPr lang="zh-CN" altLang="en-US"/>
          </a:p>
        </p:txBody>
      </p:sp>
    </p:spTree>
    <p:extLst>
      <p:ext uri="{BB962C8B-B14F-4D97-AF65-F5344CB8AC3E}">
        <p14:creationId xmlns:p14="http://schemas.microsoft.com/office/powerpoint/2010/main" val="37979588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7490CE-699B-43E0-B235-7268C71E6120}" type="slidenum">
              <a:rPr lang="zh-CN" altLang="en-US" smtClean="0"/>
              <a:t>18</a:t>
            </a:fld>
            <a:endParaRPr lang="zh-CN" altLang="en-US"/>
          </a:p>
        </p:txBody>
      </p:sp>
    </p:spTree>
    <p:extLst>
      <p:ext uri="{BB962C8B-B14F-4D97-AF65-F5344CB8AC3E}">
        <p14:creationId xmlns:p14="http://schemas.microsoft.com/office/powerpoint/2010/main" val="38947204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7490CE-699B-43E0-B235-7268C71E6120}" type="slidenum">
              <a:rPr lang="zh-CN" altLang="en-US" smtClean="0"/>
              <a:t>20</a:t>
            </a:fld>
            <a:endParaRPr lang="zh-CN" altLang="en-US"/>
          </a:p>
        </p:txBody>
      </p:sp>
    </p:spTree>
    <p:extLst>
      <p:ext uri="{BB962C8B-B14F-4D97-AF65-F5344CB8AC3E}">
        <p14:creationId xmlns:p14="http://schemas.microsoft.com/office/powerpoint/2010/main" val="26289928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7490CE-699B-43E0-B235-7268C71E6120}" type="slidenum">
              <a:rPr lang="zh-CN" altLang="en-US" smtClean="0"/>
              <a:t>22</a:t>
            </a:fld>
            <a:endParaRPr lang="zh-CN" altLang="en-US"/>
          </a:p>
        </p:txBody>
      </p:sp>
    </p:spTree>
    <p:extLst>
      <p:ext uri="{BB962C8B-B14F-4D97-AF65-F5344CB8AC3E}">
        <p14:creationId xmlns:p14="http://schemas.microsoft.com/office/powerpoint/2010/main" val="15582726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7490CE-699B-43E0-B235-7268C71E6120}" type="slidenum">
              <a:rPr lang="zh-CN" altLang="en-US" smtClean="0"/>
              <a:t>23</a:t>
            </a:fld>
            <a:endParaRPr lang="zh-CN" altLang="en-US"/>
          </a:p>
        </p:txBody>
      </p:sp>
    </p:spTree>
    <p:extLst>
      <p:ext uri="{BB962C8B-B14F-4D97-AF65-F5344CB8AC3E}">
        <p14:creationId xmlns:p14="http://schemas.microsoft.com/office/powerpoint/2010/main" val="14751561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幻灯片图像占位符 1"/>
          <p:cNvSpPr>
            <a:spLocks noGrp="1" noRot="1" noChangeAspect="1" noTextEdit="1"/>
          </p:cNvSpPr>
          <p:nvPr>
            <p:ph type="sldImg"/>
          </p:nvPr>
        </p:nvSpPr>
        <p:spPr>
          <a:ln/>
        </p:spPr>
      </p:sp>
      <p:sp>
        <p:nvSpPr>
          <p:cNvPr id="160771" name="备注占位符 2"/>
          <p:cNvSpPr>
            <a:spLocks noGrp="1"/>
          </p:cNvSpPr>
          <p:nvPr>
            <p:ph type="body" idx="1"/>
          </p:nvPr>
        </p:nvSpPr>
        <p:spPr>
          <a:noFill/>
        </p:spPr>
        <p:txBody>
          <a:bodyPr/>
          <a:lstStyle/>
          <a:p>
            <a:r>
              <a:rPr lang="zh-CN" altLang="en-US" smtClean="0">
                <a:latin typeface="Times New Roman" panose="02020603050405020304" pitchFamily="18" charset="0"/>
              </a:rPr>
              <a:t>对于人脸识别，神经网络的第一层从原始图片中提取人脸的轮廓和边缘，每个神经元学习到不同边缘的信息；网络的第二层将第一层学得的边缘信息组合起来，形成人脸的一些局部的特征，例如眼睛、嘴巴等；后面的几层逐步将上一层的特征组合起来，形成人脸的模样。随着神经网络层数的增加，特征也从原来的边缘逐步扩展为人脸的整体，由整体到局部，由简单到复杂。层数越多，那么模型学习的效果也就越精确。</a:t>
            </a:r>
            <a:endParaRPr lang="en-US" altLang="zh-CN" smtClean="0">
              <a:latin typeface="Times New Roman" panose="02020603050405020304" pitchFamily="18" charset="0"/>
            </a:endParaRPr>
          </a:p>
          <a:p>
            <a:endParaRPr lang="zh-CN" altLang="en-US" smtClean="0">
              <a:latin typeface="Times New Roman" panose="02020603050405020304" pitchFamily="18" charset="0"/>
            </a:endParaRPr>
          </a:p>
        </p:txBody>
      </p:sp>
      <p:sp>
        <p:nvSpPr>
          <p:cNvPr id="160772" name="灯片编号占位符 3"/>
          <p:cNvSpPr>
            <a:spLocks noGrp="1"/>
          </p:cNvSpPr>
          <p:nvPr>
            <p:ph type="sldNum" sz="quarter" idx="5"/>
          </p:nvPr>
        </p:nvSpPr>
        <p:spPr>
          <a:noFill/>
        </p:spPr>
        <p:txBody>
          <a:bodyPr/>
          <a:lstStyle>
            <a:lvl1pPr eaLnBrk="0" hangingPunct="0">
              <a:defRPr kumimoji="1" sz="2400" b="1">
                <a:solidFill>
                  <a:schemeClr val="tx1"/>
                </a:solidFill>
                <a:latin typeface="Times New Roman" panose="02020603050405020304" pitchFamily="18" charset="0"/>
                <a:ea typeface="楷体_GB2312" pitchFamily="49" charset="-122"/>
              </a:defRPr>
            </a:lvl1pPr>
            <a:lvl2pPr marL="742950" indent="-285750" eaLnBrk="0" hangingPunct="0">
              <a:defRPr kumimoji="1" sz="2400" b="1">
                <a:solidFill>
                  <a:schemeClr val="tx1"/>
                </a:solidFill>
                <a:latin typeface="Times New Roman" panose="02020603050405020304" pitchFamily="18" charset="0"/>
                <a:ea typeface="楷体_GB2312" pitchFamily="49" charset="-122"/>
              </a:defRPr>
            </a:lvl2pPr>
            <a:lvl3pPr marL="1143000" indent="-228600" eaLnBrk="0" hangingPunct="0">
              <a:defRPr kumimoji="1" sz="2400" b="1">
                <a:solidFill>
                  <a:schemeClr val="tx1"/>
                </a:solidFill>
                <a:latin typeface="Times New Roman" panose="02020603050405020304" pitchFamily="18" charset="0"/>
                <a:ea typeface="楷体_GB2312" pitchFamily="49" charset="-122"/>
              </a:defRPr>
            </a:lvl3pPr>
            <a:lvl4pPr marL="1600200" indent="-228600" eaLnBrk="0" hangingPunct="0">
              <a:defRPr kumimoji="1" sz="2400" b="1">
                <a:solidFill>
                  <a:schemeClr val="tx1"/>
                </a:solidFill>
                <a:latin typeface="Times New Roman" panose="02020603050405020304" pitchFamily="18" charset="0"/>
                <a:ea typeface="楷体_GB2312" pitchFamily="49" charset="-122"/>
              </a:defRPr>
            </a:lvl4pPr>
            <a:lvl5pPr marL="2057400" indent="-228600" eaLnBrk="0" hangingPunct="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lnSpc>
                <a:spcPct val="80000"/>
              </a:lnSpc>
              <a:spcBef>
                <a:spcPct val="50000"/>
              </a:spcBef>
              <a:spcAft>
                <a:spcPct val="0"/>
              </a:spcAft>
              <a:buChar char="•"/>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lnSpc>
                <a:spcPct val="80000"/>
              </a:lnSpc>
              <a:spcBef>
                <a:spcPct val="50000"/>
              </a:spcBef>
              <a:spcAft>
                <a:spcPct val="0"/>
              </a:spcAft>
              <a:buChar char="•"/>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lnSpc>
                <a:spcPct val="80000"/>
              </a:lnSpc>
              <a:spcBef>
                <a:spcPct val="50000"/>
              </a:spcBef>
              <a:spcAft>
                <a:spcPct val="0"/>
              </a:spcAft>
              <a:buChar char="•"/>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lnSpc>
                <a:spcPct val="80000"/>
              </a:lnSpc>
              <a:spcBef>
                <a:spcPct val="50000"/>
              </a:spcBef>
              <a:spcAft>
                <a:spcPct val="0"/>
              </a:spcAft>
              <a:buChar char="•"/>
              <a:defRPr kumimoji="1" sz="2400" b="1">
                <a:solidFill>
                  <a:schemeClr val="tx1"/>
                </a:solidFill>
                <a:latin typeface="Times New Roman" panose="02020603050405020304" pitchFamily="18" charset="0"/>
                <a:ea typeface="楷体_GB2312" pitchFamily="49"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83BA60E5-DDB7-4345-903C-549F1B595AB4}" type="slidenum">
              <a:rPr kumimoji="1"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楷体_GB2312" pitchFamily="49"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46</a:t>
            </a:fld>
            <a:endParaRPr kumimoji="1"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楷体_GB2312" pitchFamily="49" charset="-122"/>
              <a:cs typeface="+mn-cs"/>
            </a:endParaRPr>
          </a:p>
        </p:txBody>
      </p:sp>
    </p:spTree>
    <p:extLst>
      <p:ext uri="{BB962C8B-B14F-4D97-AF65-F5344CB8AC3E}">
        <p14:creationId xmlns:p14="http://schemas.microsoft.com/office/powerpoint/2010/main" val="14371478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84994" name="Freeform 2"/>
          <p:cNvSpPr>
            <a:spLocks/>
          </p:cNvSpPr>
          <p:nvPr/>
        </p:nvSpPr>
        <p:spPr bwMode="auto">
          <a:xfrm>
            <a:off x="4760913" y="20638"/>
            <a:ext cx="4438650" cy="4038600"/>
          </a:xfrm>
          <a:custGeom>
            <a:avLst/>
            <a:gdLst/>
            <a:ahLst/>
            <a:cxnLst>
              <a:cxn ang="0">
                <a:pos x="23" y="4"/>
              </a:cxn>
              <a:cxn ang="0">
                <a:pos x="11" y="71"/>
              </a:cxn>
              <a:cxn ang="0">
                <a:pos x="25" y="393"/>
              </a:cxn>
              <a:cxn ang="0">
                <a:pos x="54" y="457"/>
              </a:cxn>
              <a:cxn ang="0">
                <a:pos x="158" y="482"/>
              </a:cxn>
              <a:cxn ang="0">
                <a:pos x="204" y="495"/>
              </a:cxn>
              <a:cxn ang="0">
                <a:pos x="520" y="475"/>
              </a:cxn>
              <a:cxn ang="0">
                <a:pos x="533" y="167"/>
              </a:cxn>
              <a:cxn ang="0">
                <a:pos x="369" y="16"/>
              </a:cxn>
              <a:cxn ang="0">
                <a:pos x="249" y="29"/>
              </a:cxn>
              <a:cxn ang="0">
                <a:pos x="198" y="11"/>
              </a:cxn>
              <a:cxn ang="0">
                <a:pos x="151" y="2"/>
              </a:cxn>
              <a:cxn ang="0">
                <a:pos x="23" y="4"/>
              </a:cxn>
            </a:cxnLst>
            <a:rect l="0" t="0" r="r" b="b"/>
            <a:pathLst>
              <a:path w="546" h="497">
                <a:moveTo>
                  <a:pt x="23" y="4"/>
                </a:moveTo>
                <a:cubicBezTo>
                  <a:pt x="23" y="4"/>
                  <a:pt x="0" y="34"/>
                  <a:pt x="11" y="71"/>
                </a:cubicBezTo>
                <a:cubicBezTo>
                  <a:pt x="19" y="100"/>
                  <a:pt x="25" y="393"/>
                  <a:pt x="25" y="393"/>
                </a:cubicBezTo>
                <a:cubicBezTo>
                  <a:pt x="25" y="393"/>
                  <a:pt x="42" y="452"/>
                  <a:pt x="54" y="457"/>
                </a:cubicBezTo>
                <a:cubicBezTo>
                  <a:pt x="66" y="462"/>
                  <a:pt x="158" y="482"/>
                  <a:pt x="158" y="482"/>
                </a:cubicBezTo>
                <a:cubicBezTo>
                  <a:pt x="158" y="482"/>
                  <a:pt x="191" y="497"/>
                  <a:pt x="204" y="495"/>
                </a:cubicBezTo>
                <a:cubicBezTo>
                  <a:pt x="217" y="494"/>
                  <a:pt x="506" y="487"/>
                  <a:pt x="520" y="475"/>
                </a:cubicBezTo>
                <a:cubicBezTo>
                  <a:pt x="533" y="463"/>
                  <a:pt x="546" y="218"/>
                  <a:pt x="533" y="167"/>
                </a:cubicBezTo>
                <a:cubicBezTo>
                  <a:pt x="520" y="117"/>
                  <a:pt x="404" y="14"/>
                  <a:pt x="369" y="16"/>
                </a:cubicBezTo>
                <a:cubicBezTo>
                  <a:pt x="335" y="17"/>
                  <a:pt x="249" y="29"/>
                  <a:pt x="249" y="29"/>
                </a:cubicBezTo>
                <a:lnTo>
                  <a:pt x="198" y="11"/>
                </a:lnTo>
                <a:lnTo>
                  <a:pt x="151" y="2"/>
                </a:lnTo>
                <a:cubicBezTo>
                  <a:pt x="151" y="2"/>
                  <a:pt x="79" y="0"/>
                  <a:pt x="23" y="4"/>
                </a:cubicBezTo>
                <a:close/>
              </a:path>
            </a:pathLst>
          </a:custGeom>
          <a:solidFill>
            <a:schemeClr val="accent2"/>
          </a:solidFill>
          <a:ln w="0">
            <a:noFill/>
            <a:prstDash val="solid"/>
            <a:round/>
            <a:headEnd/>
            <a:tailEnd/>
          </a:ln>
        </p:spPr>
        <p:txBody>
          <a:bodyPr/>
          <a:lstStyle/>
          <a:p>
            <a:endParaRPr lang="zh-CN" altLang="en-US"/>
          </a:p>
        </p:txBody>
      </p:sp>
      <p:grpSp>
        <p:nvGrpSpPr>
          <p:cNvPr id="84995" name="Group 3"/>
          <p:cNvGrpSpPr>
            <a:grpSpLocks/>
          </p:cNvGrpSpPr>
          <p:nvPr/>
        </p:nvGrpSpPr>
        <p:grpSpPr bwMode="auto">
          <a:xfrm>
            <a:off x="4572000" y="28575"/>
            <a:ext cx="4756150" cy="4338638"/>
            <a:chOff x="2918" y="18"/>
            <a:chExt cx="2958" cy="2699"/>
          </a:xfrm>
        </p:grpSpPr>
        <p:sp>
          <p:nvSpPr>
            <p:cNvPr id="84996" name="Freeform 4"/>
            <p:cNvSpPr>
              <a:spLocks/>
            </p:cNvSpPr>
            <p:nvPr/>
          </p:nvSpPr>
          <p:spPr bwMode="auto">
            <a:xfrm>
              <a:off x="3060" y="18"/>
              <a:ext cx="490" cy="187"/>
            </a:xfrm>
            <a:custGeom>
              <a:avLst/>
              <a:gdLst/>
              <a:ahLst/>
              <a:cxnLst>
                <a:cxn ang="0">
                  <a:pos x="71" y="25"/>
                </a:cxn>
                <a:cxn ang="0">
                  <a:pos x="91" y="20"/>
                </a:cxn>
                <a:cxn ang="0">
                  <a:pos x="92" y="17"/>
                </a:cxn>
                <a:cxn ang="0">
                  <a:pos x="88" y="0"/>
                </a:cxn>
                <a:cxn ang="0">
                  <a:pos x="25" y="0"/>
                </a:cxn>
                <a:cxn ang="0">
                  <a:pos x="10" y="22"/>
                </a:cxn>
                <a:cxn ang="0">
                  <a:pos x="71" y="25"/>
                </a:cxn>
              </a:cxnLst>
              <a:rect l="0" t="0" r="r" b="b"/>
              <a:pathLst>
                <a:path w="97" h="37">
                  <a:moveTo>
                    <a:pt x="71" y="25"/>
                  </a:moveTo>
                  <a:cubicBezTo>
                    <a:pt x="81" y="22"/>
                    <a:pt x="87" y="21"/>
                    <a:pt x="91" y="20"/>
                  </a:cubicBezTo>
                  <a:cubicBezTo>
                    <a:pt x="91" y="19"/>
                    <a:pt x="91" y="19"/>
                    <a:pt x="92" y="17"/>
                  </a:cubicBezTo>
                  <a:cubicBezTo>
                    <a:pt x="97" y="11"/>
                    <a:pt x="95" y="4"/>
                    <a:pt x="88" y="0"/>
                  </a:cubicBezTo>
                  <a:lnTo>
                    <a:pt x="25" y="0"/>
                  </a:lnTo>
                  <a:cubicBezTo>
                    <a:pt x="10" y="3"/>
                    <a:pt x="0" y="10"/>
                    <a:pt x="10" y="22"/>
                  </a:cubicBezTo>
                  <a:cubicBezTo>
                    <a:pt x="10" y="22"/>
                    <a:pt x="28" y="37"/>
                    <a:pt x="71" y="25"/>
                  </a:cubicBezTo>
                  <a:close/>
                </a:path>
              </a:pathLst>
            </a:custGeom>
            <a:solidFill>
              <a:schemeClr val="bg1"/>
            </a:solidFill>
            <a:ln w="0">
              <a:noFill/>
              <a:prstDash val="solid"/>
              <a:round/>
              <a:headEnd/>
              <a:tailEnd/>
            </a:ln>
          </p:spPr>
          <p:txBody>
            <a:bodyPr/>
            <a:lstStyle/>
            <a:p>
              <a:endParaRPr lang="zh-CN" altLang="en-US"/>
            </a:p>
          </p:txBody>
        </p:sp>
        <p:sp>
          <p:nvSpPr>
            <p:cNvPr id="84997" name="Freeform 5"/>
            <p:cNvSpPr>
              <a:spLocks noEditPoints="1"/>
            </p:cNvSpPr>
            <p:nvPr/>
          </p:nvSpPr>
          <p:spPr bwMode="auto">
            <a:xfrm>
              <a:off x="2918" y="18"/>
              <a:ext cx="2958" cy="2699"/>
            </a:xfrm>
            <a:custGeom>
              <a:avLst/>
              <a:gdLst/>
              <a:ahLst/>
              <a:cxnLst>
                <a:cxn ang="0">
                  <a:pos x="504" y="1"/>
                </a:cxn>
                <a:cxn ang="0">
                  <a:pos x="157" y="0"/>
                </a:cxn>
                <a:cxn ang="0">
                  <a:pos x="225" y="21"/>
                </a:cxn>
                <a:cxn ang="0">
                  <a:pos x="174" y="39"/>
                </a:cxn>
                <a:cxn ang="0">
                  <a:pos x="207" y="71"/>
                </a:cxn>
                <a:cxn ang="0">
                  <a:pos x="74" y="60"/>
                </a:cxn>
                <a:cxn ang="0">
                  <a:pos x="26" y="63"/>
                </a:cxn>
                <a:cxn ang="0">
                  <a:pos x="199" y="487"/>
                </a:cxn>
                <a:cxn ang="0">
                  <a:pos x="144" y="341"/>
                </a:cxn>
                <a:cxn ang="0">
                  <a:pos x="105" y="376"/>
                </a:cxn>
                <a:cxn ang="0">
                  <a:pos x="94" y="435"/>
                </a:cxn>
                <a:cxn ang="0">
                  <a:pos x="124" y="265"/>
                </a:cxn>
                <a:cxn ang="0">
                  <a:pos x="153" y="228"/>
                </a:cxn>
                <a:cxn ang="0">
                  <a:pos x="209" y="237"/>
                </a:cxn>
                <a:cxn ang="0">
                  <a:pos x="188" y="306"/>
                </a:cxn>
                <a:cxn ang="0">
                  <a:pos x="192" y="395"/>
                </a:cxn>
                <a:cxn ang="0">
                  <a:pos x="515" y="483"/>
                </a:cxn>
                <a:cxn ang="0">
                  <a:pos x="454" y="427"/>
                </a:cxn>
                <a:cxn ang="0">
                  <a:pos x="425" y="345"/>
                </a:cxn>
                <a:cxn ang="0">
                  <a:pos x="396" y="270"/>
                </a:cxn>
                <a:cxn ang="0">
                  <a:pos x="460" y="256"/>
                </a:cxn>
                <a:cxn ang="0">
                  <a:pos x="407" y="223"/>
                </a:cxn>
                <a:cxn ang="0">
                  <a:pos x="439" y="226"/>
                </a:cxn>
                <a:cxn ang="0">
                  <a:pos x="438" y="209"/>
                </a:cxn>
                <a:cxn ang="0">
                  <a:pos x="376" y="211"/>
                </a:cxn>
                <a:cxn ang="0">
                  <a:pos x="357" y="343"/>
                </a:cxn>
                <a:cxn ang="0">
                  <a:pos x="347" y="230"/>
                </a:cxn>
                <a:cxn ang="0">
                  <a:pos x="331" y="182"/>
                </a:cxn>
                <a:cxn ang="0">
                  <a:pos x="347" y="136"/>
                </a:cxn>
                <a:cxn ang="0">
                  <a:pos x="339" y="99"/>
                </a:cxn>
                <a:cxn ang="0">
                  <a:pos x="331" y="62"/>
                </a:cxn>
                <a:cxn ang="0">
                  <a:pos x="369" y="103"/>
                </a:cxn>
                <a:cxn ang="0">
                  <a:pos x="415" y="47"/>
                </a:cxn>
                <a:cxn ang="0">
                  <a:pos x="409" y="95"/>
                </a:cxn>
                <a:cxn ang="0">
                  <a:pos x="401" y="130"/>
                </a:cxn>
                <a:cxn ang="0">
                  <a:pos x="401" y="181"/>
                </a:cxn>
                <a:cxn ang="0">
                  <a:pos x="558" y="181"/>
                </a:cxn>
                <a:cxn ang="0">
                  <a:pos x="554" y="76"/>
                </a:cxn>
                <a:cxn ang="0">
                  <a:pos x="249" y="69"/>
                </a:cxn>
                <a:cxn ang="0">
                  <a:pos x="293" y="93"/>
                </a:cxn>
                <a:cxn ang="0">
                  <a:pos x="171" y="195"/>
                </a:cxn>
                <a:cxn ang="0">
                  <a:pos x="69" y="98"/>
                </a:cxn>
                <a:cxn ang="0">
                  <a:pos x="191" y="106"/>
                </a:cxn>
                <a:cxn ang="0">
                  <a:pos x="220" y="105"/>
                </a:cxn>
                <a:cxn ang="0">
                  <a:pos x="302" y="121"/>
                </a:cxn>
                <a:cxn ang="0">
                  <a:pos x="276" y="256"/>
                </a:cxn>
                <a:cxn ang="0">
                  <a:pos x="260" y="137"/>
                </a:cxn>
                <a:cxn ang="0">
                  <a:pos x="171" y="195"/>
                </a:cxn>
                <a:cxn ang="0">
                  <a:pos x="223" y="225"/>
                </a:cxn>
                <a:cxn ang="0">
                  <a:pos x="247" y="158"/>
                </a:cxn>
                <a:cxn ang="0">
                  <a:pos x="326" y="292"/>
                </a:cxn>
                <a:cxn ang="0">
                  <a:pos x="215" y="321"/>
                </a:cxn>
                <a:cxn ang="0">
                  <a:pos x="309" y="277"/>
                </a:cxn>
                <a:cxn ang="0">
                  <a:pos x="318" y="133"/>
                </a:cxn>
                <a:cxn ang="0">
                  <a:pos x="313" y="213"/>
                </a:cxn>
                <a:cxn ang="0">
                  <a:pos x="299" y="144"/>
                </a:cxn>
                <a:cxn ang="0">
                  <a:pos x="507" y="179"/>
                </a:cxn>
                <a:cxn ang="0">
                  <a:pos x="461" y="162"/>
                </a:cxn>
              </a:cxnLst>
              <a:rect l="0" t="0" r="r" b="b"/>
              <a:pathLst>
                <a:path w="585" h="534">
                  <a:moveTo>
                    <a:pt x="554" y="76"/>
                  </a:moveTo>
                  <a:cubicBezTo>
                    <a:pt x="551" y="32"/>
                    <a:pt x="543" y="9"/>
                    <a:pt x="504" y="1"/>
                  </a:cubicBezTo>
                  <a:cubicBezTo>
                    <a:pt x="500" y="1"/>
                    <a:pt x="494" y="0"/>
                    <a:pt x="486" y="0"/>
                  </a:cubicBezTo>
                  <a:lnTo>
                    <a:pt x="157" y="0"/>
                  </a:lnTo>
                  <a:cubicBezTo>
                    <a:pt x="156" y="5"/>
                    <a:pt x="153" y="17"/>
                    <a:pt x="158" y="17"/>
                  </a:cubicBezTo>
                  <a:cubicBezTo>
                    <a:pt x="171" y="17"/>
                    <a:pt x="223" y="21"/>
                    <a:pt x="225" y="21"/>
                  </a:cubicBezTo>
                  <a:cubicBezTo>
                    <a:pt x="226" y="21"/>
                    <a:pt x="250" y="16"/>
                    <a:pt x="237" y="28"/>
                  </a:cubicBezTo>
                  <a:cubicBezTo>
                    <a:pt x="223" y="41"/>
                    <a:pt x="192" y="41"/>
                    <a:pt x="174" y="39"/>
                  </a:cubicBezTo>
                  <a:cubicBezTo>
                    <a:pt x="131" y="36"/>
                    <a:pt x="152" y="56"/>
                    <a:pt x="168" y="56"/>
                  </a:cubicBezTo>
                  <a:cubicBezTo>
                    <a:pt x="218" y="56"/>
                    <a:pt x="228" y="68"/>
                    <a:pt x="207" y="71"/>
                  </a:cubicBezTo>
                  <a:cubicBezTo>
                    <a:pt x="186" y="74"/>
                    <a:pt x="182" y="73"/>
                    <a:pt x="162" y="76"/>
                  </a:cubicBezTo>
                  <a:cubicBezTo>
                    <a:pt x="7" y="101"/>
                    <a:pt x="59" y="60"/>
                    <a:pt x="74" y="60"/>
                  </a:cubicBezTo>
                  <a:cubicBezTo>
                    <a:pt x="139" y="59"/>
                    <a:pt x="123" y="37"/>
                    <a:pt x="107" y="42"/>
                  </a:cubicBezTo>
                  <a:cubicBezTo>
                    <a:pt x="91" y="46"/>
                    <a:pt x="34" y="27"/>
                    <a:pt x="26" y="63"/>
                  </a:cubicBezTo>
                  <a:cubicBezTo>
                    <a:pt x="19" y="100"/>
                    <a:pt x="42" y="282"/>
                    <a:pt x="36" y="317"/>
                  </a:cubicBezTo>
                  <a:cubicBezTo>
                    <a:pt x="0" y="534"/>
                    <a:pt x="199" y="487"/>
                    <a:pt x="199" y="487"/>
                  </a:cubicBezTo>
                  <a:cubicBezTo>
                    <a:pt x="156" y="453"/>
                    <a:pt x="174" y="421"/>
                    <a:pt x="171" y="403"/>
                  </a:cubicBezTo>
                  <a:cubicBezTo>
                    <a:pt x="161" y="345"/>
                    <a:pt x="154" y="337"/>
                    <a:pt x="144" y="341"/>
                  </a:cubicBezTo>
                  <a:cubicBezTo>
                    <a:pt x="121" y="352"/>
                    <a:pt x="123" y="358"/>
                    <a:pt x="126" y="367"/>
                  </a:cubicBezTo>
                  <a:cubicBezTo>
                    <a:pt x="142" y="416"/>
                    <a:pt x="105" y="376"/>
                    <a:pt x="105" y="376"/>
                  </a:cubicBezTo>
                  <a:cubicBezTo>
                    <a:pt x="98" y="380"/>
                    <a:pt x="95" y="390"/>
                    <a:pt x="99" y="399"/>
                  </a:cubicBezTo>
                  <a:cubicBezTo>
                    <a:pt x="131" y="463"/>
                    <a:pt x="101" y="446"/>
                    <a:pt x="94" y="435"/>
                  </a:cubicBezTo>
                  <a:cubicBezTo>
                    <a:pt x="61" y="390"/>
                    <a:pt x="92" y="366"/>
                    <a:pt x="88" y="352"/>
                  </a:cubicBezTo>
                  <a:cubicBezTo>
                    <a:pt x="75" y="295"/>
                    <a:pt x="118" y="274"/>
                    <a:pt x="124" y="265"/>
                  </a:cubicBezTo>
                  <a:cubicBezTo>
                    <a:pt x="130" y="256"/>
                    <a:pt x="127" y="253"/>
                    <a:pt x="129" y="234"/>
                  </a:cubicBezTo>
                  <a:cubicBezTo>
                    <a:pt x="136" y="195"/>
                    <a:pt x="155" y="216"/>
                    <a:pt x="153" y="228"/>
                  </a:cubicBezTo>
                  <a:cubicBezTo>
                    <a:pt x="148" y="274"/>
                    <a:pt x="176" y="242"/>
                    <a:pt x="186" y="228"/>
                  </a:cubicBezTo>
                  <a:cubicBezTo>
                    <a:pt x="218" y="186"/>
                    <a:pt x="214" y="229"/>
                    <a:pt x="209" y="237"/>
                  </a:cubicBezTo>
                  <a:cubicBezTo>
                    <a:pt x="203" y="244"/>
                    <a:pt x="198" y="255"/>
                    <a:pt x="200" y="260"/>
                  </a:cubicBezTo>
                  <a:cubicBezTo>
                    <a:pt x="208" y="283"/>
                    <a:pt x="193" y="305"/>
                    <a:pt x="188" y="306"/>
                  </a:cubicBezTo>
                  <a:cubicBezTo>
                    <a:pt x="184" y="308"/>
                    <a:pt x="170" y="314"/>
                    <a:pt x="170" y="332"/>
                  </a:cubicBezTo>
                  <a:cubicBezTo>
                    <a:pt x="171" y="350"/>
                    <a:pt x="192" y="382"/>
                    <a:pt x="192" y="395"/>
                  </a:cubicBezTo>
                  <a:cubicBezTo>
                    <a:pt x="193" y="492"/>
                    <a:pt x="236" y="499"/>
                    <a:pt x="255" y="497"/>
                  </a:cubicBezTo>
                  <a:cubicBezTo>
                    <a:pt x="275" y="496"/>
                    <a:pt x="445" y="490"/>
                    <a:pt x="515" y="483"/>
                  </a:cubicBezTo>
                  <a:cubicBezTo>
                    <a:pt x="585" y="477"/>
                    <a:pt x="538" y="458"/>
                    <a:pt x="518" y="458"/>
                  </a:cubicBezTo>
                  <a:cubicBezTo>
                    <a:pt x="467" y="458"/>
                    <a:pt x="454" y="427"/>
                    <a:pt x="454" y="427"/>
                  </a:cubicBezTo>
                  <a:cubicBezTo>
                    <a:pt x="454" y="427"/>
                    <a:pt x="453" y="405"/>
                    <a:pt x="431" y="400"/>
                  </a:cubicBezTo>
                  <a:cubicBezTo>
                    <a:pt x="376" y="385"/>
                    <a:pt x="411" y="353"/>
                    <a:pt x="425" y="345"/>
                  </a:cubicBezTo>
                  <a:cubicBezTo>
                    <a:pt x="438" y="338"/>
                    <a:pt x="430" y="335"/>
                    <a:pt x="420" y="329"/>
                  </a:cubicBezTo>
                  <a:cubicBezTo>
                    <a:pt x="398" y="316"/>
                    <a:pt x="394" y="300"/>
                    <a:pt x="396" y="270"/>
                  </a:cubicBezTo>
                  <a:cubicBezTo>
                    <a:pt x="397" y="240"/>
                    <a:pt x="416" y="249"/>
                    <a:pt x="416" y="249"/>
                  </a:cubicBezTo>
                  <a:cubicBezTo>
                    <a:pt x="416" y="249"/>
                    <a:pt x="448" y="262"/>
                    <a:pt x="460" y="256"/>
                  </a:cubicBezTo>
                  <a:cubicBezTo>
                    <a:pt x="472" y="250"/>
                    <a:pt x="467" y="239"/>
                    <a:pt x="461" y="244"/>
                  </a:cubicBezTo>
                  <a:cubicBezTo>
                    <a:pt x="455" y="248"/>
                    <a:pt x="412" y="244"/>
                    <a:pt x="407" y="223"/>
                  </a:cubicBezTo>
                  <a:cubicBezTo>
                    <a:pt x="403" y="202"/>
                    <a:pt x="418" y="213"/>
                    <a:pt x="422" y="214"/>
                  </a:cubicBezTo>
                  <a:cubicBezTo>
                    <a:pt x="427" y="216"/>
                    <a:pt x="427" y="220"/>
                    <a:pt x="439" y="226"/>
                  </a:cubicBezTo>
                  <a:cubicBezTo>
                    <a:pt x="468" y="241"/>
                    <a:pt x="454" y="224"/>
                    <a:pt x="454" y="224"/>
                  </a:cubicBezTo>
                  <a:cubicBezTo>
                    <a:pt x="454" y="224"/>
                    <a:pt x="454" y="224"/>
                    <a:pt x="438" y="209"/>
                  </a:cubicBezTo>
                  <a:cubicBezTo>
                    <a:pt x="423" y="194"/>
                    <a:pt x="406" y="199"/>
                    <a:pt x="389" y="199"/>
                  </a:cubicBezTo>
                  <a:cubicBezTo>
                    <a:pt x="373" y="199"/>
                    <a:pt x="376" y="211"/>
                    <a:pt x="376" y="211"/>
                  </a:cubicBezTo>
                  <a:cubicBezTo>
                    <a:pt x="376" y="211"/>
                    <a:pt x="373" y="242"/>
                    <a:pt x="370" y="291"/>
                  </a:cubicBezTo>
                  <a:cubicBezTo>
                    <a:pt x="368" y="341"/>
                    <a:pt x="360" y="347"/>
                    <a:pt x="357" y="343"/>
                  </a:cubicBezTo>
                  <a:cubicBezTo>
                    <a:pt x="354" y="338"/>
                    <a:pt x="350" y="313"/>
                    <a:pt x="350" y="305"/>
                  </a:cubicBezTo>
                  <a:cubicBezTo>
                    <a:pt x="350" y="298"/>
                    <a:pt x="345" y="264"/>
                    <a:pt x="347" y="230"/>
                  </a:cubicBezTo>
                  <a:cubicBezTo>
                    <a:pt x="350" y="195"/>
                    <a:pt x="356" y="210"/>
                    <a:pt x="334" y="201"/>
                  </a:cubicBezTo>
                  <a:cubicBezTo>
                    <a:pt x="311" y="192"/>
                    <a:pt x="323" y="182"/>
                    <a:pt x="331" y="182"/>
                  </a:cubicBezTo>
                  <a:cubicBezTo>
                    <a:pt x="338" y="182"/>
                    <a:pt x="350" y="189"/>
                    <a:pt x="352" y="181"/>
                  </a:cubicBezTo>
                  <a:cubicBezTo>
                    <a:pt x="356" y="160"/>
                    <a:pt x="359" y="141"/>
                    <a:pt x="347" y="136"/>
                  </a:cubicBezTo>
                  <a:cubicBezTo>
                    <a:pt x="322" y="127"/>
                    <a:pt x="332" y="121"/>
                    <a:pt x="341" y="118"/>
                  </a:cubicBezTo>
                  <a:cubicBezTo>
                    <a:pt x="350" y="115"/>
                    <a:pt x="352" y="94"/>
                    <a:pt x="339" y="99"/>
                  </a:cubicBezTo>
                  <a:cubicBezTo>
                    <a:pt x="313" y="107"/>
                    <a:pt x="316" y="85"/>
                    <a:pt x="321" y="82"/>
                  </a:cubicBezTo>
                  <a:cubicBezTo>
                    <a:pt x="325" y="79"/>
                    <a:pt x="334" y="83"/>
                    <a:pt x="331" y="62"/>
                  </a:cubicBezTo>
                  <a:cubicBezTo>
                    <a:pt x="328" y="41"/>
                    <a:pt x="347" y="34"/>
                    <a:pt x="351" y="53"/>
                  </a:cubicBezTo>
                  <a:cubicBezTo>
                    <a:pt x="354" y="73"/>
                    <a:pt x="363" y="112"/>
                    <a:pt x="369" y="103"/>
                  </a:cubicBezTo>
                  <a:cubicBezTo>
                    <a:pt x="375" y="94"/>
                    <a:pt x="385" y="57"/>
                    <a:pt x="395" y="41"/>
                  </a:cubicBezTo>
                  <a:cubicBezTo>
                    <a:pt x="406" y="24"/>
                    <a:pt x="418" y="38"/>
                    <a:pt x="415" y="47"/>
                  </a:cubicBezTo>
                  <a:cubicBezTo>
                    <a:pt x="401" y="88"/>
                    <a:pt x="426" y="90"/>
                    <a:pt x="426" y="90"/>
                  </a:cubicBezTo>
                  <a:cubicBezTo>
                    <a:pt x="426" y="90"/>
                    <a:pt x="423" y="96"/>
                    <a:pt x="409" y="95"/>
                  </a:cubicBezTo>
                  <a:cubicBezTo>
                    <a:pt x="382" y="92"/>
                    <a:pt x="393" y="110"/>
                    <a:pt x="405" y="115"/>
                  </a:cubicBezTo>
                  <a:cubicBezTo>
                    <a:pt x="431" y="124"/>
                    <a:pt x="414" y="130"/>
                    <a:pt x="401" y="130"/>
                  </a:cubicBezTo>
                  <a:cubicBezTo>
                    <a:pt x="387" y="130"/>
                    <a:pt x="381" y="134"/>
                    <a:pt x="378" y="148"/>
                  </a:cubicBezTo>
                  <a:cubicBezTo>
                    <a:pt x="369" y="191"/>
                    <a:pt x="401" y="181"/>
                    <a:pt x="401" y="181"/>
                  </a:cubicBezTo>
                  <a:cubicBezTo>
                    <a:pt x="452" y="195"/>
                    <a:pt x="528" y="188"/>
                    <a:pt x="528" y="188"/>
                  </a:cubicBezTo>
                  <a:cubicBezTo>
                    <a:pt x="543" y="192"/>
                    <a:pt x="552" y="189"/>
                    <a:pt x="558" y="181"/>
                  </a:cubicBezTo>
                  <a:lnTo>
                    <a:pt x="558" y="103"/>
                  </a:lnTo>
                  <a:cubicBezTo>
                    <a:pt x="556" y="93"/>
                    <a:pt x="555" y="84"/>
                    <a:pt x="554" y="76"/>
                  </a:cubicBezTo>
                  <a:close/>
                  <a:moveTo>
                    <a:pt x="231" y="77"/>
                  </a:moveTo>
                  <a:cubicBezTo>
                    <a:pt x="233" y="65"/>
                    <a:pt x="249" y="69"/>
                    <a:pt x="249" y="69"/>
                  </a:cubicBezTo>
                  <a:cubicBezTo>
                    <a:pt x="249" y="69"/>
                    <a:pt x="278" y="79"/>
                    <a:pt x="290" y="78"/>
                  </a:cubicBezTo>
                  <a:cubicBezTo>
                    <a:pt x="301" y="76"/>
                    <a:pt x="318" y="93"/>
                    <a:pt x="293" y="93"/>
                  </a:cubicBezTo>
                  <a:cubicBezTo>
                    <a:pt x="267" y="93"/>
                    <a:pt x="228" y="104"/>
                    <a:pt x="231" y="77"/>
                  </a:cubicBezTo>
                  <a:close/>
                  <a:moveTo>
                    <a:pt x="171" y="195"/>
                  </a:moveTo>
                  <a:cubicBezTo>
                    <a:pt x="153" y="195"/>
                    <a:pt x="46" y="237"/>
                    <a:pt x="45" y="128"/>
                  </a:cubicBezTo>
                  <a:cubicBezTo>
                    <a:pt x="45" y="104"/>
                    <a:pt x="39" y="83"/>
                    <a:pt x="69" y="98"/>
                  </a:cubicBezTo>
                  <a:cubicBezTo>
                    <a:pt x="99" y="112"/>
                    <a:pt x="72" y="111"/>
                    <a:pt x="137" y="108"/>
                  </a:cubicBezTo>
                  <a:cubicBezTo>
                    <a:pt x="137" y="108"/>
                    <a:pt x="184" y="110"/>
                    <a:pt x="191" y="106"/>
                  </a:cubicBezTo>
                  <a:cubicBezTo>
                    <a:pt x="199" y="101"/>
                    <a:pt x="192" y="91"/>
                    <a:pt x="207" y="91"/>
                  </a:cubicBezTo>
                  <a:cubicBezTo>
                    <a:pt x="222" y="90"/>
                    <a:pt x="220" y="105"/>
                    <a:pt x="220" y="105"/>
                  </a:cubicBezTo>
                  <a:cubicBezTo>
                    <a:pt x="220" y="105"/>
                    <a:pt x="207" y="124"/>
                    <a:pt x="305" y="111"/>
                  </a:cubicBezTo>
                  <a:cubicBezTo>
                    <a:pt x="317" y="109"/>
                    <a:pt x="327" y="121"/>
                    <a:pt x="302" y="121"/>
                  </a:cubicBezTo>
                  <a:cubicBezTo>
                    <a:pt x="290" y="122"/>
                    <a:pt x="272" y="128"/>
                    <a:pt x="278" y="143"/>
                  </a:cubicBezTo>
                  <a:cubicBezTo>
                    <a:pt x="284" y="158"/>
                    <a:pt x="276" y="256"/>
                    <a:pt x="276" y="256"/>
                  </a:cubicBezTo>
                  <a:cubicBezTo>
                    <a:pt x="276" y="256"/>
                    <a:pt x="271" y="274"/>
                    <a:pt x="262" y="245"/>
                  </a:cubicBezTo>
                  <a:cubicBezTo>
                    <a:pt x="259" y="235"/>
                    <a:pt x="262" y="144"/>
                    <a:pt x="260" y="137"/>
                  </a:cubicBezTo>
                  <a:cubicBezTo>
                    <a:pt x="259" y="129"/>
                    <a:pt x="217" y="122"/>
                    <a:pt x="215" y="154"/>
                  </a:cubicBezTo>
                  <a:cubicBezTo>
                    <a:pt x="214" y="185"/>
                    <a:pt x="205" y="195"/>
                    <a:pt x="171" y="195"/>
                  </a:cubicBezTo>
                  <a:close/>
                  <a:moveTo>
                    <a:pt x="237" y="231"/>
                  </a:moveTo>
                  <a:cubicBezTo>
                    <a:pt x="230" y="240"/>
                    <a:pt x="219" y="247"/>
                    <a:pt x="223" y="225"/>
                  </a:cubicBezTo>
                  <a:cubicBezTo>
                    <a:pt x="228" y="202"/>
                    <a:pt x="232" y="170"/>
                    <a:pt x="232" y="155"/>
                  </a:cubicBezTo>
                  <a:cubicBezTo>
                    <a:pt x="232" y="155"/>
                    <a:pt x="244" y="135"/>
                    <a:pt x="247" y="158"/>
                  </a:cubicBezTo>
                  <a:cubicBezTo>
                    <a:pt x="250" y="181"/>
                    <a:pt x="244" y="221"/>
                    <a:pt x="237" y="231"/>
                  </a:cubicBezTo>
                  <a:close/>
                  <a:moveTo>
                    <a:pt x="326" y="292"/>
                  </a:moveTo>
                  <a:cubicBezTo>
                    <a:pt x="327" y="320"/>
                    <a:pt x="355" y="400"/>
                    <a:pt x="286" y="399"/>
                  </a:cubicBezTo>
                  <a:cubicBezTo>
                    <a:pt x="217" y="398"/>
                    <a:pt x="214" y="409"/>
                    <a:pt x="215" y="321"/>
                  </a:cubicBezTo>
                  <a:cubicBezTo>
                    <a:pt x="216" y="236"/>
                    <a:pt x="225" y="253"/>
                    <a:pt x="230" y="264"/>
                  </a:cubicBezTo>
                  <a:cubicBezTo>
                    <a:pt x="230" y="264"/>
                    <a:pt x="253" y="318"/>
                    <a:pt x="309" y="277"/>
                  </a:cubicBezTo>
                  <a:cubicBezTo>
                    <a:pt x="319" y="269"/>
                    <a:pt x="324" y="263"/>
                    <a:pt x="326" y="292"/>
                  </a:cubicBezTo>
                  <a:close/>
                  <a:moveTo>
                    <a:pt x="318" y="133"/>
                  </a:moveTo>
                  <a:cubicBezTo>
                    <a:pt x="338" y="148"/>
                    <a:pt x="316" y="165"/>
                    <a:pt x="316" y="165"/>
                  </a:cubicBezTo>
                  <a:cubicBezTo>
                    <a:pt x="316" y="165"/>
                    <a:pt x="302" y="189"/>
                    <a:pt x="313" y="213"/>
                  </a:cubicBezTo>
                  <a:cubicBezTo>
                    <a:pt x="324" y="237"/>
                    <a:pt x="324" y="265"/>
                    <a:pt x="301" y="239"/>
                  </a:cubicBezTo>
                  <a:cubicBezTo>
                    <a:pt x="279" y="214"/>
                    <a:pt x="293" y="156"/>
                    <a:pt x="299" y="144"/>
                  </a:cubicBezTo>
                  <a:cubicBezTo>
                    <a:pt x="299" y="144"/>
                    <a:pt x="299" y="118"/>
                    <a:pt x="318" y="133"/>
                  </a:cubicBezTo>
                  <a:close/>
                  <a:moveTo>
                    <a:pt x="507" y="179"/>
                  </a:moveTo>
                  <a:cubicBezTo>
                    <a:pt x="498" y="185"/>
                    <a:pt x="507" y="179"/>
                    <a:pt x="465" y="177"/>
                  </a:cubicBezTo>
                  <a:cubicBezTo>
                    <a:pt x="423" y="176"/>
                    <a:pt x="461" y="162"/>
                    <a:pt x="461" y="162"/>
                  </a:cubicBezTo>
                  <a:cubicBezTo>
                    <a:pt x="565" y="166"/>
                    <a:pt x="516" y="173"/>
                    <a:pt x="507" y="179"/>
                  </a:cubicBezTo>
                  <a:close/>
                </a:path>
              </a:pathLst>
            </a:custGeom>
            <a:solidFill>
              <a:schemeClr val="bg1"/>
            </a:solidFill>
            <a:ln w="0">
              <a:noFill/>
              <a:prstDash val="solid"/>
              <a:round/>
              <a:headEnd/>
              <a:tailEnd/>
            </a:ln>
          </p:spPr>
          <p:txBody>
            <a:bodyPr/>
            <a:lstStyle/>
            <a:p>
              <a:endParaRPr lang="zh-CN" altLang="en-US"/>
            </a:p>
          </p:txBody>
        </p:sp>
        <p:sp>
          <p:nvSpPr>
            <p:cNvPr id="84998" name="Freeform 6"/>
            <p:cNvSpPr>
              <a:spLocks/>
            </p:cNvSpPr>
            <p:nvPr/>
          </p:nvSpPr>
          <p:spPr bwMode="auto">
            <a:xfrm>
              <a:off x="3621" y="1287"/>
              <a:ext cx="238" cy="283"/>
            </a:xfrm>
            <a:custGeom>
              <a:avLst/>
              <a:gdLst/>
              <a:ahLst/>
              <a:cxnLst>
                <a:cxn ang="0">
                  <a:pos x="40" y="15"/>
                </a:cxn>
                <a:cxn ang="0">
                  <a:pos x="27" y="56"/>
                </a:cxn>
                <a:cxn ang="0">
                  <a:pos x="40" y="15"/>
                </a:cxn>
              </a:cxnLst>
              <a:rect l="0" t="0" r="r" b="b"/>
              <a:pathLst>
                <a:path w="47" h="56">
                  <a:moveTo>
                    <a:pt x="40" y="15"/>
                  </a:moveTo>
                  <a:cubicBezTo>
                    <a:pt x="37" y="0"/>
                    <a:pt x="0" y="23"/>
                    <a:pt x="27" y="56"/>
                  </a:cubicBezTo>
                  <a:cubicBezTo>
                    <a:pt x="27" y="56"/>
                    <a:pt x="47" y="49"/>
                    <a:pt x="40" y="15"/>
                  </a:cubicBezTo>
                  <a:close/>
                </a:path>
              </a:pathLst>
            </a:custGeom>
            <a:solidFill>
              <a:schemeClr val="bg1"/>
            </a:solidFill>
            <a:ln w="0">
              <a:noFill/>
              <a:prstDash val="solid"/>
              <a:round/>
              <a:headEnd/>
              <a:tailEnd/>
            </a:ln>
          </p:spPr>
          <p:txBody>
            <a:bodyPr/>
            <a:lstStyle/>
            <a:p>
              <a:endParaRPr lang="zh-CN" altLang="en-US"/>
            </a:p>
          </p:txBody>
        </p:sp>
        <p:sp>
          <p:nvSpPr>
            <p:cNvPr id="84999" name="Freeform 7"/>
            <p:cNvSpPr>
              <a:spLocks/>
            </p:cNvSpPr>
            <p:nvPr/>
          </p:nvSpPr>
          <p:spPr bwMode="auto">
            <a:xfrm>
              <a:off x="3403" y="1403"/>
              <a:ext cx="208" cy="379"/>
            </a:xfrm>
            <a:custGeom>
              <a:avLst/>
              <a:gdLst/>
              <a:ahLst/>
              <a:cxnLst>
                <a:cxn ang="0">
                  <a:pos x="19" y="27"/>
                </a:cxn>
                <a:cxn ang="0">
                  <a:pos x="12" y="69"/>
                </a:cxn>
                <a:cxn ang="0">
                  <a:pos x="40" y="45"/>
                </a:cxn>
                <a:cxn ang="0">
                  <a:pos x="37" y="24"/>
                </a:cxn>
                <a:cxn ang="0">
                  <a:pos x="19" y="27"/>
                </a:cxn>
              </a:cxnLst>
              <a:rect l="0" t="0" r="r" b="b"/>
              <a:pathLst>
                <a:path w="41" h="75">
                  <a:moveTo>
                    <a:pt x="19" y="27"/>
                  </a:moveTo>
                  <a:cubicBezTo>
                    <a:pt x="0" y="54"/>
                    <a:pt x="6" y="63"/>
                    <a:pt x="12" y="69"/>
                  </a:cubicBezTo>
                  <a:cubicBezTo>
                    <a:pt x="18" y="75"/>
                    <a:pt x="30" y="74"/>
                    <a:pt x="40" y="45"/>
                  </a:cubicBezTo>
                  <a:cubicBezTo>
                    <a:pt x="40" y="45"/>
                    <a:pt x="32" y="31"/>
                    <a:pt x="37" y="24"/>
                  </a:cubicBezTo>
                  <a:cubicBezTo>
                    <a:pt x="41" y="16"/>
                    <a:pt x="38" y="0"/>
                    <a:pt x="19" y="27"/>
                  </a:cubicBezTo>
                  <a:close/>
                </a:path>
              </a:pathLst>
            </a:custGeom>
            <a:solidFill>
              <a:schemeClr val="bg1"/>
            </a:solidFill>
            <a:ln w="0">
              <a:noFill/>
              <a:prstDash val="solid"/>
              <a:round/>
              <a:headEnd/>
              <a:tailEnd/>
            </a:ln>
          </p:spPr>
          <p:txBody>
            <a:bodyPr/>
            <a:lstStyle/>
            <a:p>
              <a:endParaRPr lang="zh-CN" altLang="en-US"/>
            </a:p>
          </p:txBody>
        </p:sp>
        <p:sp>
          <p:nvSpPr>
            <p:cNvPr id="85000" name="Freeform 8"/>
            <p:cNvSpPr>
              <a:spLocks/>
            </p:cNvSpPr>
            <p:nvPr/>
          </p:nvSpPr>
          <p:spPr bwMode="auto">
            <a:xfrm>
              <a:off x="3272" y="645"/>
              <a:ext cx="683" cy="318"/>
            </a:xfrm>
            <a:custGeom>
              <a:avLst/>
              <a:gdLst/>
              <a:ahLst/>
              <a:cxnLst>
                <a:cxn ang="0">
                  <a:pos x="112" y="4"/>
                </a:cxn>
                <a:cxn ang="0">
                  <a:pos x="24" y="4"/>
                </a:cxn>
                <a:cxn ang="0">
                  <a:pos x="2" y="25"/>
                </a:cxn>
                <a:cxn ang="0">
                  <a:pos x="60" y="58"/>
                </a:cxn>
                <a:cxn ang="0">
                  <a:pos x="96" y="54"/>
                </a:cxn>
                <a:cxn ang="0">
                  <a:pos x="113" y="53"/>
                </a:cxn>
                <a:cxn ang="0">
                  <a:pos x="112" y="4"/>
                </a:cxn>
              </a:cxnLst>
              <a:rect l="0" t="0" r="r" b="b"/>
              <a:pathLst>
                <a:path w="135" h="63">
                  <a:moveTo>
                    <a:pt x="112" y="4"/>
                  </a:moveTo>
                  <a:cubicBezTo>
                    <a:pt x="105" y="9"/>
                    <a:pt x="24" y="4"/>
                    <a:pt x="24" y="4"/>
                  </a:cubicBezTo>
                  <a:cubicBezTo>
                    <a:pt x="15" y="4"/>
                    <a:pt x="3" y="1"/>
                    <a:pt x="2" y="25"/>
                  </a:cubicBezTo>
                  <a:cubicBezTo>
                    <a:pt x="0" y="63"/>
                    <a:pt x="48" y="58"/>
                    <a:pt x="60" y="58"/>
                  </a:cubicBezTo>
                  <a:cubicBezTo>
                    <a:pt x="72" y="58"/>
                    <a:pt x="84" y="48"/>
                    <a:pt x="96" y="54"/>
                  </a:cubicBezTo>
                  <a:cubicBezTo>
                    <a:pt x="96" y="54"/>
                    <a:pt x="107" y="63"/>
                    <a:pt x="113" y="53"/>
                  </a:cubicBezTo>
                  <a:cubicBezTo>
                    <a:pt x="135" y="13"/>
                    <a:pt x="120" y="0"/>
                    <a:pt x="112" y="4"/>
                  </a:cubicBezTo>
                  <a:close/>
                </a:path>
              </a:pathLst>
            </a:custGeom>
            <a:solidFill>
              <a:schemeClr val="bg1"/>
            </a:solidFill>
            <a:ln w="0">
              <a:noFill/>
              <a:prstDash val="solid"/>
              <a:round/>
              <a:headEnd/>
              <a:tailEnd/>
            </a:ln>
          </p:spPr>
          <p:txBody>
            <a:bodyPr/>
            <a:lstStyle/>
            <a:p>
              <a:endParaRPr lang="zh-CN" altLang="en-US"/>
            </a:p>
          </p:txBody>
        </p:sp>
        <p:sp>
          <p:nvSpPr>
            <p:cNvPr id="85001" name="Freeform 9"/>
            <p:cNvSpPr>
              <a:spLocks/>
            </p:cNvSpPr>
            <p:nvPr/>
          </p:nvSpPr>
          <p:spPr bwMode="auto">
            <a:xfrm>
              <a:off x="4046" y="1545"/>
              <a:ext cx="490" cy="515"/>
            </a:xfrm>
            <a:custGeom>
              <a:avLst/>
              <a:gdLst/>
              <a:ahLst/>
              <a:cxnLst>
                <a:cxn ang="0">
                  <a:pos x="67" y="5"/>
                </a:cxn>
                <a:cxn ang="0">
                  <a:pos x="31" y="5"/>
                </a:cxn>
                <a:cxn ang="0">
                  <a:pos x="12" y="57"/>
                </a:cxn>
                <a:cxn ang="0">
                  <a:pos x="79" y="62"/>
                </a:cxn>
                <a:cxn ang="0">
                  <a:pos x="67" y="5"/>
                </a:cxn>
              </a:cxnLst>
              <a:rect l="0" t="0" r="r" b="b"/>
              <a:pathLst>
                <a:path w="97" h="102">
                  <a:moveTo>
                    <a:pt x="67" y="5"/>
                  </a:moveTo>
                  <a:cubicBezTo>
                    <a:pt x="55" y="10"/>
                    <a:pt x="31" y="5"/>
                    <a:pt x="31" y="5"/>
                  </a:cubicBezTo>
                  <a:cubicBezTo>
                    <a:pt x="0" y="6"/>
                    <a:pt x="16" y="39"/>
                    <a:pt x="12" y="57"/>
                  </a:cubicBezTo>
                  <a:cubicBezTo>
                    <a:pt x="8" y="76"/>
                    <a:pt x="63" y="102"/>
                    <a:pt x="79" y="62"/>
                  </a:cubicBezTo>
                  <a:cubicBezTo>
                    <a:pt x="97" y="20"/>
                    <a:pt x="79" y="0"/>
                    <a:pt x="67" y="5"/>
                  </a:cubicBezTo>
                  <a:close/>
                </a:path>
              </a:pathLst>
            </a:custGeom>
            <a:solidFill>
              <a:schemeClr val="bg1"/>
            </a:solidFill>
            <a:ln w="0">
              <a:noFill/>
              <a:prstDash val="solid"/>
              <a:round/>
              <a:headEnd/>
              <a:tailEnd/>
            </a:ln>
          </p:spPr>
          <p:txBody>
            <a:bodyPr/>
            <a:lstStyle/>
            <a:p>
              <a:endParaRPr lang="zh-CN" altLang="en-US"/>
            </a:p>
          </p:txBody>
        </p:sp>
        <p:sp>
          <p:nvSpPr>
            <p:cNvPr id="85002" name="Freeform 10"/>
            <p:cNvSpPr>
              <a:spLocks/>
            </p:cNvSpPr>
            <p:nvPr/>
          </p:nvSpPr>
          <p:spPr bwMode="auto">
            <a:xfrm>
              <a:off x="5173" y="1024"/>
              <a:ext cx="501" cy="96"/>
            </a:xfrm>
            <a:custGeom>
              <a:avLst/>
              <a:gdLst/>
              <a:ahLst/>
              <a:cxnLst>
                <a:cxn ang="0">
                  <a:pos x="15" y="0"/>
                </a:cxn>
                <a:cxn ang="0">
                  <a:pos x="40" y="15"/>
                </a:cxn>
                <a:cxn ang="0">
                  <a:pos x="15" y="0"/>
                </a:cxn>
              </a:cxnLst>
              <a:rect l="0" t="0" r="r" b="b"/>
              <a:pathLst>
                <a:path w="99" h="19">
                  <a:moveTo>
                    <a:pt x="15" y="0"/>
                  </a:moveTo>
                  <a:cubicBezTo>
                    <a:pt x="0" y="0"/>
                    <a:pt x="19" y="19"/>
                    <a:pt x="40" y="15"/>
                  </a:cubicBezTo>
                  <a:cubicBezTo>
                    <a:pt x="99" y="1"/>
                    <a:pt x="15" y="0"/>
                    <a:pt x="15" y="0"/>
                  </a:cubicBezTo>
                  <a:close/>
                </a:path>
              </a:pathLst>
            </a:custGeom>
            <a:solidFill>
              <a:schemeClr val="bg1"/>
            </a:solidFill>
            <a:ln w="0">
              <a:noFill/>
              <a:prstDash val="solid"/>
              <a:round/>
              <a:headEnd/>
              <a:tailEnd/>
            </a:ln>
          </p:spPr>
          <p:txBody>
            <a:bodyPr/>
            <a:lstStyle/>
            <a:p>
              <a:endParaRPr lang="zh-CN" altLang="en-US"/>
            </a:p>
          </p:txBody>
        </p:sp>
        <p:sp>
          <p:nvSpPr>
            <p:cNvPr id="85003" name="Freeform 11"/>
            <p:cNvSpPr>
              <a:spLocks/>
            </p:cNvSpPr>
            <p:nvPr/>
          </p:nvSpPr>
          <p:spPr bwMode="auto">
            <a:xfrm>
              <a:off x="5340" y="1004"/>
              <a:ext cx="385" cy="237"/>
            </a:xfrm>
            <a:custGeom>
              <a:avLst/>
              <a:gdLst/>
              <a:ahLst/>
              <a:cxnLst>
                <a:cxn ang="0">
                  <a:pos x="21" y="37"/>
                </a:cxn>
                <a:cxn ang="0">
                  <a:pos x="70" y="17"/>
                </a:cxn>
                <a:cxn ang="0">
                  <a:pos x="48" y="3"/>
                </a:cxn>
                <a:cxn ang="0">
                  <a:pos x="19" y="32"/>
                </a:cxn>
                <a:cxn ang="0">
                  <a:pos x="21" y="37"/>
                </a:cxn>
              </a:cxnLst>
              <a:rect l="0" t="0" r="r" b="b"/>
              <a:pathLst>
                <a:path w="76" h="47">
                  <a:moveTo>
                    <a:pt x="21" y="37"/>
                  </a:moveTo>
                  <a:cubicBezTo>
                    <a:pt x="21" y="37"/>
                    <a:pt x="50" y="47"/>
                    <a:pt x="70" y="17"/>
                  </a:cubicBezTo>
                  <a:cubicBezTo>
                    <a:pt x="76" y="7"/>
                    <a:pt x="65" y="0"/>
                    <a:pt x="48" y="3"/>
                  </a:cubicBezTo>
                  <a:cubicBezTo>
                    <a:pt x="39" y="5"/>
                    <a:pt x="39" y="32"/>
                    <a:pt x="19" y="32"/>
                  </a:cubicBezTo>
                  <a:cubicBezTo>
                    <a:pt x="0" y="32"/>
                    <a:pt x="21" y="37"/>
                    <a:pt x="21" y="37"/>
                  </a:cubicBezTo>
                  <a:close/>
                </a:path>
              </a:pathLst>
            </a:custGeom>
            <a:solidFill>
              <a:schemeClr val="bg1"/>
            </a:solidFill>
            <a:ln w="0">
              <a:noFill/>
              <a:prstDash val="solid"/>
              <a:round/>
              <a:headEnd/>
              <a:tailEnd/>
            </a:ln>
          </p:spPr>
          <p:txBody>
            <a:bodyPr/>
            <a:lstStyle/>
            <a:p>
              <a:endParaRPr lang="zh-CN" altLang="en-US"/>
            </a:p>
          </p:txBody>
        </p:sp>
        <p:sp>
          <p:nvSpPr>
            <p:cNvPr id="85004" name="Freeform 12"/>
            <p:cNvSpPr>
              <a:spLocks/>
            </p:cNvSpPr>
            <p:nvPr/>
          </p:nvSpPr>
          <p:spPr bwMode="auto">
            <a:xfrm>
              <a:off x="5325" y="1201"/>
              <a:ext cx="415" cy="187"/>
            </a:xfrm>
            <a:custGeom>
              <a:avLst/>
              <a:gdLst/>
              <a:ahLst/>
              <a:cxnLst>
                <a:cxn ang="0">
                  <a:pos x="72" y="6"/>
                </a:cxn>
                <a:cxn ang="0">
                  <a:pos x="24" y="17"/>
                </a:cxn>
                <a:cxn ang="0">
                  <a:pos x="17" y="26"/>
                </a:cxn>
                <a:cxn ang="0">
                  <a:pos x="76" y="23"/>
                </a:cxn>
                <a:cxn ang="0">
                  <a:pos x="82" y="20"/>
                </a:cxn>
                <a:cxn ang="0">
                  <a:pos x="82" y="0"/>
                </a:cxn>
                <a:cxn ang="0">
                  <a:pos x="72" y="6"/>
                </a:cxn>
              </a:cxnLst>
              <a:rect l="0" t="0" r="r" b="b"/>
              <a:pathLst>
                <a:path w="82" h="37">
                  <a:moveTo>
                    <a:pt x="72" y="6"/>
                  </a:moveTo>
                  <a:cubicBezTo>
                    <a:pt x="57" y="23"/>
                    <a:pt x="24" y="17"/>
                    <a:pt x="24" y="17"/>
                  </a:cubicBezTo>
                  <a:cubicBezTo>
                    <a:pt x="24" y="17"/>
                    <a:pt x="0" y="16"/>
                    <a:pt x="17" y="26"/>
                  </a:cubicBezTo>
                  <a:cubicBezTo>
                    <a:pt x="33" y="37"/>
                    <a:pt x="53" y="32"/>
                    <a:pt x="76" y="23"/>
                  </a:cubicBezTo>
                  <a:cubicBezTo>
                    <a:pt x="78" y="22"/>
                    <a:pt x="80" y="21"/>
                    <a:pt x="82" y="20"/>
                  </a:cubicBezTo>
                  <a:lnTo>
                    <a:pt x="82" y="0"/>
                  </a:lnTo>
                  <a:cubicBezTo>
                    <a:pt x="79" y="1"/>
                    <a:pt x="75" y="2"/>
                    <a:pt x="72" y="6"/>
                  </a:cubicBezTo>
                  <a:close/>
                </a:path>
              </a:pathLst>
            </a:custGeom>
            <a:solidFill>
              <a:schemeClr val="bg1"/>
            </a:solidFill>
            <a:ln w="0">
              <a:noFill/>
              <a:prstDash val="solid"/>
              <a:round/>
              <a:headEnd/>
              <a:tailEnd/>
            </a:ln>
          </p:spPr>
          <p:txBody>
            <a:bodyPr/>
            <a:lstStyle/>
            <a:p>
              <a:endParaRPr lang="zh-CN" altLang="en-US"/>
            </a:p>
          </p:txBody>
        </p:sp>
        <p:sp>
          <p:nvSpPr>
            <p:cNvPr id="85005" name="Freeform 13"/>
            <p:cNvSpPr>
              <a:spLocks/>
            </p:cNvSpPr>
            <p:nvPr/>
          </p:nvSpPr>
          <p:spPr bwMode="auto">
            <a:xfrm>
              <a:off x="5001" y="1378"/>
              <a:ext cx="698" cy="167"/>
            </a:xfrm>
            <a:custGeom>
              <a:avLst/>
              <a:gdLst/>
              <a:ahLst/>
              <a:cxnLst>
                <a:cxn ang="0">
                  <a:pos x="21" y="1"/>
                </a:cxn>
                <a:cxn ang="0">
                  <a:pos x="8" y="14"/>
                </a:cxn>
                <a:cxn ang="0">
                  <a:pos x="57" y="22"/>
                </a:cxn>
                <a:cxn ang="0">
                  <a:pos x="117" y="23"/>
                </a:cxn>
                <a:cxn ang="0">
                  <a:pos x="114" y="8"/>
                </a:cxn>
                <a:cxn ang="0">
                  <a:pos x="82" y="3"/>
                </a:cxn>
                <a:cxn ang="0">
                  <a:pos x="21" y="1"/>
                </a:cxn>
              </a:cxnLst>
              <a:rect l="0" t="0" r="r" b="b"/>
              <a:pathLst>
                <a:path w="138" h="33">
                  <a:moveTo>
                    <a:pt x="21" y="1"/>
                  </a:moveTo>
                  <a:cubicBezTo>
                    <a:pt x="21" y="1"/>
                    <a:pt x="0" y="8"/>
                    <a:pt x="8" y="14"/>
                  </a:cubicBezTo>
                  <a:cubicBezTo>
                    <a:pt x="15" y="20"/>
                    <a:pt x="48" y="22"/>
                    <a:pt x="57" y="22"/>
                  </a:cubicBezTo>
                  <a:cubicBezTo>
                    <a:pt x="66" y="22"/>
                    <a:pt x="96" y="33"/>
                    <a:pt x="117" y="23"/>
                  </a:cubicBezTo>
                  <a:cubicBezTo>
                    <a:pt x="138" y="12"/>
                    <a:pt x="123" y="9"/>
                    <a:pt x="114" y="8"/>
                  </a:cubicBezTo>
                  <a:cubicBezTo>
                    <a:pt x="105" y="6"/>
                    <a:pt x="102" y="0"/>
                    <a:pt x="82" y="3"/>
                  </a:cubicBezTo>
                  <a:cubicBezTo>
                    <a:pt x="37" y="11"/>
                    <a:pt x="21" y="1"/>
                    <a:pt x="21" y="1"/>
                  </a:cubicBezTo>
                  <a:close/>
                </a:path>
              </a:pathLst>
            </a:custGeom>
            <a:solidFill>
              <a:schemeClr val="bg1"/>
            </a:solidFill>
            <a:ln w="0">
              <a:noFill/>
              <a:prstDash val="solid"/>
              <a:round/>
              <a:headEnd/>
              <a:tailEnd/>
            </a:ln>
          </p:spPr>
          <p:txBody>
            <a:bodyPr/>
            <a:lstStyle/>
            <a:p>
              <a:endParaRPr lang="zh-CN" altLang="en-US"/>
            </a:p>
          </p:txBody>
        </p:sp>
        <p:sp>
          <p:nvSpPr>
            <p:cNvPr id="85006" name="Freeform 14"/>
            <p:cNvSpPr>
              <a:spLocks/>
            </p:cNvSpPr>
            <p:nvPr/>
          </p:nvSpPr>
          <p:spPr bwMode="auto">
            <a:xfrm>
              <a:off x="5077" y="1540"/>
              <a:ext cx="567" cy="146"/>
            </a:xfrm>
            <a:custGeom>
              <a:avLst/>
              <a:gdLst/>
              <a:ahLst/>
              <a:cxnLst>
                <a:cxn ang="0">
                  <a:pos x="98" y="19"/>
                </a:cxn>
                <a:cxn ang="0">
                  <a:pos x="103" y="4"/>
                </a:cxn>
                <a:cxn ang="0">
                  <a:pos x="74" y="10"/>
                </a:cxn>
                <a:cxn ang="0">
                  <a:pos x="36" y="6"/>
                </a:cxn>
                <a:cxn ang="0">
                  <a:pos x="2" y="4"/>
                </a:cxn>
                <a:cxn ang="0">
                  <a:pos x="98" y="19"/>
                </a:cxn>
              </a:cxnLst>
              <a:rect l="0" t="0" r="r" b="b"/>
              <a:pathLst>
                <a:path w="112" h="29">
                  <a:moveTo>
                    <a:pt x="98" y="19"/>
                  </a:moveTo>
                  <a:cubicBezTo>
                    <a:pt x="112" y="13"/>
                    <a:pt x="111" y="0"/>
                    <a:pt x="103" y="4"/>
                  </a:cubicBezTo>
                  <a:cubicBezTo>
                    <a:pt x="96" y="9"/>
                    <a:pt x="83" y="10"/>
                    <a:pt x="74" y="10"/>
                  </a:cubicBezTo>
                  <a:cubicBezTo>
                    <a:pt x="65" y="11"/>
                    <a:pt x="45" y="3"/>
                    <a:pt x="36" y="6"/>
                  </a:cubicBezTo>
                  <a:cubicBezTo>
                    <a:pt x="27" y="9"/>
                    <a:pt x="2" y="4"/>
                    <a:pt x="2" y="4"/>
                  </a:cubicBezTo>
                  <a:cubicBezTo>
                    <a:pt x="0" y="29"/>
                    <a:pt x="83" y="25"/>
                    <a:pt x="98" y="19"/>
                  </a:cubicBezTo>
                  <a:close/>
                </a:path>
              </a:pathLst>
            </a:custGeom>
            <a:solidFill>
              <a:schemeClr val="bg1"/>
            </a:solidFill>
            <a:ln w="0">
              <a:noFill/>
              <a:prstDash val="solid"/>
              <a:round/>
              <a:headEnd/>
              <a:tailEnd/>
            </a:ln>
          </p:spPr>
          <p:txBody>
            <a:bodyPr/>
            <a:lstStyle/>
            <a:p>
              <a:endParaRPr lang="zh-CN" altLang="en-US"/>
            </a:p>
          </p:txBody>
        </p:sp>
        <p:sp>
          <p:nvSpPr>
            <p:cNvPr id="85007" name="Freeform 15"/>
            <p:cNvSpPr>
              <a:spLocks/>
            </p:cNvSpPr>
            <p:nvPr/>
          </p:nvSpPr>
          <p:spPr bwMode="auto">
            <a:xfrm>
              <a:off x="5042" y="1656"/>
              <a:ext cx="581" cy="480"/>
            </a:xfrm>
            <a:custGeom>
              <a:avLst/>
              <a:gdLst/>
              <a:ahLst/>
              <a:cxnLst>
                <a:cxn ang="0">
                  <a:pos x="3" y="53"/>
                </a:cxn>
                <a:cxn ang="0">
                  <a:pos x="26" y="54"/>
                </a:cxn>
                <a:cxn ang="0">
                  <a:pos x="50" y="77"/>
                </a:cxn>
                <a:cxn ang="0">
                  <a:pos x="59" y="84"/>
                </a:cxn>
                <a:cxn ang="0">
                  <a:pos x="81" y="52"/>
                </a:cxn>
                <a:cxn ang="0">
                  <a:pos x="111" y="52"/>
                </a:cxn>
                <a:cxn ang="0">
                  <a:pos x="79" y="27"/>
                </a:cxn>
                <a:cxn ang="0">
                  <a:pos x="37" y="16"/>
                </a:cxn>
                <a:cxn ang="0">
                  <a:pos x="12" y="41"/>
                </a:cxn>
                <a:cxn ang="0">
                  <a:pos x="3" y="53"/>
                </a:cxn>
              </a:cxnLst>
              <a:rect l="0" t="0" r="r" b="b"/>
              <a:pathLst>
                <a:path w="115" h="95">
                  <a:moveTo>
                    <a:pt x="3" y="53"/>
                  </a:moveTo>
                  <a:cubicBezTo>
                    <a:pt x="5" y="60"/>
                    <a:pt x="14" y="68"/>
                    <a:pt x="26" y="54"/>
                  </a:cubicBezTo>
                  <a:cubicBezTo>
                    <a:pt x="48" y="29"/>
                    <a:pt x="48" y="72"/>
                    <a:pt x="50" y="77"/>
                  </a:cubicBezTo>
                  <a:cubicBezTo>
                    <a:pt x="51" y="81"/>
                    <a:pt x="54" y="95"/>
                    <a:pt x="59" y="84"/>
                  </a:cubicBezTo>
                  <a:cubicBezTo>
                    <a:pt x="63" y="74"/>
                    <a:pt x="70" y="39"/>
                    <a:pt x="81" y="52"/>
                  </a:cubicBezTo>
                  <a:cubicBezTo>
                    <a:pt x="100" y="76"/>
                    <a:pt x="115" y="54"/>
                    <a:pt x="111" y="52"/>
                  </a:cubicBezTo>
                  <a:cubicBezTo>
                    <a:pt x="106" y="51"/>
                    <a:pt x="79" y="37"/>
                    <a:pt x="79" y="27"/>
                  </a:cubicBezTo>
                  <a:cubicBezTo>
                    <a:pt x="79" y="16"/>
                    <a:pt x="42" y="0"/>
                    <a:pt x="37" y="16"/>
                  </a:cubicBezTo>
                  <a:cubicBezTo>
                    <a:pt x="33" y="33"/>
                    <a:pt x="12" y="41"/>
                    <a:pt x="12" y="41"/>
                  </a:cubicBezTo>
                  <a:cubicBezTo>
                    <a:pt x="0" y="44"/>
                    <a:pt x="2" y="45"/>
                    <a:pt x="3" y="53"/>
                  </a:cubicBezTo>
                  <a:close/>
                </a:path>
              </a:pathLst>
            </a:custGeom>
            <a:solidFill>
              <a:schemeClr val="bg1"/>
            </a:solidFill>
            <a:ln w="0">
              <a:noFill/>
              <a:prstDash val="solid"/>
              <a:round/>
              <a:headEnd/>
              <a:tailEnd/>
            </a:ln>
          </p:spPr>
          <p:txBody>
            <a:bodyPr/>
            <a:lstStyle/>
            <a:p>
              <a:endParaRPr lang="zh-CN" altLang="en-US"/>
            </a:p>
          </p:txBody>
        </p:sp>
        <p:sp>
          <p:nvSpPr>
            <p:cNvPr id="85008" name="Freeform 16"/>
            <p:cNvSpPr>
              <a:spLocks/>
            </p:cNvSpPr>
            <p:nvPr/>
          </p:nvSpPr>
          <p:spPr bwMode="auto">
            <a:xfrm>
              <a:off x="5421" y="1464"/>
              <a:ext cx="329" cy="854"/>
            </a:xfrm>
            <a:custGeom>
              <a:avLst/>
              <a:gdLst/>
              <a:ahLst/>
              <a:cxnLst>
                <a:cxn ang="0">
                  <a:pos x="51" y="40"/>
                </a:cxn>
                <a:cxn ang="0">
                  <a:pos x="22" y="49"/>
                </a:cxn>
                <a:cxn ang="0">
                  <a:pos x="22" y="59"/>
                </a:cxn>
                <a:cxn ang="0">
                  <a:pos x="50" y="90"/>
                </a:cxn>
                <a:cxn ang="0">
                  <a:pos x="34" y="118"/>
                </a:cxn>
                <a:cxn ang="0">
                  <a:pos x="0" y="148"/>
                </a:cxn>
                <a:cxn ang="0">
                  <a:pos x="17" y="155"/>
                </a:cxn>
                <a:cxn ang="0">
                  <a:pos x="47" y="166"/>
                </a:cxn>
                <a:cxn ang="0">
                  <a:pos x="63" y="162"/>
                </a:cxn>
                <a:cxn ang="0">
                  <a:pos x="65" y="0"/>
                </a:cxn>
                <a:cxn ang="0">
                  <a:pos x="51" y="40"/>
                </a:cxn>
              </a:cxnLst>
              <a:rect l="0" t="0" r="r" b="b"/>
              <a:pathLst>
                <a:path w="65" h="169">
                  <a:moveTo>
                    <a:pt x="51" y="40"/>
                  </a:moveTo>
                  <a:cubicBezTo>
                    <a:pt x="44" y="46"/>
                    <a:pt x="30" y="49"/>
                    <a:pt x="22" y="49"/>
                  </a:cubicBezTo>
                  <a:cubicBezTo>
                    <a:pt x="13" y="48"/>
                    <a:pt x="14" y="56"/>
                    <a:pt x="22" y="59"/>
                  </a:cubicBezTo>
                  <a:cubicBezTo>
                    <a:pt x="30" y="62"/>
                    <a:pt x="49" y="75"/>
                    <a:pt x="50" y="90"/>
                  </a:cubicBezTo>
                  <a:cubicBezTo>
                    <a:pt x="50" y="104"/>
                    <a:pt x="51" y="115"/>
                    <a:pt x="34" y="118"/>
                  </a:cubicBezTo>
                  <a:cubicBezTo>
                    <a:pt x="18" y="122"/>
                    <a:pt x="3" y="124"/>
                    <a:pt x="0" y="148"/>
                  </a:cubicBezTo>
                  <a:cubicBezTo>
                    <a:pt x="0" y="148"/>
                    <a:pt x="10" y="154"/>
                    <a:pt x="17" y="155"/>
                  </a:cubicBezTo>
                  <a:cubicBezTo>
                    <a:pt x="23" y="155"/>
                    <a:pt x="42" y="163"/>
                    <a:pt x="47" y="166"/>
                  </a:cubicBezTo>
                  <a:cubicBezTo>
                    <a:pt x="51" y="169"/>
                    <a:pt x="58" y="167"/>
                    <a:pt x="63" y="162"/>
                  </a:cubicBezTo>
                  <a:lnTo>
                    <a:pt x="65" y="0"/>
                  </a:lnTo>
                  <a:cubicBezTo>
                    <a:pt x="64" y="8"/>
                    <a:pt x="58" y="36"/>
                    <a:pt x="51" y="40"/>
                  </a:cubicBezTo>
                  <a:close/>
                </a:path>
              </a:pathLst>
            </a:custGeom>
            <a:solidFill>
              <a:schemeClr val="bg1"/>
            </a:solidFill>
            <a:ln w="0">
              <a:noFill/>
              <a:prstDash val="solid"/>
              <a:round/>
              <a:headEnd/>
              <a:tailEnd/>
            </a:ln>
          </p:spPr>
          <p:txBody>
            <a:bodyPr/>
            <a:lstStyle/>
            <a:p>
              <a:endParaRPr lang="zh-CN" altLang="en-US"/>
            </a:p>
          </p:txBody>
        </p:sp>
      </p:grpSp>
      <p:grpSp>
        <p:nvGrpSpPr>
          <p:cNvPr id="85009" name="Group 17"/>
          <p:cNvGrpSpPr>
            <a:grpSpLocks/>
          </p:cNvGrpSpPr>
          <p:nvPr/>
        </p:nvGrpSpPr>
        <p:grpSpPr bwMode="auto">
          <a:xfrm>
            <a:off x="554038" y="36513"/>
            <a:ext cx="7891462" cy="6821487"/>
            <a:chOff x="349" y="23"/>
            <a:chExt cx="4971" cy="4297"/>
          </a:xfrm>
        </p:grpSpPr>
        <p:sp>
          <p:nvSpPr>
            <p:cNvPr id="85010" name="Rectangle 18"/>
            <p:cNvSpPr>
              <a:spLocks noChangeArrowheads="1"/>
            </p:cNvSpPr>
            <p:nvPr/>
          </p:nvSpPr>
          <p:spPr bwMode="auto">
            <a:xfrm>
              <a:off x="384" y="23"/>
              <a:ext cx="21" cy="101"/>
            </a:xfrm>
            <a:prstGeom prst="rect">
              <a:avLst/>
            </a:prstGeom>
            <a:solidFill>
              <a:schemeClr val="bg2">
                <a:alpha val="50000"/>
              </a:schemeClr>
            </a:solidFill>
            <a:ln w="0">
              <a:noFill/>
              <a:miter lim="800000"/>
              <a:headEnd/>
              <a:tailEnd/>
            </a:ln>
          </p:spPr>
          <p:txBody>
            <a:bodyPr/>
            <a:lstStyle/>
            <a:p>
              <a:endParaRPr lang="zh-CN" altLang="en-US"/>
            </a:p>
          </p:txBody>
        </p:sp>
        <p:sp>
          <p:nvSpPr>
            <p:cNvPr id="85011" name="Freeform 19"/>
            <p:cNvSpPr>
              <a:spLocks noEditPoints="1"/>
            </p:cNvSpPr>
            <p:nvPr/>
          </p:nvSpPr>
          <p:spPr bwMode="auto">
            <a:xfrm>
              <a:off x="384" y="225"/>
              <a:ext cx="21"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headEnd/>
              <a:tailEnd/>
            </a:ln>
          </p:spPr>
          <p:txBody>
            <a:bodyPr/>
            <a:lstStyle/>
            <a:p>
              <a:endParaRPr lang="zh-CN" altLang="en-US"/>
            </a:p>
          </p:txBody>
        </p:sp>
        <p:sp>
          <p:nvSpPr>
            <p:cNvPr id="85012" name="Freeform 20"/>
            <p:cNvSpPr>
              <a:spLocks noEditPoints="1"/>
            </p:cNvSpPr>
            <p:nvPr/>
          </p:nvSpPr>
          <p:spPr bwMode="auto">
            <a:xfrm>
              <a:off x="384" y="630"/>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headEnd/>
              <a:tailEnd/>
            </a:ln>
          </p:spPr>
          <p:txBody>
            <a:bodyPr/>
            <a:lstStyle/>
            <a:p>
              <a:endParaRPr lang="zh-CN" altLang="en-US"/>
            </a:p>
          </p:txBody>
        </p:sp>
        <p:sp>
          <p:nvSpPr>
            <p:cNvPr id="85013" name="Freeform 21"/>
            <p:cNvSpPr>
              <a:spLocks noEditPoints="1"/>
            </p:cNvSpPr>
            <p:nvPr/>
          </p:nvSpPr>
          <p:spPr bwMode="auto">
            <a:xfrm>
              <a:off x="384" y="1034"/>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headEnd/>
              <a:tailEnd/>
            </a:ln>
          </p:spPr>
          <p:txBody>
            <a:bodyPr/>
            <a:lstStyle/>
            <a:p>
              <a:endParaRPr lang="zh-CN" altLang="en-US"/>
            </a:p>
          </p:txBody>
        </p:sp>
        <p:sp>
          <p:nvSpPr>
            <p:cNvPr id="85014" name="Freeform 22"/>
            <p:cNvSpPr>
              <a:spLocks noEditPoints="1"/>
            </p:cNvSpPr>
            <p:nvPr/>
          </p:nvSpPr>
          <p:spPr bwMode="auto">
            <a:xfrm>
              <a:off x="384" y="1438"/>
              <a:ext cx="21"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headEnd/>
              <a:tailEnd/>
            </a:ln>
          </p:spPr>
          <p:txBody>
            <a:bodyPr/>
            <a:lstStyle/>
            <a:p>
              <a:endParaRPr lang="zh-CN" altLang="en-US"/>
            </a:p>
          </p:txBody>
        </p:sp>
        <p:sp>
          <p:nvSpPr>
            <p:cNvPr id="85015" name="Freeform 23"/>
            <p:cNvSpPr>
              <a:spLocks noEditPoints="1"/>
            </p:cNvSpPr>
            <p:nvPr/>
          </p:nvSpPr>
          <p:spPr bwMode="auto">
            <a:xfrm>
              <a:off x="384" y="1843"/>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headEnd/>
              <a:tailEnd/>
            </a:ln>
          </p:spPr>
          <p:txBody>
            <a:bodyPr/>
            <a:lstStyle/>
            <a:p>
              <a:endParaRPr lang="zh-CN" altLang="en-US"/>
            </a:p>
          </p:txBody>
        </p:sp>
        <p:sp>
          <p:nvSpPr>
            <p:cNvPr id="85016" name="Freeform 24"/>
            <p:cNvSpPr>
              <a:spLocks noEditPoints="1"/>
            </p:cNvSpPr>
            <p:nvPr/>
          </p:nvSpPr>
          <p:spPr bwMode="auto">
            <a:xfrm>
              <a:off x="384" y="2247"/>
              <a:ext cx="21"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headEnd/>
              <a:tailEnd/>
            </a:ln>
          </p:spPr>
          <p:txBody>
            <a:bodyPr/>
            <a:lstStyle/>
            <a:p>
              <a:endParaRPr lang="zh-CN" altLang="en-US"/>
            </a:p>
          </p:txBody>
        </p:sp>
        <p:sp>
          <p:nvSpPr>
            <p:cNvPr id="85017" name="Freeform 25"/>
            <p:cNvSpPr>
              <a:spLocks noEditPoints="1"/>
            </p:cNvSpPr>
            <p:nvPr/>
          </p:nvSpPr>
          <p:spPr bwMode="auto">
            <a:xfrm>
              <a:off x="384" y="2652"/>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headEnd/>
              <a:tailEnd/>
            </a:ln>
          </p:spPr>
          <p:txBody>
            <a:bodyPr/>
            <a:lstStyle/>
            <a:p>
              <a:endParaRPr lang="zh-CN" altLang="en-US"/>
            </a:p>
          </p:txBody>
        </p:sp>
        <p:sp>
          <p:nvSpPr>
            <p:cNvPr id="85018" name="Freeform 26"/>
            <p:cNvSpPr>
              <a:spLocks noEditPoints="1"/>
            </p:cNvSpPr>
            <p:nvPr/>
          </p:nvSpPr>
          <p:spPr bwMode="auto">
            <a:xfrm>
              <a:off x="384" y="3056"/>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headEnd/>
              <a:tailEnd/>
            </a:ln>
          </p:spPr>
          <p:txBody>
            <a:bodyPr/>
            <a:lstStyle/>
            <a:p>
              <a:endParaRPr lang="zh-CN" altLang="en-US"/>
            </a:p>
          </p:txBody>
        </p:sp>
        <p:sp>
          <p:nvSpPr>
            <p:cNvPr id="85019" name="Freeform 27"/>
            <p:cNvSpPr>
              <a:spLocks noEditPoints="1"/>
            </p:cNvSpPr>
            <p:nvPr/>
          </p:nvSpPr>
          <p:spPr bwMode="auto">
            <a:xfrm>
              <a:off x="384" y="3461"/>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headEnd/>
              <a:tailEnd/>
            </a:ln>
          </p:spPr>
          <p:txBody>
            <a:bodyPr/>
            <a:lstStyle/>
            <a:p>
              <a:endParaRPr lang="zh-CN" altLang="en-US"/>
            </a:p>
          </p:txBody>
        </p:sp>
        <p:sp>
          <p:nvSpPr>
            <p:cNvPr id="85020" name="Freeform 28"/>
            <p:cNvSpPr>
              <a:spLocks noEditPoints="1"/>
            </p:cNvSpPr>
            <p:nvPr/>
          </p:nvSpPr>
          <p:spPr bwMode="auto">
            <a:xfrm>
              <a:off x="384" y="3865"/>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headEnd/>
              <a:tailEnd/>
            </a:ln>
          </p:spPr>
          <p:txBody>
            <a:bodyPr/>
            <a:lstStyle/>
            <a:p>
              <a:endParaRPr lang="zh-CN" altLang="en-US"/>
            </a:p>
          </p:txBody>
        </p:sp>
        <p:sp>
          <p:nvSpPr>
            <p:cNvPr id="85021" name="Rectangle 29"/>
            <p:cNvSpPr>
              <a:spLocks noChangeArrowheads="1"/>
            </p:cNvSpPr>
            <p:nvPr/>
          </p:nvSpPr>
          <p:spPr bwMode="auto">
            <a:xfrm>
              <a:off x="384" y="4269"/>
              <a:ext cx="21" cy="51"/>
            </a:xfrm>
            <a:prstGeom prst="rect">
              <a:avLst/>
            </a:prstGeom>
            <a:solidFill>
              <a:schemeClr val="bg2">
                <a:alpha val="50000"/>
              </a:schemeClr>
            </a:solidFill>
            <a:ln w="0">
              <a:noFill/>
              <a:miter lim="800000"/>
              <a:headEnd/>
              <a:tailEnd/>
            </a:ln>
          </p:spPr>
          <p:txBody>
            <a:bodyPr/>
            <a:lstStyle/>
            <a:p>
              <a:endParaRPr lang="zh-CN" altLang="en-US"/>
            </a:p>
          </p:txBody>
        </p:sp>
        <p:sp>
          <p:nvSpPr>
            <p:cNvPr id="85022" name="Rectangle 30"/>
            <p:cNvSpPr>
              <a:spLocks noChangeArrowheads="1"/>
            </p:cNvSpPr>
            <p:nvPr/>
          </p:nvSpPr>
          <p:spPr bwMode="auto">
            <a:xfrm>
              <a:off x="829" y="23"/>
              <a:ext cx="21" cy="101"/>
            </a:xfrm>
            <a:prstGeom prst="rect">
              <a:avLst/>
            </a:prstGeom>
            <a:solidFill>
              <a:schemeClr val="bg2">
                <a:alpha val="50000"/>
              </a:schemeClr>
            </a:solidFill>
            <a:ln w="0">
              <a:noFill/>
              <a:miter lim="800000"/>
              <a:headEnd/>
              <a:tailEnd/>
            </a:ln>
          </p:spPr>
          <p:txBody>
            <a:bodyPr/>
            <a:lstStyle/>
            <a:p>
              <a:endParaRPr lang="zh-CN" altLang="en-US"/>
            </a:p>
          </p:txBody>
        </p:sp>
        <p:sp>
          <p:nvSpPr>
            <p:cNvPr id="85023" name="Freeform 31"/>
            <p:cNvSpPr>
              <a:spLocks noEditPoints="1"/>
            </p:cNvSpPr>
            <p:nvPr/>
          </p:nvSpPr>
          <p:spPr bwMode="auto">
            <a:xfrm>
              <a:off x="829" y="225"/>
              <a:ext cx="21"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headEnd/>
              <a:tailEnd/>
            </a:ln>
          </p:spPr>
          <p:txBody>
            <a:bodyPr/>
            <a:lstStyle/>
            <a:p>
              <a:endParaRPr lang="zh-CN" altLang="en-US"/>
            </a:p>
          </p:txBody>
        </p:sp>
        <p:sp>
          <p:nvSpPr>
            <p:cNvPr id="85024" name="Freeform 32"/>
            <p:cNvSpPr>
              <a:spLocks noEditPoints="1"/>
            </p:cNvSpPr>
            <p:nvPr/>
          </p:nvSpPr>
          <p:spPr bwMode="auto">
            <a:xfrm>
              <a:off x="829" y="630"/>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headEnd/>
              <a:tailEnd/>
            </a:ln>
          </p:spPr>
          <p:txBody>
            <a:bodyPr/>
            <a:lstStyle/>
            <a:p>
              <a:endParaRPr lang="zh-CN" altLang="en-US"/>
            </a:p>
          </p:txBody>
        </p:sp>
        <p:sp>
          <p:nvSpPr>
            <p:cNvPr id="85025" name="Freeform 33"/>
            <p:cNvSpPr>
              <a:spLocks noEditPoints="1"/>
            </p:cNvSpPr>
            <p:nvPr/>
          </p:nvSpPr>
          <p:spPr bwMode="auto">
            <a:xfrm>
              <a:off x="829" y="1034"/>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headEnd/>
              <a:tailEnd/>
            </a:ln>
          </p:spPr>
          <p:txBody>
            <a:bodyPr/>
            <a:lstStyle/>
            <a:p>
              <a:endParaRPr lang="zh-CN" altLang="en-US"/>
            </a:p>
          </p:txBody>
        </p:sp>
        <p:sp>
          <p:nvSpPr>
            <p:cNvPr id="85026" name="Freeform 34"/>
            <p:cNvSpPr>
              <a:spLocks noEditPoints="1"/>
            </p:cNvSpPr>
            <p:nvPr/>
          </p:nvSpPr>
          <p:spPr bwMode="auto">
            <a:xfrm>
              <a:off x="829" y="1438"/>
              <a:ext cx="21"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headEnd/>
              <a:tailEnd/>
            </a:ln>
          </p:spPr>
          <p:txBody>
            <a:bodyPr/>
            <a:lstStyle/>
            <a:p>
              <a:endParaRPr lang="zh-CN" altLang="en-US"/>
            </a:p>
          </p:txBody>
        </p:sp>
        <p:sp>
          <p:nvSpPr>
            <p:cNvPr id="85027" name="Freeform 35"/>
            <p:cNvSpPr>
              <a:spLocks noEditPoints="1"/>
            </p:cNvSpPr>
            <p:nvPr/>
          </p:nvSpPr>
          <p:spPr bwMode="auto">
            <a:xfrm>
              <a:off x="829" y="1843"/>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headEnd/>
              <a:tailEnd/>
            </a:ln>
          </p:spPr>
          <p:txBody>
            <a:bodyPr/>
            <a:lstStyle/>
            <a:p>
              <a:endParaRPr lang="zh-CN" altLang="en-US"/>
            </a:p>
          </p:txBody>
        </p:sp>
        <p:sp>
          <p:nvSpPr>
            <p:cNvPr id="85028" name="Freeform 36"/>
            <p:cNvSpPr>
              <a:spLocks noEditPoints="1"/>
            </p:cNvSpPr>
            <p:nvPr/>
          </p:nvSpPr>
          <p:spPr bwMode="auto">
            <a:xfrm>
              <a:off x="829" y="2247"/>
              <a:ext cx="21"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headEnd/>
              <a:tailEnd/>
            </a:ln>
          </p:spPr>
          <p:txBody>
            <a:bodyPr/>
            <a:lstStyle/>
            <a:p>
              <a:endParaRPr lang="zh-CN" altLang="en-US"/>
            </a:p>
          </p:txBody>
        </p:sp>
        <p:sp>
          <p:nvSpPr>
            <p:cNvPr id="85029" name="Freeform 37"/>
            <p:cNvSpPr>
              <a:spLocks noEditPoints="1"/>
            </p:cNvSpPr>
            <p:nvPr/>
          </p:nvSpPr>
          <p:spPr bwMode="auto">
            <a:xfrm>
              <a:off x="829" y="2652"/>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headEnd/>
              <a:tailEnd/>
            </a:ln>
          </p:spPr>
          <p:txBody>
            <a:bodyPr/>
            <a:lstStyle/>
            <a:p>
              <a:endParaRPr lang="zh-CN" altLang="en-US"/>
            </a:p>
          </p:txBody>
        </p:sp>
        <p:sp>
          <p:nvSpPr>
            <p:cNvPr id="85030" name="Freeform 38"/>
            <p:cNvSpPr>
              <a:spLocks noEditPoints="1"/>
            </p:cNvSpPr>
            <p:nvPr/>
          </p:nvSpPr>
          <p:spPr bwMode="auto">
            <a:xfrm>
              <a:off x="829" y="3056"/>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headEnd/>
              <a:tailEnd/>
            </a:ln>
          </p:spPr>
          <p:txBody>
            <a:bodyPr/>
            <a:lstStyle/>
            <a:p>
              <a:endParaRPr lang="zh-CN" altLang="en-US"/>
            </a:p>
          </p:txBody>
        </p:sp>
        <p:sp>
          <p:nvSpPr>
            <p:cNvPr id="85031" name="Freeform 39"/>
            <p:cNvSpPr>
              <a:spLocks noEditPoints="1"/>
            </p:cNvSpPr>
            <p:nvPr/>
          </p:nvSpPr>
          <p:spPr bwMode="auto">
            <a:xfrm>
              <a:off x="829" y="3461"/>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headEnd/>
              <a:tailEnd/>
            </a:ln>
          </p:spPr>
          <p:txBody>
            <a:bodyPr/>
            <a:lstStyle/>
            <a:p>
              <a:endParaRPr lang="zh-CN" altLang="en-US"/>
            </a:p>
          </p:txBody>
        </p:sp>
        <p:sp>
          <p:nvSpPr>
            <p:cNvPr id="85032" name="Freeform 40"/>
            <p:cNvSpPr>
              <a:spLocks noEditPoints="1"/>
            </p:cNvSpPr>
            <p:nvPr/>
          </p:nvSpPr>
          <p:spPr bwMode="auto">
            <a:xfrm>
              <a:off x="829" y="3865"/>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headEnd/>
              <a:tailEnd/>
            </a:ln>
          </p:spPr>
          <p:txBody>
            <a:bodyPr/>
            <a:lstStyle/>
            <a:p>
              <a:endParaRPr lang="zh-CN" altLang="en-US"/>
            </a:p>
          </p:txBody>
        </p:sp>
        <p:sp>
          <p:nvSpPr>
            <p:cNvPr id="85033" name="Rectangle 41"/>
            <p:cNvSpPr>
              <a:spLocks noChangeArrowheads="1"/>
            </p:cNvSpPr>
            <p:nvPr/>
          </p:nvSpPr>
          <p:spPr bwMode="auto">
            <a:xfrm>
              <a:off x="829" y="4269"/>
              <a:ext cx="21" cy="51"/>
            </a:xfrm>
            <a:prstGeom prst="rect">
              <a:avLst/>
            </a:prstGeom>
            <a:solidFill>
              <a:schemeClr val="bg2">
                <a:alpha val="50000"/>
              </a:schemeClr>
            </a:solidFill>
            <a:ln w="0">
              <a:noFill/>
              <a:miter lim="800000"/>
              <a:headEnd/>
              <a:tailEnd/>
            </a:ln>
          </p:spPr>
          <p:txBody>
            <a:bodyPr/>
            <a:lstStyle/>
            <a:p>
              <a:endParaRPr lang="zh-CN" altLang="en-US"/>
            </a:p>
          </p:txBody>
        </p:sp>
        <p:sp>
          <p:nvSpPr>
            <p:cNvPr id="85034" name="Rectangle 42"/>
            <p:cNvSpPr>
              <a:spLocks noChangeArrowheads="1"/>
            </p:cNvSpPr>
            <p:nvPr/>
          </p:nvSpPr>
          <p:spPr bwMode="auto">
            <a:xfrm>
              <a:off x="1279" y="23"/>
              <a:ext cx="21" cy="101"/>
            </a:xfrm>
            <a:prstGeom prst="rect">
              <a:avLst/>
            </a:prstGeom>
            <a:solidFill>
              <a:schemeClr val="bg2">
                <a:alpha val="50000"/>
              </a:schemeClr>
            </a:solidFill>
            <a:ln w="0">
              <a:noFill/>
              <a:miter lim="800000"/>
              <a:headEnd/>
              <a:tailEnd/>
            </a:ln>
          </p:spPr>
          <p:txBody>
            <a:bodyPr/>
            <a:lstStyle/>
            <a:p>
              <a:endParaRPr lang="zh-CN" altLang="en-US"/>
            </a:p>
          </p:txBody>
        </p:sp>
        <p:sp>
          <p:nvSpPr>
            <p:cNvPr id="85035" name="Freeform 43"/>
            <p:cNvSpPr>
              <a:spLocks noEditPoints="1"/>
            </p:cNvSpPr>
            <p:nvPr/>
          </p:nvSpPr>
          <p:spPr bwMode="auto">
            <a:xfrm>
              <a:off x="1279" y="225"/>
              <a:ext cx="21"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headEnd/>
              <a:tailEnd/>
            </a:ln>
          </p:spPr>
          <p:txBody>
            <a:bodyPr/>
            <a:lstStyle/>
            <a:p>
              <a:endParaRPr lang="zh-CN" altLang="en-US"/>
            </a:p>
          </p:txBody>
        </p:sp>
        <p:sp>
          <p:nvSpPr>
            <p:cNvPr id="85036" name="Freeform 44"/>
            <p:cNvSpPr>
              <a:spLocks noEditPoints="1"/>
            </p:cNvSpPr>
            <p:nvPr/>
          </p:nvSpPr>
          <p:spPr bwMode="auto">
            <a:xfrm>
              <a:off x="1279" y="630"/>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headEnd/>
              <a:tailEnd/>
            </a:ln>
          </p:spPr>
          <p:txBody>
            <a:bodyPr/>
            <a:lstStyle/>
            <a:p>
              <a:endParaRPr lang="zh-CN" altLang="en-US"/>
            </a:p>
          </p:txBody>
        </p:sp>
        <p:sp>
          <p:nvSpPr>
            <p:cNvPr id="85037" name="Freeform 45"/>
            <p:cNvSpPr>
              <a:spLocks noEditPoints="1"/>
            </p:cNvSpPr>
            <p:nvPr/>
          </p:nvSpPr>
          <p:spPr bwMode="auto">
            <a:xfrm>
              <a:off x="1279" y="1034"/>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headEnd/>
              <a:tailEnd/>
            </a:ln>
          </p:spPr>
          <p:txBody>
            <a:bodyPr/>
            <a:lstStyle/>
            <a:p>
              <a:endParaRPr lang="zh-CN" altLang="en-US"/>
            </a:p>
          </p:txBody>
        </p:sp>
        <p:sp>
          <p:nvSpPr>
            <p:cNvPr id="85038" name="Freeform 46"/>
            <p:cNvSpPr>
              <a:spLocks noEditPoints="1"/>
            </p:cNvSpPr>
            <p:nvPr/>
          </p:nvSpPr>
          <p:spPr bwMode="auto">
            <a:xfrm>
              <a:off x="1279" y="1438"/>
              <a:ext cx="21"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headEnd/>
              <a:tailEnd/>
            </a:ln>
          </p:spPr>
          <p:txBody>
            <a:bodyPr/>
            <a:lstStyle/>
            <a:p>
              <a:endParaRPr lang="zh-CN" altLang="en-US"/>
            </a:p>
          </p:txBody>
        </p:sp>
        <p:sp>
          <p:nvSpPr>
            <p:cNvPr id="85039" name="Freeform 47"/>
            <p:cNvSpPr>
              <a:spLocks noEditPoints="1"/>
            </p:cNvSpPr>
            <p:nvPr/>
          </p:nvSpPr>
          <p:spPr bwMode="auto">
            <a:xfrm>
              <a:off x="1279" y="1843"/>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headEnd/>
              <a:tailEnd/>
            </a:ln>
          </p:spPr>
          <p:txBody>
            <a:bodyPr/>
            <a:lstStyle/>
            <a:p>
              <a:endParaRPr lang="zh-CN" altLang="en-US"/>
            </a:p>
          </p:txBody>
        </p:sp>
        <p:sp>
          <p:nvSpPr>
            <p:cNvPr id="85040" name="Freeform 48"/>
            <p:cNvSpPr>
              <a:spLocks noEditPoints="1"/>
            </p:cNvSpPr>
            <p:nvPr/>
          </p:nvSpPr>
          <p:spPr bwMode="auto">
            <a:xfrm>
              <a:off x="1279" y="2247"/>
              <a:ext cx="21"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headEnd/>
              <a:tailEnd/>
            </a:ln>
          </p:spPr>
          <p:txBody>
            <a:bodyPr/>
            <a:lstStyle/>
            <a:p>
              <a:endParaRPr lang="zh-CN" altLang="en-US"/>
            </a:p>
          </p:txBody>
        </p:sp>
        <p:sp>
          <p:nvSpPr>
            <p:cNvPr id="85041" name="Freeform 49"/>
            <p:cNvSpPr>
              <a:spLocks noEditPoints="1"/>
            </p:cNvSpPr>
            <p:nvPr/>
          </p:nvSpPr>
          <p:spPr bwMode="auto">
            <a:xfrm>
              <a:off x="1279" y="2652"/>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headEnd/>
              <a:tailEnd/>
            </a:ln>
          </p:spPr>
          <p:txBody>
            <a:bodyPr/>
            <a:lstStyle/>
            <a:p>
              <a:endParaRPr lang="zh-CN" altLang="en-US"/>
            </a:p>
          </p:txBody>
        </p:sp>
        <p:sp>
          <p:nvSpPr>
            <p:cNvPr id="85042" name="Freeform 50"/>
            <p:cNvSpPr>
              <a:spLocks noEditPoints="1"/>
            </p:cNvSpPr>
            <p:nvPr/>
          </p:nvSpPr>
          <p:spPr bwMode="auto">
            <a:xfrm>
              <a:off x="1279" y="3056"/>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headEnd/>
              <a:tailEnd/>
            </a:ln>
          </p:spPr>
          <p:txBody>
            <a:bodyPr/>
            <a:lstStyle/>
            <a:p>
              <a:endParaRPr lang="zh-CN" altLang="en-US"/>
            </a:p>
          </p:txBody>
        </p:sp>
        <p:sp>
          <p:nvSpPr>
            <p:cNvPr id="85043" name="Freeform 51"/>
            <p:cNvSpPr>
              <a:spLocks noEditPoints="1"/>
            </p:cNvSpPr>
            <p:nvPr/>
          </p:nvSpPr>
          <p:spPr bwMode="auto">
            <a:xfrm>
              <a:off x="1279" y="3461"/>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headEnd/>
              <a:tailEnd/>
            </a:ln>
          </p:spPr>
          <p:txBody>
            <a:bodyPr/>
            <a:lstStyle/>
            <a:p>
              <a:endParaRPr lang="zh-CN" altLang="en-US"/>
            </a:p>
          </p:txBody>
        </p:sp>
        <p:sp>
          <p:nvSpPr>
            <p:cNvPr id="85044" name="Freeform 52"/>
            <p:cNvSpPr>
              <a:spLocks noEditPoints="1"/>
            </p:cNvSpPr>
            <p:nvPr/>
          </p:nvSpPr>
          <p:spPr bwMode="auto">
            <a:xfrm>
              <a:off x="1279" y="3865"/>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headEnd/>
              <a:tailEnd/>
            </a:ln>
          </p:spPr>
          <p:txBody>
            <a:bodyPr/>
            <a:lstStyle/>
            <a:p>
              <a:endParaRPr lang="zh-CN" altLang="en-US"/>
            </a:p>
          </p:txBody>
        </p:sp>
        <p:sp>
          <p:nvSpPr>
            <p:cNvPr id="85045" name="Rectangle 53"/>
            <p:cNvSpPr>
              <a:spLocks noChangeArrowheads="1"/>
            </p:cNvSpPr>
            <p:nvPr/>
          </p:nvSpPr>
          <p:spPr bwMode="auto">
            <a:xfrm>
              <a:off x="1279" y="4269"/>
              <a:ext cx="21" cy="51"/>
            </a:xfrm>
            <a:prstGeom prst="rect">
              <a:avLst/>
            </a:prstGeom>
            <a:solidFill>
              <a:schemeClr val="bg2">
                <a:alpha val="50000"/>
              </a:schemeClr>
            </a:solidFill>
            <a:ln w="0">
              <a:noFill/>
              <a:miter lim="800000"/>
              <a:headEnd/>
              <a:tailEnd/>
            </a:ln>
          </p:spPr>
          <p:txBody>
            <a:bodyPr/>
            <a:lstStyle/>
            <a:p>
              <a:endParaRPr lang="zh-CN" altLang="en-US"/>
            </a:p>
          </p:txBody>
        </p:sp>
        <p:sp>
          <p:nvSpPr>
            <p:cNvPr id="85046" name="Rectangle 54"/>
            <p:cNvSpPr>
              <a:spLocks noChangeArrowheads="1"/>
            </p:cNvSpPr>
            <p:nvPr/>
          </p:nvSpPr>
          <p:spPr bwMode="auto">
            <a:xfrm>
              <a:off x="1724" y="23"/>
              <a:ext cx="21" cy="101"/>
            </a:xfrm>
            <a:prstGeom prst="rect">
              <a:avLst/>
            </a:prstGeom>
            <a:solidFill>
              <a:schemeClr val="bg2">
                <a:alpha val="50000"/>
              </a:schemeClr>
            </a:solidFill>
            <a:ln w="0">
              <a:noFill/>
              <a:miter lim="800000"/>
              <a:headEnd/>
              <a:tailEnd/>
            </a:ln>
          </p:spPr>
          <p:txBody>
            <a:bodyPr/>
            <a:lstStyle/>
            <a:p>
              <a:endParaRPr lang="zh-CN" altLang="en-US"/>
            </a:p>
          </p:txBody>
        </p:sp>
        <p:sp>
          <p:nvSpPr>
            <p:cNvPr id="85047" name="Freeform 55"/>
            <p:cNvSpPr>
              <a:spLocks noEditPoints="1"/>
            </p:cNvSpPr>
            <p:nvPr/>
          </p:nvSpPr>
          <p:spPr bwMode="auto">
            <a:xfrm>
              <a:off x="1724" y="225"/>
              <a:ext cx="21"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headEnd/>
              <a:tailEnd/>
            </a:ln>
          </p:spPr>
          <p:txBody>
            <a:bodyPr/>
            <a:lstStyle/>
            <a:p>
              <a:endParaRPr lang="zh-CN" altLang="en-US"/>
            </a:p>
          </p:txBody>
        </p:sp>
        <p:sp>
          <p:nvSpPr>
            <p:cNvPr id="85048" name="Freeform 56"/>
            <p:cNvSpPr>
              <a:spLocks noEditPoints="1"/>
            </p:cNvSpPr>
            <p:nvPr/>
          </p:nvSpPr>
          <p:spPr bwMode="auto">
            <a:xfrm>
              <a:off x="1724" y="630"/>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headEnd/>
              <a:tailEnd/>
            </a:ln>
          </p:spPr>
          <p:txBody>
            <a:bodyPr/>
            <a:lstStyle/>
            <a:p>
              <a:endParaRPr lang="zh-CN" altLang="en-US"/>
            </a:p>
          </p:txBody>
        </p:sp>
        <p:sp>
          <p:nvSpPr>
            <p:cNvPr id="85049" name="Freeform 57"/>
            <p:cNvSpPr>
              <a:spLocks noEditPoints="1"/>
            </p:cNvSpPr>
            <p:nvPr/>
          </p:nvSpPr>
          <p:spPr bwMode="auto">
            <a:xfrm>
              <a:off x="1724" y="1034"/>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headEnd/>
              <a:tailEnd/>
            </a:ln>
          </p:spPr>
          <p:txBody>
            <a:bodyPr/>
            <a:lstStyle/>
            <a:p>
              <a:endParaRPr lang="zh-CN" altLang="en-US"/>
            </a:p>
          </p:txBody>
        </p:sp>
        <p:sp>
          <p:nvSpPr>
            <p:cNvPr id="85050" name="Freeform 58"/>
            <p:cNvSpPr>
              <a:spLocks noEditPoints="1"/>
            </p:cNvSpPr>
            <p:nvPr/>
          </p:nvSpPr>
          <p:spPr bwMode="auto">
            <a:xfrm>
              <a:off x="1724" y="1438"/>
              <a:ext cx="21"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headEnd/>
              <a:tailEnd/>
            </a:ln>
          </p:spPr>
          <p:txBody>
            <a:bodyPr/>
            <a:lstStyle/>
            <a:p>
              <a:endParaRPr lang="zh-CN" altLang="en-US"/>
            </a:p>
          </p:txBody>
        </p:sp>
        <p:sp>
          <p:nvSpPr>
            <p:cNvPr id="85051" name="Freeform 59"/>
            <p:cNvSpPr>
              <a:spLocks noEditPoints="1"/>
            </p:cNvSpPr>
            <p:nvPr/>
          </p:nvSpPr>
          <p:spPr bwMode="auto">
            <a:xfrm>
              <a:off x="1724" y="1843"/>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headEnd/>
              <a:tailEnd/>
            </a:ln>
          </p:spPr>
          <p:txBody>
            <a:bodyPr/>
            <a:lstStyle/>
            <a:p>
              <a:endParaRPr lang="zh-CN" altLang="en-US"/>
            </a:p>
          </p:txBody>
        </p:sp>
        <p:sp>
          <p:nvSpPr>
            <p:cNvPr id="85052" name="Freeform 60"/>
            <p:cNvSpPr>
              <a:spLocks noEditPoints="1"/>
            </p:cNvSpPr>
            <p:nvPr/>
          </p:nvSpPr>
          <p:spPr bwMode="auto">
            <a:xfrm>
              <a:off x="1724" y="2247"/>
              <a:ext cx="21"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headEnd/>
              <a:tailEnd/>
            </a:ln>
          </p:spPr>
          <p:txBody>
            <a:bodyPr/>
            <a:lstStyle/>
            <a:p>
              <a:endParaRPr lang="zh-CN" altLang="en-US"/>
            </a:p>
          </p:txBody>
        </p:sp>
        <p:sp>
          <p:nvSpPr>
            <p:cNvPr id="85053" name="Freeform 61"/>
            <p:cNvSpPr>
              <a:spLocks noEditPoints="1"/>
            </p:cNvSpPr>
            <p:nvPr/>
          </p:nvSpPr>
          <p:spPr bwMode="auto">
            <a:xfrm>
              <a:off x="1724" y="2652"/>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headEnd/>
              <a:tailEnd/>
            </a:ln>
          </p:spPr>
          <p:txBody>
            <a:bodyPr/>
            <a:lstStyle/>
            <a:p>
              <a:endParaRPr lang="zh-CN" altLang="en-US"/>
            </a:p>
          </p:txBody>
        </p:sp>
        <p:sp>
          <p:nvSpPr>
            <p:cNvPr id="85054" name="Freeform 62"/>
            <p:cNvSpPr>
              <a:spLocks noEditPoints="1"/>
            </p:cNvSpPr>
            <p:nvPr/>
          </p:nvSpPr>
          <p:spPr bwMode="auto">
            <a:xfrm>
              <a:off x="1724" y="3056"/>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headEnd/>
              <a:tailEnd/>
            </a:ln>
          </p:spPr>
          <p:txBody>
            <a:bodyPr/>
            <a:lstStyle/>
            <a:p>
              <a:endParaRPr lang="zh-CN" altLang="en-US"/>
            </a:p>
          </p:txBody>
        </p:sp>
        <p:sp>
          <p:nvSpPr>
            <p:cNvPr id="85055" name="Freeform 63"/>
            <p:cNvSpPr>
              <a:spLocks noEditPoints="1"/>
            </p:cNvSpPr>
            <p:nvPr/>
          </p:nvSpPr>
          <p:spPr bwMode="auto">
            <a:xfrm>
              <a:off x="1724" y="3461"/>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headEnd/>
              <a:tailEnd/>
            </a:ln>
          </p:spPr>
          <p:txBody>
            <a:bodyPr/>
            <a:lstStyle/>
            <a:p>
              <a:endParaRPr lang="zh-CN" altLang="en-US"/>
            </a:p>
          </p:txBody>
        </p:sp>
        <p:sp>
          <p:nvSpPr>
            <p:cNvPr id="85056" name="Freeform 64"/>
            <p:cNvSpPr>
              <a:spLocks noEditPoints="1"/>
            </p:cNvSpPr>
            <p:nvPr/>
          </p:nvSpPr>
          <p:spPr bwMode="auto">
            <a:xfrm>
              <a:off x="1724" y="3865"/>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headEnd/>
              <a:tailEnd/>
            </a:ln>
          </p:spPr>
          <p:txBody>
            <a:bodyPr/>
            <a:lstStyle/>
            <a:p>
              <a:endParaRPr lang="zh-CN" altLang="en-US"/>
            </a:p>
          </p:txBody>
        </p:sp>
        <p:sp>
          <p:nvSpPr>
            <p:cNvPr id="85057" name="Rectangle 65"/>
            <p:cNvSpPr>
              <a:spLocks noChangeArrowheads="1"/>
            </p:cNvSpPr>
            <p:nvPr/>
          </p:nvSpPr>
          <p:spPr bwMode="auto">
            <a:xfrm>
              <a:off x="1724" y="4269"/>
              <a:ext cx="21" cy="51"/>
            </a:xfrm>
            <a:prstGeom prst="rect">
              <a:avLst/>
            </a:prstGeom>
            <a:solidFill>
              <a:schemeClr val="bg2">
                <a:alpha val="50000"/>
              </a:schemeClr>
            </a:solidFill>
            <a:ln w="0">
              <a:noFill/>
              <a:miter lim="800000"/>
              <a:headEnd/>
              <a:tailEnd/>
            </a:ln>
          </p:spPr>
          <p:txBody>
            <a:bodyPr/>
            <a:lstStyle/>
            <a:p>
              <a:endParaRPr lang="zh-CN" altLang="en-US"/>
            </a:p>
          </p:txBody>
        </p:sp>
        <p:sp>
          <p:nvSpPr>
            <p:cNvPr id="85058" name="Rectangle 66"/>
            <p:cNvSpPr>
              <a:spLocks noChangeArrowheads="1"/>
            </p:cNvSpPr>
            <p:nvPr/>
          </p:nvSpPr>
          <p:spPr bwMode="auto">
            <a:xfrm>
              <a:off x="2169" y="23"/>
              <a:ext cx="21" cy="101"/>
            </a:xfrm>
            <a:prstGeom prst="rect">
              <a:avLst/>
            </a:prstGeom>
            <a:solidFill>
              <a:schemeClr val="bg2">
                <a:alpha val="50000"/>
              </a:schemeClr>
            </a:solidFill>
            <a:ln w="0">
              <a:noFill/>
              <a:miter lim="800000"/>
              <a:headEnd/>
              <a:tailEnd/>
            </a:ln>
          </p:spPr>
          <p:txBody>
            <a:bodyPr/>
            <a:lstStyle/>
            <a:p>
              <a:endParaRPr lang="zh-CN" altLang="en-US"/>
            </a:p>
          </p:txBody>
        </p:sp>
        <p:sp>
          <p:nvSpPr>
            <p:cNvPr id="85059" name="Freeform 67"/>
            <p:cNvSpPr>
              <a:spLocks noEditPoints="1"/>
            </p:cNvSpPr>
            <p:nvPr/>
          </p:nvSpPr>
          <p:spPr bwMode="auto">
            <a:xfrm>
              <a:off x="2169" y="225"/>
              <a:ext cx="21"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headEnd/>
              <a:tailEnd/>
            </a:ln>
          </p:spPr>
          <p:txBody>
            <a:bodyPr/>
            <a:lstStyle/>
            <a:p>
              <a:endParaRPr lang="zh-CN" altLang="en-US"/>
            </a:p>
          </p:txBody>
        </p:sp>
        <p:sp>
          <p:nvSpPr>
            <p:cNvPr id="85060" name="Freeform 68"/>
            <p:cNvSpPr>
              <a:spLocks noEditPoints="1"/>
            </p:cNvSpPr>
            <p:nvPr/>
          </p:nvSpPr>
          <p:spPr bwMode="auto">
            <a:xfrm>
              <a:off x="2169" y="630"/>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headEnd/>
              <a:tailEnd/>
            </a:ln>
          </p:spPr>
          <p:txBody>
            <a:bodyPr/>
            <a:lstStyle/>
            <a:p>
              <a:endParaRPr lang="zh-CN" altLang="en-US"/>
            </a:p>
          </p:txBody>
        </p:sp>
        <p:sp>
          <p:nvSpPr>
            <p:cNvPr id="85061" name="Freeform 69"/>
            <p:cNvSpPr>
              <a:spLocks noEditPoints="1"/>
            </p:cNvSpPr>
            <p:nvPr/>
          </p:nvSpPr>
          <p:spPr bwMode="auto">
            <a:xfrm>
              <a:off x="2169" y="1034"/>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headEnd/>
              <a:tailEnd/>
            </a:ln>
          </p:spPr>
          <p:txBody>
            <a:bodyPr/>
            <a:lstStyle/>
            <a:p>
              <a:endParaRPr lang="zh-CN" altLang="en-US"/>
            </a:p>
          </p:txBody>
        </p:sp>
        <p:sp>
          <p:nvSpPr>
            <p:cNvPr id="85062" name="Freeform 70"/>
            <p:cNvSpPr>
              <a:spLocks noEditPoints="1"/>
            </p:cNvSpPr>
            <p:nvPr/>
          </p:nvSpPr>
          <p:spPr bwMode="auto">
            <a:xfrm>
              <a:off x="2169" y="1438"/>
              <a:ext cx="21"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headEnd/>
              <a:tailEnd/>
            </a:ln>
          </p:spPr>
          <p:txBody>
            <a:bodyPr/>
            <a:lstStyle/>
            <a:p>
              <a:endParaRPr lang="zh-CN" altLang="en-US"/>
            </a:p>
          </p:txBody>
        </p:sp>
        <p:sp>
          <p:nvSpPr>
            <p:cNvPr id="85063" name="Freeform 71"/>
            <p:cNvSpPr>
              <a:spLocks noEditPoints="1"/>
            </p:cNvSpPr>
            <p:nvPr/>
          </p:nvSpPr>
          <p:spPr bwMode="auto">
            <a:xfrm>
              <a:off x="2169" y="1843"/>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headEnd/>
              <a:tailEnd/>
            </a:ln>
          </p:spPr>
          <p:txBody>
            <a:bodyPr/>
            <a:lstStyle/>
            <a:p>
              <a:endParaRPr lang="zh-CN" altLang="en-US"/>
            </a:p>
          </p:txBody>
        </p:sp>
        <p:sp>
          <p:nvSpPr>
            <p:cNvPr id="85064" name="Freeform 72"/>
            <p:cNvSpPr>
              <a:spLocks noEditPoints="1"/>
            </p:cNvSpPr>
            <p:nvPr/>
          </p:nvSpPr>
          <p:spPr bwMode="auto">
            <a:xfrm>
              <a:off x="2169" y="2247"/>
              <a:ext cx="21"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headEnd/>
              <a:tailEnd/>
            </a:ln>
          </p:spPr>
          <p:txBody>
            <a:bodyPr/>
            <a:lstStyle/>
            <a:p>
              <a:endParaRPr lang="zh-CN" altLang="en-US"/>
            </a:p>
          </p:txBody>
        </p:sp>
        <p:sp>
          <p:nvSpPr>
            <p:cNvPr id="85065" name="Freeform 73"/>
            <p:cNvSpPr>
              <a:spLocks noEditPoints="1"/>
            </p:cNvSpPr>
            <p:nvPr/>
          </p:nvSpPr>
          <p:spPr bwMode="auto">
            <a:xfrm>
              <a:off x="2169" y="2652"/>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headEnd/>
              <a:tailEnd/>
            </a:ln>
          </p:spPr>
          <p:txBody>
            <a:bodyPr/>
            <a:lstStyle/>
            <a:p>
              <a:endParaRPr lang="zh-CN" altLang="en-US"/>
            </a:p>
          </p:txBody>
        </p:sp>
        <p:sp>
          <p:nvSpPr>
            <p:cNvPr id="85066" name="Freeform 74"/>
            <p:cNvSpPr>
              <a:spLocks noEditPoints="1"/>
            </p:cNvSpPr>
            <p:nvPr/>
          </p:nvSpPr>
          <p:spPr bwMode="auto">
            <a:xfrm>
              <a:off x="2169" y="3056"/>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headEnd/>
              <a:tailEnd/>
            </a:ln>
          </p:spPr>
          <p:txBody>
            <a:bodyPr/>
            <a:lstStyle/>
            <a:p>
              <a:endParaRPr lang="zh-CN" altLang="en-US"/>
            </a:p>
          </p:txBody>
        </p:sp>
        <p:sp>
          <p:nvSpPr>
            <p:cNvPr id="85067" name="Freeform 75"/>
            <p:cNvSpPr>
              <a:spLocks noEditPoints="1"/>
            </p:cNvSpPr>
            <p:nvPr/>
          </p:nvSpPr>
          <p:spPr bwMode="auto">
            <a:xfrm>
              <a:off x="2169" y="3461"/>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headEnd/>
              <a:tailEnd/>
            </a:ln>
          </p:spPr>
          <p:txBody>
            <a:bodyPr/>
            <a:lstStyle/>
            <a:p>
              <a:endParaRPr lang="zh-CN" altLang="en-US"/>
            </a:p>
          </p:txBody>
        </p:sp>
        <p:sp>
          <p:nvSpPr>
            <p:cNvPr id="85068" name="Freeform 76"/>
            <p:cNvSpPr>
              <a:spLocks noEditPoints="1"/>
            </p:cNvSpPr>
            <p:nvPr/>
          </p:nvSpPr>
          <p:spPr bwMode="auto">
            <a:xfrm>
              <a:off x="2169" y="3865"/>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headEnd/>
              <a:tailEnd/>
            </a:ln>
          </p:spPr>
          <p:txBody>
            <a:bodyPr/>
            <a:lstStyle/>
            <a:p>
              <a:endParaRPr lang="zh-CN" altLang="en-US"/>
            </a:p>
          </p:txBody>
        </p:sp>
        <p:sp>
          <p:nvSpPr>
            <p:cNvPr id="85069" name="Rectangle 77"/>
            <p:cNvSpPr>
              <a:spLocks noChangeArrowheads="1"/>
            </p:cNvSpPr>
            <p:nvPr/>
          </p:nvSpPr>
          <p:spPr bwMode="auto">
            <a:xfrm>
              <a:off x="2169" y="4269"/>
              <a:ext cx="21" cy="51"/>
            </a:xfrm>
            <a:prstGeom prst="rect">
              <a:avLst/>
            </a:prstGeom>
            <a:solidFill>
              <a:schemeClr val="bg2">
                <a:alpha val="50000"/>
              </a:schemeClr>
            </a:solidFill>
            <a:ln w="0">
              <a:noFill/>
              <a:miter lim="800000"/>
              <a:headEnd/>
              <a:tailEnd/>
            </a:ln>
          </p:spPr>
          <p:txBody>
            <a:bodyPr/>
            <a:lstStyle/>
            <a:p>
              <a:endParaRPr lang="zh-CN" altLang="en-US"/>
            </a:p>
          </p:txBody>
        </p:sp>
        <p:sp>
          <p:nvSpPr>
            <p:cNvPr id="85070" name="Rectangle 78"/>
            <p:cNvSpPr>
              <a:spLocks noChangeArrowheads="1"/>
            </p:cNvSpPr>
            <p:nvPr/>
          </p:nvSpPr>
          <p:spPr bwMode="auto">
            <a:xfrm>
              <a:off x="2620" y="23"/>
              <a:ext cx="20" cy="101"/>
            </a:xfrm>
            <a:prstGeom prst="rect">
              <a:avLst/>
            </a:prstGeom>
            <a:solidFill>
              <a:schemeClr val="bg2">
                <a:alpha val="50000"/>
              </a:schemeClr>
            </a:solidFill>
            <a:ln w="0">
              <a:noFill/>
              <a:miter lim="800000"/>
              <a:headEnd/>
              <a:tailEnd/>
            </a:ln>
          </p:spPr>
          <p:txBody>
            <a:bodyPr/>
            <a:lstStyle/>
            <a:p>
              <a:endParaRPr lang="zh-CN" altLang="en-US"/>
            </a:p>
          </p:txBody>
        </p:sp>
        <p:sp>
          <p:nvSpPr>
            <p:cNvPr id="85071" name="Freeform 79"/>
            <p:cNvSpPr>
              <a:spLocks noEditPoints="1"/>
            </p:cNvSpPr>
            <p:nvPr/>
          </p:nvSpPr>
          <p:spPr bwMode="auto">
            <a:xfrm>
              <a:off x="2620" y="225"/>
              <a:ext cx="20"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headEnd/>
              <a:tailEnd/>
            </a:ln>
          </p:spPr>
          <p:txBody>
            <a:bodyPr/>
            <a:lstStyle/>
            <a:p>
              <a:endParaRPr lang="zh-CN" altLang="en-US"/>
            </a:p>
          </p:txBody>
        </p:sp>
        <p:sp>
          <p:nvSpPr>
            <p:cNvPr id="85072" name="Freeform 80"/>
            <p:cNvSpPr>
              <a:spLocks noEditPoints="1"/>
            </p:cNvSpPr>
            <p:nvPr/>
          </p:nvSpPr>
          <p:spPr bwMode="auto">
            <a:xfrm>
              <a:off x="2620" y="630"/>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headEnd/>
              <a:tailEnd/>
            </a:ln>
          </p:spPr>
          <p:txBody>
            <a:bodyPr/>
            <a:lstStyle/>
            <a:p>
              <a:endParaRPr lang="zh-CN" altLang="en-US"/>
            </a:p>
          </p:txBody>
        </p:sp>
        <p:sp>
          <p:nvSpPr>
            <p:cNvPr id="85073" name="Freeform 81"/>
            <p:cNvSpPr>
              <a:spLocks noEditPoints="1"/>
            </p:cNvSpPr>
            <p:nvPr/>
          </p:nvSpPr>
          <p:spPr bwMode="auto">
            <a:xfrm>
              <a:off x="2620" y="1034"/>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headEnd/>
              <a:tailEnd/>
            </a:ln>
          </p:spPr>
          <p:txBody>
            <a:bodyPr/>
            <a:lstStyle/>
            <a:p>
              <a:endParaRPr lang="zh-CN" altLang="en-US"/>
            </a:p>
          </p:txBody>
        </p:sp>
        <p:sp>
          <p:nvSpPr>
            <p:cNvPr id="85074" name="Freeform 82"/>
            <p:cNvSpPr>
              <a:spLocks noEditPoints="1"/>
            </p:cNvSpPr>
            <p:nvPr/>
          </p:nvSpPr>
          <p:spPr bwMode="auto">
            <a:xfrm>
              <a:off x="2620" y="1438"/>
              <a:ext cx="20"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headEnd/>
              <a:tailEnd/>
            </a:ln>
          </p:spPr>
          <p:txBody>
            <a:bodyPr/>
            <a:lstStyle/>
            <a:p>
              <a:endParaRPr lang="zh-CN" altLang="en-US"/>
            </a:p>
          </p:txBody>
        </p:sp>
        <p:sp>
          <p:nvSpPr>
            <p:cNvPr id="85075" name="Freeform 83"/>
            <p:cNvSpPr>
              <a:spLocks noEditPoints="1"/>
            </p:cNvSpPr>
            <p:nvPr/>
          </p:nvSpPr>
          <p:spPr bwMode="auto">
            <a:xfrm>
              <a:off x="2620" y="1843"/>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headEnd/>
              <a:tailEnd/>
            </a:ln>
          </p:spPr>
          <p:txBody>
            <a:bodyPr/>
            <a:lstStyle/>
            <a:p>
              <a:endParaRPr lang="zh-CN" altLang="en-US"/>
            </a:p>
          </p:txBody>
        </p:sp>
        <p:sp>
          <p:nvSpPr>
            <p:cNvPr id="85076" name="Freeform 84"/>
            <p:cNvSpPr>
              <a:spLocks noEditPoints="1"/>
            </p:cNvSpPr>
            <p:nvPr/>
          </p:nvSpPr>
          <p:spPr bwMode="auto">
            <a:xfrm>
              <a:off x="2620" y="2247"/>
              <a:ext cx="20"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headEnd/>
              <a:tailEnd/>
            </a:ln>
          </p:spPr>
          <p:txBody>
            <a:bodyPr/>
            <a:lstStyle/>
            <a:p>
              <a:endParaRPr lang="zh-CN" altLang="en-US"/>
            </a:p>
          </p:txBody>
        </p:sp>
        <p:sp>
          <p:nvSpPr>
            <p:cNvPr id="85077" name="Freeform 85"/>
            <p:cNvSpPr>
              <a:spLocks noEditPoints="1"/>
            </p:cNvSpPr>
            <p:nvPr/>
          </p:nvSpPr>
          <p:spPr bwMode="auto">
            <a:xfrm>
              <a:off x="2620" y="2652"/>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headEnd/>
              <a:tailEnd/>
            </a:ln>
          </p:spPr>
          <p:txBody>
            <a:bodyPr/>
            <a:lstStyle/>
            <a:p>
              <a:endParaRPr lang="zh-CN" altLang="en-US"/>
            </a:p>
          </p:txBody>
        </p:sp>
        <p:sp>
          <p:nvSpPr>
            <p:cNvPr id="85078" name="Freeform 86"/>
            <p:cNvSpPr>
              <a:spLocks noEditPoints="1"/>
            </p:cNvSpPr>
            <p:nvPr/>
          </p:nvSpPr>
          <p:spPr bwMode="auto">
            <a:xfrm>
              <a:off x="2620" y="3056"/>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headEnd/>
              <a:tailEnd/>
            </a:ln>
          </p:spPr>
          <p:txBody>
            <a:bodyPr/>
            <a:lstStyle/>
            <a:p>
              <a:endParaRPr lang="zh-CN" altLang="en-US"/>
            </a:p>
          </p:txBody>
        </p:sp>
        <p:sp>
          <p:nvSpPr>
            <p:cNvPr id="85079" name="Freeform 87"/>
            <p:cNvSpPr>
              <a:spLocks noEditPoints="1"/>
            </p:cNvSpPr>
            <p:nvPr/>
          </p:nvSpPr>
          <p:spPr bwMode="auto">
            <a:xfrm>
              <a:off x="2620" y="3461"/>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headEnd/>
              <a:tailEnd/>
            </a:ln>
          </p:spPr>
          <p:txBody>
            <a:bodyPr/>
            <a:lstStyle/>
            <a:p>
              <a:endParaRPr lang="zh-CN" altLang="en-US"/>
            </a:p>
          </p:txBody>
        </p:sp>
        <p:sp>
          <p:nvSpPr>
            <p:cNvPr id="85080" name="Freeform 88"/>
            <p:cNvSpPr>
              <a:spLocks noEditPoints="1"/>
            </p:cNvSpPr>
            <p:nvPr/>
          </p:nvSpPr>
          <p:spPr bwMode="auto">
            <a:xfrm>
              <a:off x="2620" y="3865"/>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headEnd/>
              <a:tailEnd/>
            </a:ln>
          </p:spPr>
          <p:txBody>
            <a:bodyPr/>
            <a:lstStyle/>
            <a:p>
              <a:endParaRPr lang="zh-CN" altLang="en-US"/>
            </a:p>
          </p:txBody>
        </p:sp>
        <p:sp>
          <p:nvSpPr>
            <p:cNvPr id="85081" name="Rectangle 89"/>
            <p:cNvSpPr>
              <a:spLocks noChangeArrowheads="1"/>
            </p:cNvSpPr>
            <p:nvPr/>
          </p:nvSpPr>
          <p:spPr bwMode="auto">
            <a:xfrm>
              <a:off x="2620" y="4269"/>
              <a:ext cx="20" cy="51"/>
            </a:xfrm>
            <a:prstGeom prst="rect">
              <a:avLst/>
            </a:prstGeom>
            <a:solidFill>
              <a:schemeClr val="bg2">
                <a:alpha val="50000"/>
              </a:schemeClr>
            </a:solidFill>
            <a:ln w="0">
              <a:noFill/>
              <a:miter lim="800000"/>
              <a:headEnd/>
              <a:tailEnd/>
            </a:ln>
          </p:spPr>
          <p:txBody>
            <a:bodyPr/>
            <a:lstStyle/>
            <a:p>
              <a:endParaRPr lang="zh-CN" altLang="en-US"/>
            </a:p>
          </p:txBody>
        </p:sp>
        <p:sp>
          <p:nvSpPr>
            <p:cNvPr id="85082" name="Rectangle 90"/>
            <p:cNvSpPr>
              <a:spLocks noChangeArrowheads="1"/>
            </p:cNvSpPr>
            <p:nvPr/>
          </p:nvSpPr>
          <p:spPr bwMode="auto">
            <a:xfrm>
              <a:off x="3065" y="23"/>
              <a:ext cx="20" cy="101"/>
            </a:xfrm>
            <a:prstGeom prst="rect">
              <a:avLst/>
            </a:prstGeom>
            <a:solidFill>
              <a:schemeClr val="bg2">
                <a:alpha val="50000"/>
              </a:schemeClr>
            </a:solidFill>
            <a:ln w="0">
              <a:noFill/>
              <a:miter lim="800000"/>
              <a:headEnd/>
              <a:tailEnd/>
            </a:ln>
          </p:spPr>
          <p:txBody>
            <a:bodyPr/>
            <a:lstStyle/>
            <a:p>
              <a:endParaRPr lang="zh-CN" altLang="en-US"/>
            </a:p>
          </p:txBody>
        </p:sp>
        <p:sp>
          <p:nvSpPr>
            <p:cNvPr id="85083" name="Freeform 91"/>
            <p:cNvSpPr>
              <a:spLocks noEditPoints="1"/>
            </p:cNvSpPr>
            <p:nvPr/>
          </p:nvSpPr>
          <p:spPr bwMode="auto">
            <a:xfrm>
              <a:off x="3065" y="225"/>
              <a:ext cx="20"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headEnd/>
              <a:tailEnd/>
            </a:ln>
          </p:spPr>
          <p:txBody>
            <a:bodyPr/>
            <a:lstStyle/>
            <a:p>
              <a:endParaRPr lang="zh-CN" altLang="en-US"/>
            </a:p>
          </p:txBody>
        </p:sp>
        <p:sp>
          <p:nvSpPr>
            <p:cNvPr id="85084" name="Freeform 92"/>
            <p:cNvSpPr>
              <a:spLocks noEditPoints="1"/>
            </p:cNvSpPr>
            <p:nvPr/>
          </p:nvSpPr>
          <p:spPr bwMode="auto">
            <a:xfrm>
              <a:off x="3065" y="630"/>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headEnd/>
              <a:tailEnd/>
            </a:ln>
          </p:spPr>
          <p:txBody>
            <a:bodyPr/>
            <a:lstStyle/>
            <a:p>
              <a:endParaRPr lang="zh-CN" altLang="en-US"/>
            </a:p>
          </p:txBody>
        </p:sp>
        <p:sp>
          <p:nvSpPr>
            <p:cNvPr id="85085" name="Freeform 93"/>
            <p:cNvSpPr>
              <a:spLocks noEditPoints="1"/>
            </p:cNvSpPr>
            <p:nvPr/>
          </p:nvSpPr>
          <p:spPr bwMode="auto">
            <a:xfrm>
              <a:off x="3065" y="1034"/>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headEnd/>
              <a:tailEnd/>
            </a:ln>
          </p:spPr>
          <p:txBody>
            <a:bodyPr/>
            <a:lstStyle/>
            <a:p>
              <a:endParaRPr lang="zh-CN" altLang="en-US"/>
            </a:p>
          </p:txBody>
        </p:sp>
        <p:sp>
          <p:nvSpPr>
            <p:cNvPr id="85086" name="Freeform 94"/>
            <p:cNvSpPr>
              <a:spLocks noEditPoints="1"/>
            </p:cNvSpPr>
            <p:nvPr/>
          </p:nvSpPr>
          <p:spPr bwMode="auto">
            <a:xfrm>
              <a:off x="3065" y="1438"/>
              <a:ext cx="20"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headEnd/>
              <a:tailEnd/>
            </a:ln>
          </p:spPr>
          <p:txBody>
            <a:bodyPr/>
            <a:lstStyle/>
            <a:p>
              <a:endParaRPr lang="zh-CN" altLang="en-US"/>
            </a:p>
          </p:txBody>
        </p:sp>
        <p:sp>
          <p:nvSpPr>
            <p:cNvPr id="85087" name="Freeform 95"/>
            <p:cNvSpPr>
              <a:spLocks noEditPoints="1"/>
            </p:cNvSpPr>
            <p:nvPr/>
          </p:nvSpPr>
          <p:spPr bwMode="auto">
            <a:xfrm>
              <a:off x="3065" y="1843"/>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headEnd/>
              <a:tailEnd/>
            </a:ln>
          </p:spPr>
          <p:txBody>
            <a:bodyPr/>
            <a:lstStyle/>
            <a:p>
              <a:endParaRPr lang="zh-CN" altLang="en-US"/>
            </a:p>
          </p:txBody>
        </p:sp>
        <p:sp>
          <p:nvSpPr>
            <p:cNvPr id="85088" name="Freeform 96"/>
            <p:cNvSpPr>
              <a:spLocks noEditPoints="1"/>
            </p:cNvSpPr>
            <p:nvPr/>
          </p:nvSpPr>
          <p:spPr bwMode="auto">
            <a:xfrm>
              <a:off x="3065" y="2247"/>
              <a:ext cx="20"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headEnd/>
              <a:tailEnd/>
            </a:ln>
          </p:spPr>
          <p:txBody>
            <a:bodyPr/>
            <a:lstStyle/>
            <a:p>
              <a:endParaRPr lang="zh-CN" altLang="en-US"/>
            </a:p>
          </p:txBody>
        </p:sp>
        <p:sp>
          <p:nvSpPr>
            <p:cNvPr id="85089" name="Freeform 97"/>
            <p:cNvSpPr>
              <a:spLocks noEditPoints="1"/>
            </p:cNvSpPr>
            <p:nvPr/>
          </p:nvSpPr>
          <p:spPr bwMode="auto">
            <a:xfrm>
              <a:off x="3065" y="2652"/>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headEnd/>
              <a:tailEnd/>
            </a:ln>
          </p:spPr>
          <p:txBody>
            <a:bodyPr/>
            <a:lstStyle/>
            <a:p>
              <a:endParaRPr lang="zh-CN" altLang="en-US"/>
            </a:p>
          </p:txBody>
        </p:sp>
        <p:sp>
          <p:nvSpPr>
            <p:cNvPr id="85090" name="Freeform 98"/>
            <p:cNvSpPr>
              <a:spLocks noEditPoints="1"/>
            </p:cNvSpPr>
            <p:nvPr/>
          </p:nvSpPr>
          <p:spPr bwMode="auto">
            <a:xfrm>
              <a:off x="3065" y="3056"/>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headEnd/>
              <a:tailEnd/>
            </a:ln>
          </p:spPr>
          <p:txBody>
            <a:bodyPr/>
            <a:lstStyle/>
            <a:p>
              <a:endParaRPr lang="zh-CN" altLang="en-US"/>
            </a:p>
          </p:txBody>
        </p:sp>
        <p:sp>
          <p:nvSpPr>
            <p:cNvPr id="85091" name="Freeform 99"/>
            <p:cNvSpPr>
              <a:spLocks noEditPoints="1"/>
            </p:cNvSpPr>
            <p:nvPr/>
          </p:nvSpPr>
          <p:spPr bwMode="auto">
            <a:xfrm>
              <a:off x="3065" y="3461"/>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headEnd/>
              <a:tailEnd/>
            </a:ln>
          </p:spPr>
          <p:txBody>
            <a:bodyPr/>
            <a:lstStyle/>
            <a:p>
              <a:endParaRPr lang="zh-CN" altLang="en-US"/>
            </a:p>
          </p:txBody>
        </p:sp>
        <p:sp>
          <p:nvSpPr>
            <p:cNvPr id="85092" name="Freeform 100"/>
            <p:cNvSpPr>
              <a:spLocks noEditPoints="1"/>
            </p:cNvSpPr>
            <p:nvPr/>
          </p:nvSpPr>
          <p:spPr bwMode="auto">
            <a:xfrm>
              <a:off x="3065" y="3865"/>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headEnd/>
              <a:tailEnd/>
            </a:ln>
          </p:spPr>
          <p:txBody>
            <a:bodyPr/>
            <a:lstStyle/>
            <a:p>
              <a:endParaRPr lang="zh-CN" altLang="en-US"/>
            </a:p>
          </p:txBody>
        </p:sp>
        <p:sp>
          <p:nvSpPr>
            <p:cNvPr id="85093" name="Rectangle 101"/>
            <p:cNvSpPr>
              <a:spLocks noChangeArrowheads="1"/>
            </p:cNvSpPr>
            <p:nvPr/>
          </p:nvSpPr>
          <p:spPr bwMode="auto">
            <a:xfrm>
              <a:off x="3065" y="4269"/>
              <a:ext cx="20" cy="51"/>
            </a:xfrm>
            <a:prstGeom prst="rect">
              <a:avLst/>
            </a:prstGeom>
            <a:solidFill>
              <a:schemeClr val="bg2">
                <a:alpha val="50000"/>
              </a:schemeClr>
            </a:solidFill>
            <a:ln w="0">
              <a:noFill/>
              <a:miter lim="800000"/>
              <a:headEnd/>
              <a:tailEnd/>
            </a:ln>
          </p:spPr>
          <p:txBody>
            <a:bodyPr/>
            <a:lstStyle/>
            <a:p>
              <a:endParaRPr lang="zh-CN" altLang="en-US"/>
            </a:p>
          </p:txBody>
        </p:sp>
        <p:sp>
          <p:nvSpPr>
            <p:cNvPr id="85094" name="Rectangle 102"/>
            <p:cNvSpPr>
              <a:spLocks noChangeArrowheads="1"/>
            </p:cNvSpPr>
            <p:nvPr/>
          </p:nvSpPr>
          <p:spPr bwMode="auto">
            <a:xfrm>
              <a:off x="3510" y="23"/>
              <a:ext cx="20" cy="101"/>
            </a:xfrm>
            <a:prstGeom prst="rect">
              <a:avLst/>
            </a:prstGeom>
            <a:solidFill>
              <a:schemeClr val="bg2">
                <a:alpha val="50000"/>
              </a:schemeClr>
            </a:solidFill>
            <a:ln w="0">
              <a:noFill/>
              <a:miter lim="800000"/>
              <a:headEnd/>
              <a:tailEnd/>
            </a:ln>
          </p:spPr>
          <p:txBody>
            <a:bodyPr/>
            <a:lstStyle/>
            <a:p>
              <a:endParaRPr lang="zh-CN" altLang="en-US"/>
            </a:p>
          </p:txBody>
        </p:sp>
        <p:sp>
          <p:nvSpPr>
            <p:cNvPr id="85095" name="Freeform 103"/>
            <p:cNvSpPr>
              <a:spLocks noEditPoints="1"/>
            </p:cNvSpPr>
            <p:nvPr/>
          </p:nvSpPr>
          <p:spPr bwMode="auto">
            <a:xfrm>
              <a:off x="3510" y="225"/>
              <a:ext cx="20"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headEnd/>
              <a:tailEnd/>
            </a:ln>
          </p:spPr>
          <p:txBody>
            <a:bodyPr/>
            <a:lstStyle/>
            <a:p>
              <a:endParaRPr lang="zh-CN" altLang="en-US"/>
            </a:p>
          </p:txBody>
        </p:sp>
        <p:sp>
          <p:nvSpPr>
            <p:cNvPr id="85096" name="Freeform 104"/>
            <p:cNvSpPr>
              <a:spLocks noEditPoints="1"/>
            </p:cNvSpPr>
            <p:nvPr/>
          </p:nvSpPr>
          <p:spPr bwMode="auto">
            <a:xfrm>
              <a:off x="3510" y="630"/>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headEnd/>
              <a:tailEnd/>
            </a:ln>
          </p:spPr>
          <p:txBody>
            <a:bodyPr/>
            <a:lstStyle/>
            <a:p>
              <a:endParaRPr lang="zh-CN" altLang="en-US"/>
            </a:p>
          </p:txBody>
        </p:sp>
        <p:sp>
          <p:nvSpPr>
            <p:cNvPr id="85097" name="Freeform 105"/>
            <p:cNvSpPr>
              <a:spLocks noEditPoints="1"/>
            </p:cNvSpPr>
            <p:nvPr/>
          </p:nvSpPr>
          <p:spPr bwMode="auto">
            <a:xfrm>
              <a:off x="3510" y="1034"/>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headEnd/>
              <a:tailEnd/>
            </a:ln>
          </p:spPr>
          <p:txBody>
            <a:bodyPr/>
            <a:lstStyle/>
            <a:p>
              <a:endParaRPr lang="zh-CN" altLang="en-US"/>
            </a:p>
          </p:txBody>
        </p:sp>
        <p:sp>
          <p:nvSpPr>
            <p:cNvPr id="85098" name="Freeform 106"/>
            <p:cNvSpPr>
              <a:spLocks noEditPoints="1"/>
            </p:cNvSpPr>
            <p:nvPr/>
          </p:nvSpPr>
          <p:spPr bwMode="auto">
            <a:xfrm>
              <a:off x="3510" y="1438"/>
              <a:ext cx="20"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headEnd/>
              <a:tailEnd/>
            </a:ln>
          </p:spPr>
          <p:txBody>
            <a:bodyPr/>
            <a:lstStyle/>
            <a:p>
              <a:endParaRPr lang="zh-CN" altLang="en-US"/>
            </a:p>
          </p:txBody>
        </p:sp>
        <p:sp>
          <p:nvSpPr>
            <p:cNvPr id="85099" name="Freeform 107"/>
            <p:cNvSpPr>
              <a:spLocks noEditPoints="1"/>
            </p:cNvSpPr>
            <p:nvPr/>
          </p:nvSpPr>
          <p:spPr bwMode="auto">
            <a:xfrm>
              <a:off x="3510" y="1843"/>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headEnd/>
              <a:tailEnd/>
            </a:ln>
          </p:spPr>
          <p:txBody>
            <a:bodyPr/>
            <a:lstStyle/>
            <a:p>
              <a:endParaRPr lang="zh-CN" altLang="en-US"/>
            </a:p>
          </p:txBody>
        </p:sp>
        <p:sp>
          <p:nvSpPr>
            <p:cNvPr id="85100" name="Freeform 108"/>
            <p:cNvSpPr>
              <a:spLocks noEditPoints="1"/>
            </p:cNvSpPr>
            <p:nvPr/>
          </p:nvSpPr>
          <p:spPr bwMode="auto">
            <a:xfrm>
              <a:off x="3510" y="2247"/>
              <a:ext cx="20"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headEnd/>
              <a:tailEnd/>
            </a:ln>
          </p:spPr>
          <p:txBody>
            <a:bodyPr/>
            <a:lstStyle/>
            <a:p>
              <a:endParaRPr lang="zh-CN" altLang="en-US"/>
            </a:p>
          </p:txBody>
        </p:sp>
        <p:sp>
          <p:nvSpPr>
            <p:cNvPr id="85101" name="Freeform 109"/>
            <p:cNvSpPr>
              <a:spLocks noEditPoints="1"/>
            </p:cNvSpPr>
            <p:nvPr/>
          </p:nvSpPr>
          <p:spPr bwMode="auto">
            <a:xfrm>
              <a:off x="3510" y="2652"/>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headEnd/>
              <a:tailEnd/>
            </a:ln>
          </p:spPr>
          <p:txBody>
            <a:bodyPr/>
            <a:lstStyle/>
            <a:p>
              <a:endParaRPr lang="zh-CN" altLang="en-US"/>
            </a:p>
          </p:txBody>
        </p:sp>
        <p:sp>
          <p:nvSpPr>
            <p:cNvPr id="85102" name="Freeform 110"/>
            <p:cNvSpPr>
              <a:spLocks noEditPoints="1"/>
            </p:cNvSpPr>
            <p:nvPr/>
          </p:nvSpPr>
          <p:spPr bwMode="auto">
            <a:xfrm>
              <a:off x="3510" y="3056"/>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headEnd/>
              <a:tailEnd/>
            </a:ln>
          </p:spPr>
          <p:txBody>
            <a:bodyPr/>
            <a:lstStyle/>
            <a:p>
              <a:endParaRPr lang="zh-CN" altLang="en-US"/>
            </a:p>
          </p:txBody>
        </p:sp>
        <p:sp>
          <p:nvSpPr>
            <p:cNvPr id="85103" name="Freeform 111"/>
            <p:cNvSpPr>
              <a:spLocks noEditPoints="1"/>
            </p:cNvSpPr>
            <p:nvPr/>
          </p:nvSpPr>
          <p:spPr bwMode="auto">
            <a:xfrm>
              <a:off x="3510" y="3461"/>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headEnd/>
              <a:tailEnd/>
            </a:ln>
          </p:spPr>
          <p:txBody>
            <a:bodyPr/>
            <a:lstStyle/>
            <a:p>
              <a:endParaRPr lang="zh-CN" altLang="en-US"/>
            </a:p>
          </p:txBody>
        </p:sp>
        <p:sp>
          <p:nvSpPr>
            <p:cNvPr id="85104" name="Freeform 112"/>
            <p:cNvSpPr>
              <a:spLocks noEditPoints="1"/>
            </p:cNvSpPr>
            <p:nvPr/>
          </p:nvSpPr>
          <p:spPr bwMode="auto">
            <a:xfrm>
              <a:off x="3510" y="3865"/>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headEnd/>
              <a:tailEnd/>
            </a:ln>
          </p:spPr>
          <p:txBody>
            <a:bodyPr/>
            <a:lstStyle/>
            <a:p>
              <a:endParaRPr lang="zh-CN" altLang="en-US"/>
            </a:p>
          </p:txBody>
        </p:sp>
        <p:sp>
          <p:nvSpPr>
            <p:cNvPr id="85105" name="Rectangle 113"/>
            <p:cNvSpPr>
              <a:spLocks noChangeArrowheads="1"/>
            </p:cNvSpPr>
            <p:nvPr/>
          </p:nvSpPr>
          <p:spPr bwMode="auto">
            <a:xfrm>
              <a:off x="3510" y="4269"/>
              <a:ext cx="20" cy="51"/>
            </a:xfrm>
            <a:prstGeom prst="rect">
              <a:avLst/>
            </a:prstGeom>
            <a:solidFill>
              <a:schemeClr val="bg2">
                <a:alpha val="50000"/>
              </a:schemeClr>
            </a:solidFill>
            <a:ln w="0">
              <a:noFill/>
              <a:miter lim="800000"/>
              <a:headEnd/>
              <a:tailEnd/>
            </a:ln>
          </p:spPr>
          <p:txBody>
            <a:bodyPr/>
            <a:lstStyle/>
            <a:p>
              <a:endParaRPr lang="zh-CN" altLang="en-US"/>
            </a:p>
          </p:txBody>
        </p:sp>
        <p:sp>
          <p:nvSpPr>
            <p:cNvPr id="85106" name="Rectangle 114"/>
            <p:cNvSpPr>
              <a:spLocks noChangeArrowheads="1"/>
            </p:cNvSpPr>
            <p:nvPr/>
          </p:nvSpPr>
          <p:spPr bwMode="auto">
            <a:xfrm>
              <a:off x="3960" y="23"/>
              <a:ext cx="20" cy="101"/>
            </a:xfrm>
            <a:prstGeom prst="rect">
              <a:avLst/>
            </a:prstGeom>
            <a:solidFill>
              <a:schemeClr val="bg2">
                <a:alpha val="50000"/>
              </a:schemeClr>
            </a:solidFill>
            <a:ln w="0">
              <a:noFill/>
              <a:miter lim="800000"/>
              <a:headEnd/>
              <a:tailEnd/>
            </a:ln>
          </p:spPr>
          <p:txBody>
            <a:bodyPr/>
            <a:lstStyle/>
            <a:p>
              <a:endParaRPr lang="zh-CN" altLang="en-US"/>
            </a:p>
          </p:txBody>
        </p:sp>
        <p:sp>
          <p:nvSpPr>
            <p:cNvPr id="85107" name="Freeform 115"/>
            <p:cNvSpPr>
              <a:spLocks noEditPoints="1"/>
            </p:cNvSpPr>
            <p:nvPr/>
          </p:nvSpPr>
          <p:spPr bwMode="auto">
            <a:xfrm>
              <a:off x="3960" y="225"/>
              <a:ext cx="20"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headEnd/>
              <a:tailEnd/>
            </a:ln>
          </p:spPr>
          <p:txBody>
            <a:bodyPr/>
            <a:lstStyle/>
            <a:p>
              <a:endParaRPr lang="zh-CN" altLang="en-US"/>
            </a:p>
          </p:txBody>
        </p:sp>
        <p:sp>
          <p:nvSpPr>
            <p:cNvPr id="85108" name="Freeform 116"/>
            <p:cNvSpPr>
              <a:spLocks noEditPoints="1"/>
            </p:cNvSpPr>
            <p:nvPr/>
          </p:nvSpPr>
          <p:spPr bwMode="auto">
            <a:xfrm>
              <a:off x="3960" y="630"/>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headEnd/>
              <a:tailEnd/>
            </a:ln>
          </p:spPr>
          <p:txBody>
            <a:bodyPr/>
            <a:lstStyle/>
            <a:p>
              <a:endParaRPr lang="zh-CN" altLang="en-US"/>
            </a:p>
          </p:txBody>
        </p:sp>
        <p:sp>
          <p:nvSpPr>
            <p:cNvPr id="85109" name="Freeform 117"/>
            <p:cNvSpPr>
              <a:spLocks noEditPoints="1"/>
            </p:cNvSpPr>
            <p:nvPr/>
          </p:nvSpPr>
          <p:spPr bwMode="auto">
            <a:xfrm>
              <a:off x="3960" y="1034"/>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headEnd/>
              <a:tailEnd/>
            </a:ln>
          </p:spPr>
          <p:txBody>
            <a:bodyPr/>
            <a:lstStyle/>
            <a:p>
              <a:endParaRPr lang="zh-CN" altLang="en-US"/>
            </a:p>
          </p:txBody>
        </p:sp>
        <p:sp>
          <p:nvSpPr>
            <p:cNvPr id="85110" name="Freeform 118"/>
            <p:cNvSpPr>
              <a:spLocks noEditPoints="1"/>
            </p:cNvSpPr>
            <p:nvPr/>
          </p:nvSpPr>
          <p:spPr bwMode="auto">
            <a:xfrm>
              <a:off x="3960" y="1438"/>
              <a:ext cx="20"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headEnd/>
              <a:tailEnd/>
            </a:ln>
          </p:spPr>
          <p:txBody>
            <a:bodyPr/>
            <a:lstStyle/>
            <a:p>
              <a:endParaRPr lang="zh-CN" altLang="en-US"/>
            </a:p>
          </p:txBody>
        </p:sp>
        <p:sp>
          <p:nvSpPr>
            <p:cNvPr id="85111" name="Freeform 119"/>
            <p:cNvSpPr>
              <a:spLocks noEditPoints="1"/>
            </p:cNvSpPr>
            <p:nvPr/>
          </p:nvSpPr>
          <p:spPr bwMode="auto">
            <a:xfrm>
              <a:off x="3960" y="1843"/>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headEnd/>
              <a:tailEnd/>
            </a:ln>
          </p:spPr>
          <p:txBody>
            <a:bodyPr/>
            <a:lstStyle/>
            <a:p>
              <a:endParaRPr lang="zh-CN" altLang="en-US"/>
            </a:p>
          </p:txBody>
        </p:sp>
        <p:sp>
          <p:nvSpPr>
            <p:cNvPr id="85112" name="Freeform 120"/>
            <p:cNvSpPr>
              <a:spLocks noEditPoints="1"/>
            </p:cNvSpPr>
            <p:nvPr/>
          </p:nvSpPr>
          <p:spPr bwMode="auto">
            <a:xfrm>
              <a:off x="3960" y="2247"/>
              <a:ext cx="20"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headEnd/>
              <a:tailEnd/>
            </a:ln>
          </p:spPr>
          <p:txBody>
            <a:bodyPr/>
            <a:lstStyle/>
            <a:p>
              <a:endParaRPr lang="zh-CN" altLang="en-US"/>
            </a:p>
          </p:txBody>
        </p:sp>
        <p:sp>
          <p:nvSpPr>
            <p:cNvPr id="85113" name="Freeform 121"/>
            <p:cNvSpPr>
              <a:spLocks noEditPoints="1"/>
            </p:cNvSpPr>
            <p:nvPr/>
          </p:nvSpPr>
          <p:spPr bwMode="auto">
            <a:xfrm>
              <a:off x="3960" y="2652"/>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headEnd/>
              <a:tailEnd/>
            </a:ln>
          </p:spPr>
          <p:txBody>
            <a:bodyPr/>
            <a:lstStyle/>
            <a:p>
              <a:endParaRPr lang="zh-CN" altLang="en-US"/>
            </a:p>
          </p:txBody>
        </p:sp>
        <p:sp>
          <p:nvSpPr>
            <p:cNvPr id="85114" name="Freeform 122"/>
            <p:cNvSpPr>
              <a:spLocks noEditPoints="1"/>
            </p:cNvSpPr>
            <p:nvPr/>
          </p:nvSpPr>
          <p:spPr bwMode="auto">
            <a:xfrm>
              <a:off x="3960" y="3056"/>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headEnd/>
              <a:tailEnd/>
            </a:ln>
          </p:spPr>
          <p:txBody>
            <a:bodyPr/>
            <a:lstStyle/>
            <a:p>
              <a:endParaRPr lang="zh-CN" altLang="en-US"/>
            </a:p>
          </p:txBody>
        </p:sp>
        <p:sp>
          <p:nvSpPr>
            <p:cNvPr id="85115" name="Freeform 123"/>
            <p:cNvSpPr>
              <a:spLocks noEditPoints="1"/>
            </p:cNvSpPr>
            <p:nvPr/>
          </p:nvSpPr>
          <p:spPr bwMode="auto">
            <a:xfrm>
              <a:off x="3960" y="3461"/>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headEnd/>
              <a:tailEnd/>
            </a:ln>
          </p:spPr>
          <p:txBody>
            <a:bodyPr/>
            <a:lstStyle/>
            <a:p>
              <a:endParaRPr lang="zh-CN" altLang="en-US"/>
            </a:p>
          </p:txBody>
        </p:sp>
        <p:sp>
          <p:nvSpPr>
            <p:cNvPr id="85116" name="Freeform 124"/>
            <p:cNvSpPr>
              <a:spLocks noEditPoints="1"/>
            </p:cNvSpPr>
            <p:nvPr/>
          </p:nvSpPr>
          <p:spPr bwMode="auto">
            <a:xfrm>
              <a:off x="3960" y="3865"/>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headEnd/>
              <a:tailEnd/>
            </a:ln>
          </p:spPr>
          <p:txBody>
            <a:bodyPr/>
            <a:lstStyle/>
            <a:p>
              <a:endParaRPr lang="zh-CN" altLang="en-US"/>
            </a:p>
          </p:txBody>
        </p:sp>
        <p:sp>
          <p:nvSpPr>
            <p:cNvPr id="85117" name="Rectangle 125"/>
            <p:cNvSpPr>
              <a:spLocks noChangeArrowheads="1"/>
            </p:cNvSpPr>
            <p:nvPr/>
          </p:nvSpPr>
          <p:spPr bwMode="auto">
            <a:xfrm>
              <a:off x="3960" y="4269"/>
              <a:ext cx="20" cy="51"/>
            </a:xfrm>
            <a:prstGeom prst="rect">
              <a:avLst/>
            </a:prstGeom>
            <a:solidFill>
              <a:schemeClr val="bg2">
                <a:alpha val="50000"/>
              </a:schemeClr>
            </a:solidFill>
            <a:ln w="0">
              <a:noFill/>
              <a:miter lim="800000"/>
              <a:headEnd/>
              <a:tailEnd/>
            </a:ln>
          </p:spPr>
          <p:txBody>
            <a:bodyPr/>
            <a:lstStyle/>
            <a:p>
              <a:endParaRPr lang="zh-CN" altLang="en-US"/>
            </a:p>
          </p:txBody>
        </p:sp>
        <p:sp>
          <p:nvSpPr>
            <p:cNvPr id="85118" name="Rectangle 126"/>
            <p:cNvSpPr>
              <a:spLocks noChangeArrowheads="1"/>
            </p:cNvSpPr>
            <p:nvPr/>
          </p:nvSpPr>
          <p:spPr bwMode="auto">
            <a:xfrm>
              <a:off x="4405" y="23"/>
              <a:ext cx="20" cy="101"/>
            </a:xfrm>
            <a:prstGeom prst="rect">
              <a:avLst/>
            </a:prstGeom>
            <a:solidFill>
              <a:schemeClr val="bg2">
                <a:alpha val="50000"/>
              </a:schemeClr>
            </a:solidFill>
            <a:ln w="0">
              <a:noFill/>
              <a:miter lim="800000"/>
              <a:headEnd/>
              <a:tailEnd/>
            </a:ln>
          </p:spPr>
          <p:txBody>
            <a:bodyPr/>
            <a:lstStyle/>
            <a:p>
              <a:endParaRPr lang="zh-CN" altLang="en-US"/>
            </a:p>
          </p:txBody>
        </p:sp>
        <p:sp>
          <p:nvSpPr>
            <p:cNvPr id="85119" name="Freeform 127"/>
            <p:cNvSpPr>
              <a:spLocks noEditPoints="1"/>
            </p:cNvSpPr>
            <p:nvPr/>
          </p:nvSpPr>
          <p:spPr bwMode="auto">
            <a:xfrm>
              <a:off x="4405" y="225"/>
              <a:ext cx="20"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headEnd/>
              <a:tailEnd/>
            </a:ln>
          </p:spPr>
          <p:txBody>
            <a:bodyPr/>
            <a:lstStyle/>
            <a:p>
              <a:endParaRPr lang="zh-CN" altLang="en-US"/>
            </a:p>
          </p:txBody>
        </p:sp>
        <p:sp>
          <p:nvSpPr>
            <p:cNvPr id="85120" name="Freeform 128"/>
            <p:cNvSpPr>
              <a:spLocks noEditPoints="1"/>
            </p:cNvSpPr>
            <p:nvPr/>
          </p:nvSpPr>
          <p:spPr bwMode="auto">
            <a:xfrm>
              <a:off x="4405" y="630"/>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headEnd/>
              <a:tailEnd/>
            </a:ln>
          </p:spPr>
          <p:txBody>
            <a:bodyPr/>
            <a:lstStyle/>
            <a:p>
              <a:endParaRPr lang="zh-CN" altLang="en-US"/>
            </a:p>
          </p:txBody>
        </p:sp>
        <p:sp>
          <p:nvSpPr>
            <p:cNvPr id="85121" name="Freeform 129"/>
            <p:cNvSpPr>
              <a:spLocks noEditPoints="1"/>
            </p:cNvSpPr>
            <p:nvPr/>
          </p:nvSpPr>
          <p:spPr bwMode="auto">
            <a:xfrm>
              <a:off x="4405" y="1034"/>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headEnd/>
              <a:tailEnd/>
            </a:ln>
          </p:spPr>
          <p:txBody>
            <a:bodyPr/>
            <a:lstStyle/>
            <a:p>
              <a:endParaRPr lang="zh-CN" altLang="en-US"/>
            </a:p>
          </p:txBody>
        </p:sp>
        <p:sp>
          <p:nvSpPr>
            <p:cNvPr id="85122" name="Freeform 130"/>
            <p:cNvSpPr>
              <a:spLocks noEditPoints="1"/>
            </p:cNvSpPr>
            <p:nvPr/>
          </p:nvSpPr>
          <p:spPr bwMode="auto">
            <a:xfrm>
              <a:off x="4405" y="1438"/>
              <a:ext cx="20"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headEnd/>
              <a:tailEnd/>
            </a:ln>
          </p:spPr>
          <p:txBody>
            <a:bodyPr/>
            <a:lstStyle/>
            <a:p>
              <a:endParaRPr lang="zh-CN" altLang="en-US"/>
            </a:p>
          </p:txBody>
        </p:sp>
        <p:sp>
          <p:nvSpPr>
            <p:cNvPr id="85123" name="Freeform 131"/>
            <p:cNvSpPr>
              <a:spLocks noEditPoints="1"/>
            </p:cNvSpPr>
            <p:nvPr/>
          </p:nvSpPr>
          <p:spPr bwMode="auto">
            <a:xfrm>
              <a:off x="4405" y="1843"/>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headEnd/>
              <a:tailEnd/>
            </a:ln>
          </p:spPr>
          <p:txBody>
            <a:bodyPr/>
            <a:lstStyle/>
            <a:p>
              <a:endParaRPr lang="zh-CN" altLang="en-US"/>
            </a:p>
          </p:txBody>
        </p:sp>
        <p:sp>
          <p:nvSpPr>
            <p:cNvPr id="85124" name="Freeform 132"/>
            <p:cNvSpPr>
              <a:spLocks noEditPoints="1"/>
            </p:cNvSpPr>
            <p:nvPr/>
          </p:nvSpPr>
          <p:spPr bwMode="auto">
            <a:xfrm>
              <a:off x="4405" y="2247"/>
              <a:ext cx="20"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headEnd/>
              <a:tailEnd/>
            </a:ln>
          </p:spPr>
          <p:txBody>
            <a:bodyPr/>
            <a:lstStyle/>
            <a:p>
              <a:endParaRPr lang="zh-CN" altLang="en-US"/>
            </a:p>
          </p:txBody>
        </p:sp>
        <p:sp>
          <p:nvSpPr>
            <p:cNvPr id="85125" name="Freeform 133"/>
            <p:cNvSpPr>
              <a:spLocks noEditPoints="1"/>
            </p:cNvSpPr>
            <p:nvPr/>
          </p:nvSpPr>
          <p:spPr bwMode="auto">
            <a:xfrm>
              <a:off x="4405" y="2652"/>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headEnd/>
              <a:tailEnd/>
            </a:ln>
          </p:spPr>
          <p:txBody>
            <a:bodyPr/>
            <a:lstStyle/>
            <a:p>
              <a:endParaRPr lang="zh-CN" altLang="en-US"/>
            </a:p>
          </p:txBody>
        </p:sp>
        <p:sp>
          <p:nvSpPr>
            <p:cNvPr id="85126" name="Freeform 134"/>
            <p:cNvSpPr>
              <a:spLocks noEditPoints="1"/>
            </p:cNvSpPr>
            <p:nvPr/>
          </p:nvSpPr>
          <p:spPr bwMode="auto">
            <a:xfrm>
              <a:off x="4405" y="3056"/>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headEnd/>
              <a:tailEnd/>
            </a:ln>
          </p:spPr>
          <p:txBody>
            <a:bodyPr/>
            <a:lstStyle/>
            <a:p>
              <a:endParaRPr lang="zh-CN" altLang="en-US"/>
            </a:p>
          </p:txBody>
        </p:sp>
        <p:sp>
          <p:nvSpPr>
            <p:cNvPr id="85127" name="Freeform 135"/>
            <p:cNvSpPr>
              <a:spLocks noEditPoints="1"/>
            </p:cNvSpPr>
            <p:nvPr/>
          </p:nvSpPr>
          <p:spPr bwMode="auto">
            <a:xfrm>
              <a:off x="4405" y="3461"/>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headEnd/>
              <a:tailEnd/>
            </a:ln>
          </p:spPr>
          <p:txBody>
            <a:bodyPr/>
            <a:lstStyle/>
            <a:p>
              <a:endParaRPr lang="zh-CN" altLang="en-US"/>
            </a:p>
          </p:txBody>
        </p:sp>
        <p:sp>
          <p:nvSpPr>
            <p:cNvPr id="85128" name="Freeform 136"/>
            <p:cNvSpPr>
              <a:spLocks noEditPoints="1"/>
            </p:cNvSpPr>
            <p:nvPr/>
          </p:nvSpPr>
          <p:spPr bwMode="auto">
            <a:xfrm>
              <a:off x="4405" y="3865"/>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headEnd/>
              <a:tailEnd/>
            </a:ln>
          </p:spPr>
          <p:txBody>
            <a:bodyPr/>
            <a:lstStyle/>
            <a:p>
              <a:endParaRPr lang="zh-CN" altLang="en-US"/>
            </a:p>
          </p:txBody>
        </p:sp>
        <p:sp>
          <p:nvSpPr>
            <p:cNvPr id="85129" name="Rectangle 137"/>
            <p:cNvSpPr>
              <a:spLocks noChangeArrowheads="1"/>
            </p:cNvSpPr>
            <p:nvPr/>
          </p:nvSpPr>
          <p:spPr bwMode="auto">
            <a:xfrm>
              <a:off x="4405" y="4269"/>
              <a:ext cx="20" cy="51"/>
            </a:xfrm>
            <a:prstGeom prst="rect">
              <a:avLst/>
            </a:prstGeom>
            <a:solidFill>
              <a:schemeClr val="bg2">
                <a:alpha val="50000"/>
              </a:schemeClr>
            </a:solidFill>
            <a:ln w="0">
              <a:noFill/>
              <a:miter lim="800000"/>
              <a:headEnd/>
              <a:tailEnd/>
            </a:ln>
          </p:spPr>
          <p:txBody>
            <a:bodyPr/>
            <a:lstStyle/>
            <a:p>
              <a:endParaRPr lang="zh-CN" altLang="en-US"/>
            </a:p>
          </p:txBody>
        </p:sp>
        <p:sp>
          <p:nvSpPr>
            <p:cNvPr id="85130" name="Rectangle 138"/>
            <p:cNvSpPr>
              <a:spLocks noChangeArrowheads="1"/>
            </p:cNvSpPr>
            <p:nvPr/>
          </p:nvSpPr>
          <p:spPr bwMode="auto">
            <a:xfrm>
              <a:off x="4850" y="23"/>
              <a:ext cx="20" cy="101"/>
            </a:xfrm>
            <a:prstGeom prst="rect">
              <a:avLst/>
            </a:prstGeom>
            <a:solidFill>
              <a:schemeClr val="bg2">
                <a:alpha val="50000"/>
              </a:schemeClr>
            </a:solidFill>
            <a:ln w="0">
              <a:noFill/>
              <a:miter lim="800000"/>
              <a:headEnd/>
              <a:tailEnd/>
            </a:ln>
          </p:spPr>
          <p:txBody>
            <a:bodyPr/>
            <a:lstStyle/>
            <a:p>
              <a:endParaRPr lang="zh-CN" altLang="en-US"/>
            </a:p>
          </p:txBody>
        </p:sp>
        <p:sp>
          <p:nvSpPr>
            <p:cNvPr id="85131" name="Freeform 139"/>
            <p:cNvSpPr>
              <a:spLocks noEditPoints="1"/>
            </p:cNvSpPr>
            <p:nvPr/>
          </p:nvSpPr>
          <p:spPr bwMode="auto">
            <a:xfrm>
              <a:off x="4850" y="225"/>
              <a:ext cx="20"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headEnd/>
              <a:tailEnd/>
            </a:ln>
          </p:spPr>
          <p:txBody>
            <a:bodyPr/>
            <a:lstStyle/>
            <a:p>
              <a:endParaRPr lang="zh-CN" altLang="en-US"/>
            </a:p>
          </p:txBody>
        </p:sp>
        <p:sp>
          <p:nvSpPr>
            <p:cNvPr id="85132" name="Freeform 140"/>
            <p:cNvSpPr>
              <a:spLocks noEditPoints="1"/>
            </p:cNvSpPr>
            <p:nvPr/>
          </p:nvSpPr>
          <p:spPr bwMode="auto">
            <a:xfrm>
              <a:off x="4850" y="630"/>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headEnd/>
              <a:tailEnd/>
            </a:ln>
          </p:spPr>
          <p:txBody>
            <a:bodyPr/>
            <a:lstStyle/>
            <a:p>
              <a:endParaRPr lang="zh-CN" altLang="en-US"/>
            </a:p>
          </p:txBody>
        </p:sp>
        <p:sp>
          <p:nvSpPr>
            <p:cNvPr id="85133" name="Freeform 141"/>
            <p:cNvSpPr>
              <a:spLocks noEditPoints="1"/>
            </p:cNvSpPr>
            <p:nvPr/>
          </p:nvSpPr>
          <p:spPr bwMode="auto">
            <a:xfrm>
              <a:off x="4850" y="1034"/>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headEnd/>
              <a:tailEnd/>
            </a:ln>
          </p:spPr>
          <p:txBody>
            <a:bodyPr/>
            <a:lstStyle/>
            <a:p>
              <a:endParaRPr lang="zh-CN" altLang="en-US"/>
            </a:p>
          </p:txBody>
        </p:sp>
        <p:sp>
          <p:nvSpPr>
            <p:cNvPr id="85134" name="Freeform 142"/>
            <p:cNvSpPr>
              <a:spLocks noEditPoints="1"/>
            </p:cNvSpPr>
            <p:nvPr/>
          </p:nvSpPr>
          <p:spPr bwMode="auto">
            <a:xfrm>
              <a:off x="4850" y="1438"/>
              <a:ext cx="20"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headEnd/>
              <a:tailEnd/>
            </a:ln>
          </p:spPr>
          <p:txBody>
            <a:bodyPr/>
            <a:lstStyle/>
            <a:p>
              <a:endParaRPr lang="zh-CN" altLang="en-US"/>
            </a:p>
          </p:txBody>
        </p:sp>
        <p:sp>
          <p:nvSpPr>
            <p:cNvPr id="85135" name="Freeform 143"/>
            <p:cNvSpPr>
              <a:spLocks noEditPoints="1"/>
            </p:cNvSpPr>
            <p:nvPr/>
          </p:nvSpPr>
          <p:spPr bwMode="auto">
            <a:xfrm>
              <a:off x="4850" y="1843"/>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headEnd/>
              <a:tailEnd/>
            </a:ln>
          </p:spPr>
          <p:txBody>
            <a:bodyPr/>
            <a:lstStyle/>
            <a:p>
              <a:endParaRPr lang="zh-CN" altLang="en-US"/>
            </a:p>
          </p:txBody>
        </p:sp>
        <p:sp>
          <p:nvSpPr>
            <p:cNvPr id="85136" name="Freeform 144"/>
            <p:cNvSpPr>
              <a:spLocks noEditPoints="1"/>
            </p:cNvSpPr>
            <p:nvPr/>
          </p:nvSpPr>
          <p:spPr bwMode="auto">
            <a:xfrm>
              <a:off x="4850" y="2247"/>
              <a:ext cx="20"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headEnd/>
              <a:tailEnd/>
            </a:ln>
          </p:spPr>
          <p:txBody>
            <a:bodyPr/>
            <a:lstStyle/>
            <a:p>
              <a:endParaRPr lang="zh-CN" altLang="en-US"/>
            </a:p>
          </p:txBody>
        </p:sp>
        <p:sp>
          <p:nvSpPr>
            <p:cNvPr id="85137" name="Freeform 145"/>
            <p:cNvSpPr>
              <a:spLocks noEditPoints="1"/>
            </p:cNvSpPr>
            <p:nvPr/>
          </p:nvSpPr>
          <p:spPr bwMode="auto">
            <a:xfrm>
              <a:off x="4850" y="2652"/>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headEnd/>
              <a:tailEnd/>
            </a:ln>
          </p:spPr>
          <p:txBody>
            <a:bodyPr/>
            <a:lstStyle/>
            <a:p>
              <a:endParaRPr lang="zh-CN" altLang="en-US"/>
            </a:p>
          </p:txBody>
        </p:sp>
        <p:sp>
          <p:nvSpPr>
            <p:cNvPr id="85138" name="Freeform 146"/>
            <p:cNvSpPr>
              <a:spLocks noEditPoints="1"/>
            </p:cNvSpPr>
            <p:nvPr/>
          </p:nvSpPr>
          <p:spPr bwMode="auto">
            <a:xfrm>
              <a:off x="4850" y="3056"/>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headEnd/>
              <a:tailEnd/>
            </a:ln>
          </p:spPr>
          <p:txBody>
            <a:bodyPr/>
            <a:lstStyle/>
            <a:p>
              <a:endParaRPr lang="zh-CN" altLang="en-US"/>
            </a:p>
          </p:txBody>
        </p:sp>
        <p:sp>
          <p:nvSpPr>
            <p:cNvPr id="85139" name="Freeform 147"/>
            <p:cNvSpPr>
              <a:spLocks noEditPoints="1"/>
            </p:cNvSpPr>
            <p:nvPr/>
          </p:nvSpPr>
          <p:spPr bwMode="auto">
            <a:xfrm>
              <a:off x="4850" y="3461"/>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headEnd/>
              <a:tailEnd/>
            </a:ln>
          </p:spPr>
          <p:txBody>
            <a:bodyPr/>
            <a:lstStyle/>
            <a:p>
              <a:endParaRPr lang="zh-CN" altLang="en-US"/>
            </a:p>
          </p:txBody>
        </p:sp>
        <p:sp>
          <p:nvSpPr>
            <p:cNvPr id="85140" name="Freeform 148"/>
            <p:cNvSpPr>
              <a:spLocks noEditPoints="1"/>
            </p:cNvSpPr>
            <p:nvPr/>
          </p:nvSpPr>
          <p:spPr bwMode="auto">
            <a:xfrm>
              <a:off x="4850" y="3865"/>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headEnd/>
              <a:tailEnd/>
            </a:ln>
          </p:spPr>
          <p:txBody>
            <a:bodyPr/>
            <a:lstStyle/>
            <a:p>
              <a:endParaRPr lang="zh-CN" altLang="en-US"/>
            </a:p>
          </p:txBody>
        </p:sp>
        <p:sp>
          <p:nvSpPr>
            <p:cNvPr id="85141" name="Rectangle 149"/>
            <p:cNvSpPr>
              <a:spLocks noChangeArrowheads="1"/>
            </p:cNvSpPr>
            <p:nvPr/>
          </p:nvSpPr>
          <p:spPr bwMode="auto">
            <a:xfrm>
              <a:off x="4850" y="4269"/>
              <a:ext cx="20" cy="51"/>
            </a:xfrm>
            <a:prstGeom prst="rect">
              <a:avLst/>
            </a:prstGeom>
            <a:solidFill>
              <a:schemeClr val="bg2">
                <a:alpha val="50000"/>
              </a:schemeClr>
            </a:solidFill>
            <a:ln w="0">
              <a:noFill/>
              <a:miter lim="800000"/>
              <a:headEnd/>
              <a:tailEnd/>
            </a:ln>
          </p:spPr>
          <p:txBody>
            <a:bodyPr/>
            <a:lstStyle/>
            <a:p>
              <a:endParaRPr lang="zh-CN" altLang="en-US"/>
            </a:p>
          </p:txBody>
        </p:sp>
        <p:sp>
          <p:nvSpPr>
            <p:cNvPr id="85142" name="Rectangle 150"/>
            <p:cNvSpPr>
              <a:spLocks noChangeArrowheads="1"/>
            </p:cNvSpPr>
            <p:nvPr/>
          </p:nvSpPr>
          <p:spPr bwMode="auto">
            <a:xfrm>
              <a:off x="5300" y="23"/>
              <a:ext cx="20" cy="101"/>
            </a:xfrm>
            <a:prstGeom prst="rect">
              <a:avLst/>
            </a:prstGeom>
            <a:solidFill>
              <a:schemeClr val="bg2">
                <a:alpha val="50000"/>
              </a:schemeClr>
            </a:solidFill>
            <a:ln w="0">
              <a:noFill/>
              <a:miter lim="800000"/>
              <a:headEnd/>
              <a:tailEnd/>
            </a:ln>
          </p:spPr>
          <p:txBody>
            <a:bodyPr/>
            <a:lstStyle/>
            <a:p>
              <a:endParaRPr lang="zh-CN" altLang="en-US"/>
            </a:p>
          </p:txBody>
        </p:sp>
        <p:sp>
          <p:nvSpPr>
            <p:cNvPr id="85143" name="Freeform 151"/>
            <p:cNvSpPr>
              <a:spLocks noEditPoints="1"/>
            </p:cNvSpPr>
            <p:nvPr/>
          </p:nvSpPr>
          <p:spPr bwMode="auto">
            <a:xfrm>
              <a:off x="5300" y="225"/>
              <a:ext cx="20"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headEnd/>
              <a:tailEnd/>
            </a:ln>
          </p:spPr>
          <p:txBody>
            <a:bodyPr/>
            <a:lstStyle/>
            <a:p>
              <a:endParaRPr lang="zh-CN" altLang="en-US"/>
            </a:p>
          </p:txBody>
        </p:sp>
        <p:sp>
          <p:nvSpPr>
            <p:cNvPr id="85144" name="Freeform 152"/>
            <p:cNvSpPr>
              <a:spLocks noEditPoints="1"/>
            </p:cNvSpPr>
            <p:nvPr/>
          </p:nvSpPr>
          <p:spPr bwMode="auto">
            <a:xfrm>
              <a:off x="5300" y="630"/>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headEnd/>
              <a:tailEnd/>
            </a:ln>
          </p:spPr>
          <p:txBody>
            <a:bodyPr/>
            <a:lstStyle/>
            <a:p>
              <a:endParaRPr lang="zh-CN" altLang="en-US"/>
            </a:p>
          </p:txBody>
        </p:sp>
        <p:sp>
          <p:nvSpPr>
            <p:cNvPr id="85145" name="Freeform 153"/>
            <p:cNvSpPr>
              <a:spLocks noEditPoints="1"/>
            </p:cNvSpPr>
            <p:nvPr/>
          </p:nvSpPr>
          <p:spPr bwMode="auto">
            <a:xfrm>
              <a:off x="5300" y="1034"/>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headEnd/>
              <a:tailEnd/>
            </a:ln>
          </p:spPr>
          <p:txBody>
            <a:bodyPr/>
            <a:lstStyle/>
            <a:p>
              <a:endParaRPr lang="zh-CN" altLang="en-US"/>
            </a:p>
          </p:txBody>
        </p:sp>
        <p:sp>
          <p:nvSpPr>
            <p:cNvPr id="85146" name="Freeform 154"/>
            <p:cNvSpPr>
              <a:spLocks noEditPoints="1"/>
            </p:cNvSpPr>
            <p:nvPr/>
          </p:nvSpPr>
          <p:spPr bwMode="auto">
            <a:xfrm>
              <a:off x="5300" y="1438"/>
              <a:ext cx="20"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headEnd/>
              <a:tailEnd/>
            </a:ln>
          </p:spPr>
          <p:txBody>
            <a:bodyPr/>
            <a:lstStyle/>
            <a:p>
              <a:endParaRPr lang="zh-CN" altLang="en-US"/>
            </a:p>
          </p:txBody>
        </p:sp>
        <p:sp>
          <p:nvSpPr>
            <p:cNvPr id="85147" name="Freeform 155"/>
            <p:cNvSpPr>
              <a:spLocks noEditPoints="1"/>
            </p:cNvSpPr>
            <p:nvPr/>
          </p:nvSpPr>
          <p:spPr bwMode="auto">
            <a:xfrm>
              <a:off x="5300" y="1843"/>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headEnd/>
              <a:tailEnd/>
            </a:ln>
          </p:spPr>
          <p:txBody>
            <a:bodyPr/>
            <a:lstStyle/>
            <a:p>
              <a:endParaRPr lang="zh-CN" altLang="en-US"/>
            </a:p>
          </p:txBody>
        </p:sp>
        <p:sp>
          <p:nvSpPr>
            <p:cNvPr id="85148" name="Freeform 156"/>
            <p:cNvSpPr>
              <a:spLocks noEditPoints="1"/>
            </p:cNvSpPr>
            <p:nvPr/>
          </p:nvSpPr>
          <p:spPr bwMode="auto">
            <a:xfrm>
              <a:off x="5300" y="2247"/>
              <a:ext cx="20"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headEnd/>
              <a:tailEnd/>
            </a:ln>
          </p:spPr>
          <p:txBody>
            <a:bodyPr/>
            <a:lstStyle/>
            <a:p>
              <a:endParaRPr lang="zh-CN" altLang="en-US"/>
            </a:p>
          </p:txBody>
        </p:sp>
        <p:sp>
          <p:nvSpPr>
            <p:cNvPr id="85149" name="Freeform 157"/>
            <p:cNvSpPr>
              <a:spLocks noEditPoints="1"/>
            </p:cNvSpPr>
            <p:nvPr/>
          </p:nvSpPr>
          <p:spPr bwMode="auto">
            <a:xfrm>
              <a:off x="5300" y="2652"/>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headEnd/>
              <a:tailEnd/>
            </a:ln>
          </p:spPr>
          <p:txBody>
            <a:bodyPr/>
            <a:lstStyle/>
            <a:p>
              <a:endParaRPr lang="zh-CN" altLang="en-US"/>
            </a:p>
          </p:txBody>
        </p:sp>
        <p:sp>
          <p:nvSpPr>
            <p:cNvPr id="85150" name="Freeform 158"/>
            <p:cNvSpPr>
              <a:spLocks noEditPoints="1"/>
            </p:cNvSpPr>
            <p:nvPr/>
          </p:nvSpPr>
          <p:spPr bwMode="auto">
            <a:xfrm>
              <a:off x="5300" y="3056"/>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headEnd/>
              <a:tailEnd/>
            </a:ln>
          </p:spPr>
          <p:txBody>
            <a:bodyPr/>
            <a:lstStyle/>
            <a:p>
              <a:endParaRPr lang="zh-CN" altLang="en-US"/>
            </a:p>
          </p:txBody>
        </p:sp>
        <p:sp>
          <p:nvSpPr>
            <p:cNvPr id="85151" name="Freeform 159"/>
            <p:cNvSpPr>
              <a:spLocks noEditPoints="1"/>
            </p:cNvSpPr>
            <p:nvPr/>
          </p:nvSpPr>
          <p:spPr bwMode="auto">
            <a:xfrm>
              <a:off x="5300" y="3461"/>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headEnd/>
              <a:tailEnd/>
            </a:ln>
          </p:spPr>
          <p:txBody>
            <a:bodyPr/>
            <a:lstStyle/>
            <a:p>
              <a:endParaRPr lang="zh-CN" altLang="en-US"/>
            </a:p>
          </p:txBody>
        </p:sp>
        <p:sp>
          <p:nvSpPr>
            <p:cNvPr id="85152" name="Freeform 160"/>
            <p:cNvSpPr>
              <a:spLocks noEditPoints="1"/>
            </p:cNvSpPr>
            <p:nvPr/>
          </p:nvSpPr>
          <p:spPr bwMode="auto">
            <a:xfrm>
              <a:off x="5300" y="3865"/>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headEnd/>
              <a:tailEnd/>
            </a:ln>
          </p:spPr>
          <p:txBody>
            <a:bodyPr/>
            <a:lstStyle/>
            <a:p>
              <a:endParaRPr lang="zh-CN" altLang="en-US"/>
            </a:p>
          </p:txBody>
        </p:sp>
        <p:sp>
          <p:nvSpPr>
            <p:cNvPr id="85153" name="Rectangle 161"/>
            <p:cNvSpPr>
              <a:spLocks noChangeArrowheads="1"/>
            </p:cNvSpPr>
            <p:nvPr/>
          </p:nvSpPr>
          <p:spPr bwMode="auto">
            <a:xfrm>
              <a:off x="5300" y="4269"/>
              <a:ext cx="20" cy="51"/>
            </a:xfrm>
            <a:prstGeom prst="rect">
              <a:avLst/>
            </a:prstGeom>
            <a:solidFill>
              <a:schemeClr val="bg2">
                <a:alpha val="50000"/>
              </a:schemeClr>
            </a:solidFill>
            <a:ln w="0">
              <a:noFill/>
              <a:miter lim="800000"/>
              <a:headEnd/>
              <a:tailEnd/>
            </a:ln>
          </p:spPr>
          <p:txBody>
            <a:bodyPr/>
            <a:lstStyle/>
            <a:p>
              <a:endParaRPr lang="zh-CN" altLang="en-US"/>
            </a:p>
          </p:txBody>
        </p:sp>
        <p:sp>
          <p:nvSpPr>
            <p:cNvPr id="85154" name="Freeform 162"/>
            <p:cNvSpPr>
              <a:spLocks/>
            </p:cNvSpPr>
            <p:nvPr/>
          </p:nvSpPr>
          <p:spPr bwMode="auto">
            <a:xfrm>
              <a:off x="349" y="3304"/>
              <a:ext cx="20" cy="10"/>
            </a:xfrm>
            <a:custGeom>
              <a:avLst/>
              <a:gdLst/>
              <a:ahLst/>
              <a:cxnLst>
                <a:cxn ang="0">
                  <a:pos x="0" y="1"/>
                </a:cxn>
                <a:cxn ang="0">
                  <a:pos x="0" y="1"/>
                </a:cxn>
              </a:cxnLst>
              <a:rect l="0" t="0" r="r" b="b"/>
              <a:pathLst>
                <a:path w="4" h="2">
                  <a:moveTo>
                    <a:pt x="0" y="1"/>
                  </a:moveTo>
                  <a:cubicBezTo>
                    <a:pt x="1" y="2"/>
                    <a:pt x="4" y="0"/>
                    <a:pt x="0" y="1"/>
                  </a:cubicBezTo>
                  <a:close/>
                </a:path>
              </a:pathLst>
            </a:custGeom>
            <a:solidFill>
              <a:schemeClr val="bg2">
                <a:alpha val="50000"/>
              </a:schemeClr>
            </a:solidFill>
            <a:ln w="0">
              <a:noFill/>
              <a:prstDash val="solid"/>
              <a:round/>
              <a:headEnd/>
              <a:tailEnd/>
            </a:ln>
          </p:spPr>
          <p:txBody>
            <a:bodyPr/>
            <a:lstStyle/>
            <a:p>
              <a:endParaRPr lang="zh-CN" altLang="en-US"/>
            </a:p>
          </p:txBody>
        </p:sp>
      </p:grpSp>
      <p:sp>
        <p:nvSpPr>
          <p:cNvPr id="85155" name="Rectangle 163"/>
          <p:cNvSpPr>
            <a:spLocks noGrp="1" noRot="1" noChangeArrowheads="1"/>
          </p:cNvSpPr>
          <p:nvPr>
            <p:ph type="ctrTitle"/>
          </p:nvPr>
        </p:nvSpPr>
        <p:spPr>
          <a:xfrm>
            <a:off x="685800" y="2057400"/>
            <a:ext cx="7772400" cy="1143000"/>
          </a:xfrm>
        </p:spPr>
        <p:txBody>
          <a:bodyPr/>
          <a:lstStyle>
            <a:lvl1pPr>
              <a:defRPr/>
            </a:lvl1pPr>
          </a:lstStyle>
          <a:p>
            <a:r>
              <a:rPr lang="zh-CN" altLang="en-US"/>
              <a:t>单击此处编辑母版标题样式</a:t>
            </a:r>
          </a:p>
        </p:txBody>
      </p:sp>
      <p:sp>
        <p:nvSpPr>
          <p:cNvPr id="85156" name="Rectangle 164"/>
          <p:cNvSpPr>
            <a:spLocks noGrp="1" noChangeArrowheads="1"/>
          </p:cNvSpPr>
          <p:nvPr>
            <p:ph type="dt" sz="half" idx="2"/>
          </p:nvPr>
        </p:nvSpPr>
        <p:spPr>
          <a:xfrm>
            <a:off x="301625" y="6248400"/>
            <a:ext cx="2289175" cy="476250"/>
          </a:xfrm>
        </p:spPr>
        <p:txBody>
          <a:bodyPr/>
          <a:lstStyle>
            <a:lvl1pPr>
              <a:defRPr/>
            </a:lvl1pPr>
          </a:lstStyle>
          <a:p>
            <a:endParaRPr lang="en-US" altLang="zh-CN"/>
          </a:p>
        </p:txBody>
      </p:sp>
      <p:sp>
        <p:nvSpPr>
          <p:cNvPr id="85157" name="Rectangle 165"/>
          <p:cNvSpPr>
            <a:spLocks noGrp="1" noChangeArrowheads="1"/>
          </p:cNvSpPr>
          <p:nvPr>
            <p:ph type="ftr" sz="quarter" idx="3"/>
          </p:nvPr>
        </p:nvSpPr>
        <p:spPr>
          <a:xfrm>
            <a:off x="3124200" y="6248400"/>
            <a:ext cx="2895600" cy="476250"/>
          </a:xfrm>
        </p:spPr>
        <p:txBody>
          <a:bodyPr/>
          <a:lstStyle>
            <a:lvl1pPr>
              <a:defRPr/>
            </a:lvl1pPr>
          </a:lstStyle>
          <a:p>
            <a:endParaRPr lang="en-US" altLang="zh-CN"/>
          </a:p>
        </p:txBody>
      </p:sp>
      <p:sp>
        <p:nvSpPr>
          <p:cNvPr id="85158" name="Rectangle 166"/>
          <p:cNvSpPr>
            <a:spLocks noGrp="1" noChangeArrowheads="1"/>
          </p:cNvSpPr>
          <p:nvPr>
            <p:ph type="sldNum" sz="quarter" idx="4"/>
          </p:nvPr>
        </p:nvSpPr>
        <p:spPr>
          <a:xfrm>
            <a:off x="6553200" y="6248400"/>
            <a:ext cx="2289175" cy="476250"/>
          </a:xfrm>
        </p:spPr>
        <p:txBody>
          <a:bodyPr/>
          <a:lstStyle>
            <a:lvl1pPr>
              <a:defRPr/>
            </a:lvl1pPr>
          </a:lstStyle>
          <a:p>
            <a:fld id="{87B09D19-C004-41B6-AAF3-C2F91998F0D6}" type="slidenum">
              <a:rPr lang="en-US" altLang="zh-CN"/>
              <a:pPr/>
              <a:t>‹#›</a:t>
            </a:fld>
            <a:endParaRPr lang="en-US" altLang="zh-CN"/>
          </a:p>
        </p:txBody>
      </p:sp>
      <p:sp>
        <p:nvSpPr>
          <p:cNvPr id="85159" name="Rectangle 167"/>
          <p:cNvSpPr>
            <a:spLocks noGrp="1" noRot="1" noChangeArrowheads="1"/>
          </p:cNvSpPr>
          <p:nvPr>
            <p:ph type="subTitle" idx="1"/>
          </p:nvPr>
        </p:nvSpPr>
        <p:spPr>
          <a:xfrm>
            <a:off x="1371600" y="3505200"/>
            <a:ext cx="6400800" cy="1752600"/>
          </a:xfrm>
        </p:spPr>
        <p:txBody>
          <a:bodyPr/>
          <a:lstStyle>
            <a:lvl1pPr marL="0" indent="0" algn="ctr">
              <a:buFont typeface="Wingdings" pitchFamily="2" charset="2"/>
              <a:buNone/>
              <a:defRPr/>
            </a:lvl1pPr>
          </a:lstStyle>
          <a:p>
            <a:r>
              <a:rPr lang="zh-CN" altLang="en-US"/>
              <a:t>单击此处编辑母版副标题样式</a:t>
            </a:r>
          </a:p>
        </p:txBody>
      </p:sp>
      <p:grpSp>
        <p:nvGrpSpPr>
          <p:cNvPr id="85160" name="Group 168"/>
          <p:cNvGrpSpPr>
            <a:grpSpLocks/>
          </p:cNvGrpSpPr>
          <p:nvPr/>
        </p:nvGrpSpPr>
        <p:grpSpPr bwMode="auto">
          <a:xfrm>
            <a:off x="152400" y="4724400"/>
            <a:ext cx="1685925" cy="1557338"/>
            <a:chOff x="96" y="2784"/>
            <a:chExt cx="1062" cy="981"/>
          </a:xfrm>
        </p:grpSpPr>
        <p:sp>
          <p:nvSpPr>
            <p:cNvPr id="85161" name="Freeform 169"/>
            <p:cNvSpPr>
              <a:spLocks/>
            </p:cNvSpPr>
            <p:nvPr userDrawn="1"/>
          </p:nvSpPr>
          <p:spPr bwMode="auto">
            <a:xfrm>
              <a:off x="121" y="2784"/>
              <a:ext cx="207" cy="81"/>
            </a:xfrm>
            <a:custGeom>
              <a:avLst/>
              <a:gdLst/>
              <a:ahLst/>
              <a:cxnLst>
                <a:cxn ang="0">
                  <a:pos x="30" y="12"/>
                </a:cxn>
                <a:cxn ang="0">
                  <a:pos x="37" y="10"/>
                </a:cxn>
                <a:cxn ang="0">
                  <a:pos x="38" y="9"/>
                </a:cxn>
                <a:cxn ang="0">
                  <a:pos x="31" y="1"/>
                </a:cxn>
                <a:cxn ang="0">
                  <a:pos x="8" y="11"/>
                </a:cxn>
                <a:cxn ang="0">
                  <a:pos x="30" y="12"/>
                </a:cxn>
              </a:cxnLst>
              <a:rect l="0" t="0" r="r" b="b"/>
              <a:pathLst>
                <a:path w="41" h="16">
                  <a:moveTo>
                    <a:pt x="30" y="12"/>
                  </a:moveTo>
                  <a:cubicBezTo>
                    <a:pt x="34" y="11"/>
                    <a:pt x="36" y="10"/>
                    <a:pt x="37" y="10"/>
                  </a:cubicBezTo>
                  <a:cubicBezTo>
                    <a:pt x="37" y="10"/>
                    <a:pt x="38" y="9"/>
                    <a:pt x="38" y="9"/>
                  </a:cubicBezTo>
                  <a:cubicBezTo>
                    <a:pt x="41" y="6"/>
                    <a:pt x="37" y="1"/>
                    <a:pt x="31" y="1"/>
                  </a:cubicBezTo>
                  <a:cubicBezTo>
                    <a:pt x="31" y="1"/>
                    <a:pt x="0" y="0"/>
                    <a:pt x="8" y="11"/>
                  </a:cubicBezTo>
                  <a:cubicBezTo>
                    <a:pt x="8" y="11"/>
                    <a:pt x="15" y="16"/>
                    <a:pt x="30" y="12"/>
                  </a:cubicBezTo>
                  <a:close/>
                </a:path>
              </a:pathLst>
            </a:custGeom>
            <a:solidFill>
              <a:schemeClr val="folHlink"/>
            </a:solidFill>
            <a:ln w="0">
              <a:noFill/>
              <a:prstDash val="solid"/>
              <a:round/>
              <a:headEnd/>
              <a:tailEnd/>
            </a:ln>
          </p:spPr>
          <p:txBody>
            <a:bodyPr/>
            <a:lstStyle/>
            <a:p>
              <a:endParaRPr lang="zh-CN" altLang="en-US"/>
            </a:p>
          </p:txBody>
        </p:sp>
        <p:sp>
          <p:nvSpPr>
            <p:cNvPr id="85162" name="Freeform 170"/>
            <p:cNvSpPr>
              <a:spLocks noEditPoints="1"/>
            </p:cNvSpPr>
            <p:nvPr userDrawn="1"/>
          </p:nvSpPr>
          <p:spPr bwMode="auto">
            <a:xfrm>
              <a:off x="96" y="2789"/>
              <a:ext cx="1062" cy="976"/>
            </a:xfrm>
            <a:custGeom>
              <a:avLst/>
              <a:gdLst/>
              <a:ahLst/>
              <a:cxnLst>
                <a:cxn ang="0">
                  <a:pos x="163" y="155"/>
                </a:cxn>
                <a:cxn ang="0">
                  <a:pos x="152" y="125"/>
                </a:cxn>
                <a:cxn ang="0">
                  <a:pos x="142" y="99"/>
                </a:cxn>
                <a:cxn ang="0">
                  <a:pos x="165" y="93"/>
                </a:cxn>
                <a:cxn ang="0">
                  <a:pos x="146" y="82"/>
                </a:cxn>
                <a:cxn ang="0">
                  <a:pos x="157" y="83"/>
                </a:cxn>
                <a:cxn ang="0">
                  <a:pos x="157" y="77"/>
                </a:cxn>
                <a:cxn ang="0">
                  <a:pos x="135" y="78"/>
                </a:cxn>
                <a:cxn ang="0">
                  <a:pos x="128" y="125"/>
                </a:cxn>
                <a:cxn ang="0">
                  <a:pos x="124" y="84"/>
                </a:cxn>
                <a:cxn ang="0">
                  <a:pos x="118" y="67"/>
                </a:cxn>
                <a:cxn ang="0">
                  <a:pos x="124" y="51"/>
                </a:cxn>
                <a:cxn ang="0">
                  <a:pos x="121" y="37"/>
                </a:cxn>
                <a:cxn ang="0">
                  <a:pos x="119" y="24"/>
                </a:cxn>
                <a:cxn ang="0">
                  <a:pos x="132" y="39"/>
                </a:cxn>
                <a:cxn ang="0">
                  <a:pos x="149" y="18"/>
                </a:cxn>
                <a:cxn ang="0">
                  <a:pos x="147" y="36"/>
                </a:cxn>
                <a:cxn ang="0">
                  <a:pos x="143" y="48"/>
                </a:cxn>
                <a:cxn ang="0">
                  <a:pos x="144" y="67"/>
                </a:cxn>
                <a:cxn ang="0">
                  <a:pos x="199" y="29"/>
                </a:cxn>
                <a:cxn ang="0">
                  <a:pos x="90" y="1"/>
                </a:cxn>
                <a:cxn ang="0">
                  <a:pos x="56" y="8"/>
                </a:cxn>
                <a:cxn ang="0">
                  <a:pos x="85" y="12"/>
                </a:cxn>
                <a:cxn ang="0">
                  <a:pos x="60" y="22"/>
                </a:cxn>
                <a:cxn ang="0">
                  <a:pos x="58" y="29"/>
                </a:cxn>
                <a:cxn ang="0">
                  <a:pos x="38" y="17"/>
                </a:cxn>
                <a:cxn ang="0">
                  <a:pos x="13" y="115"/>
                </a:cxn>
                <a:cxn ang="0">
                  <a:pos x="61" y="146"/>
                </a:cxn>
                <a:cxn ang="0">
                  <a:pos x="45" y="133"/>
                </a:cxn>
                <a:cxn ang="0">
                  <a:pos x="35" y="145"/>
                </a:cxn>
                <a:cxn ang="0">
                  <a:pos x="32" y="128"/>
                </a:cxn>
                <a:cxn ang="0">
                  <a:pos x="46" y="86"/>
                </a:cxn>
                <a:cxn ang="0">
                  <a:pos x="67" y="83"/>
                </a:cxn>
                <a:cxn ang="0">
                  <a:pos x="71" y="95"/>
                </a:cxn>
                <a:cxn ang="0">
                  <a:pos x="61" y="121"/>
                </a:cxn>
                <a:cxn ang="0">
                  <a:pos x="91" y="180"/>
                </a:cxn>
                <a:cxn ang="0">
                  <a:pos x="186" y="166"/>
                </a:cxn>
                <a:cxn ang="0">
                  <a:pos x="182" y="66"/>
                </a:cxn>
                <a:cxn ang="0">
                  <a:pos x="165" y="60"/>
                </a:cxn>
                <a:cxn ang="0">
                  <a:pos x="113" y="61"/>
                </a:cxn>
                <a:cxn ang="0">
                  <a:pos x="108" y="87"/>
                </a:cxn>
                <a:cxn ang="0">
                  <a:pos x="114" y="50"/>
                </a:cxn>
                <a:cxn ang="0">
                  <a:pos x="89" y="26"/>
                </a:cxn>
                <a:cxn ang="0">
                  <a:pos x="105" y="35"/>
                </a:cxn>
                <a:cxn ang="0">
                  <a:pos x="61" y="72"/>
                </a:cxn>
                <a:cxn ang="0">
                  <a:pos x="24" y="37"/>
                </a:cxn>
                <a:cxn ang="0">
                  <a:pos x="68" y="40"/>
                </a:cxn>
                <a:cxn ang="0">
                  <a:pos x="79" y="40"/>
                </a:cxn>
                <a:cxn ang="0">
                  <a:pos x="108" y="45"/>
                </a:cxn>
                <a:cxn ang="0">
                  <a:pos x="99" y="93"/>
                </a:cxn>
                <a:cxn ang="0">
                  <a:pos x="93" y="51"/>
                </a:cxn>
                <a:cxn ang="0">
                  <a:pos x="61" y="72"/>
                </a:cxn>
                <a:cxn ang="0">
                  <a:pos x="80" y="82"/>
                </a:cxn>
                <a:cxn ang="0">
                  <a:pos x="88" y="58"/>
                </a:cxn>
                <a:cxn ang="0">
                  <a:pos x="102" y="145"/>
                </a:cxn>
                <a:cxn ang="0">
                  <a:pos x="82" y="96"/>
                </a:cxn>
                <a:cxn ang="0">
                  <a:pos x="117" y="106"/>
                </a:cxn>
              </a:cxnLst>
              <a:rect l="0" t="0" r="r" b="b"/>
              <a:pathLst>
                <a:path w="210" h="193">
                  <a:moveTo>
                    <a:pt x="186" y="166"/>
                  </a:moveTo>
                  <a:cubicBezTo>
                    <a:pt x="167" y="166"/>
                    <a:pt x="163" y="155"/>
                    <a:pt x="163" y="155"/>
                  </a:cubicBezTo>
                  <a:cubicBezTo>
                    <a:pt x="163" y="155"/>
                    <a:pt x="162" y="147"/>
                    <a:pt x="154" y="145"/>
                  </a:cubicBezTo>
                  <a:cubicBezTo>
                    <a:pt x="135" y="140"/>
                    <a:pt x="147" y="128"/>
                    <a:pt x="152" y="125"/>
                  </a:cubicBezTo>
                  <a:cubicBezTo>
                    <a:pt x="157" y="123"/>
                    <a:pt x="154" y="122"/>
                    <a:pt x="150" y="120"/>
                  </a:cubicBezTo>
                  <a:cubicBezTo>
                    <a:pt x="142" y="115"/>
                    <a:pt x="141" y="109"/>
                    <a:pt x="142" y="99"/>
                  </a:cubicBezTo>
                  <a:cubicBezTo>
                    <a:pt x="142" y="88"/>
                    <a:pt x="149" y="91"/>
                    <a:pt x="149" y="91"/>
                  </a:cubicBezTo>
                  <a:cubicBezTo>
                    <a:pt x="149" y="91"/>
                    <a:pt x="160" y="96"/>
                    <a:pt x="165" y="93"/>
                  </a:cubicBezTo>
                  <a:cubicBezTo>
                    <a:pt x="169" y="91"/>
                    <a:pt x="167" y="88"/>
                    <a:pt x="165" y="89"/>
                  </a:cubicBezTo>
                  <a:cubicBezTo>
                    <a:pt x="163" y="91"/>
                    <a:pt x="148" y="89"/>
                    <a:pt x="146" y="82"/>
                  </a:cubicBezTo>
                  <a:cubicBezTo>
                    <a:pt x="144" y="74"/>
                    <a:pt x="150" y="78"/>
                    <a:pt x="151" y="78"/>
                  </a:cubicBezTo>
                  <a:cubicBezTo>
                    <a:pt x="153" y="79"/>
                    <a:pt x="153" y="81"/>
                    <a:pt x="157" y="83"/>
                  </a:cubicBezTo>
                  <a:cubicBezTo>
                    <a:pt x="168" y="88"/>
                    <a:pt x="162" y="82"/>
                    <a:pt x="162" y="82"/>
                  </a:cubicBezTo>
                  <a:cubicBezTo>
                    <a:pt x="162" y="82"/>
                    <a:pt x="162" y="82"/>
                    <a:pt x="157" y="77"/>
                  </a:cubicBezTo>
                  <a:cubicBezTo>
                    <a:pt x="152" y="71"/>
                    <a:pt x="145" y="73"/>
                    <a:pt x="139" y="73"/>
                  </a:cubicBezTo>
                  <a:cubicBezTo>
                    <a:pt x="133" y="73"/>
                    <a:pt x="135" y="78"/>
                    <a:pt x="135" y="78"/>
                  </a:cubicBezTo>
                  <a:cubicBezTo>
                    <a:pt x="135" y="78"/>
                    <a:pt x="134" y="88"/>
                    <a:pt x="133" y="106"/>
                  </a:cubicBezTo>
                  <a:cubicBezTo>
                    <a:pt x="132" y="124"/>
                    <a:pt x="129" y="126"/>
                    <a:pt x="128" y="125"/>
                  </a:cubicBezTo>
                  <a:cubicBezTo>
                    <a:pt x="127" y="123"/>
                    <a:pt x="125" y="114"/>
                    <a:pt x="125" y="111"/>
                  </a:cubicBezTo>
                  <a:cubicBezTo>
                    <a:pt x="125" y="108"/>
                    <a:pt x="123" y="97"/>
                    <a:pt x="124" y="84"/>
                  </a:cubicBezTo>
                  <a:cubicBezTo>
                    <a:pt x="125" y="72"/>
                    <a:pt x="128" y="77"/>
                    <a:pt x="120" y="74"/>
                  </a:cubicBezTo>
                  <a:cubicBezTo>
                    <a:pt x="111" y="71"/>
                    <a:pt x="116" y="67"/>
                    <a:pt x="118" y="67"/>
                  </a:cubicBezTo>
                  <a:cubicBezTo>
                    <a:pt x="121" y="67"/>
                    <a:pt x="125" y="69"/>
                    <a:pt x="126" y="67"/>
                  </a:cubicBezTo>
                  <a:cubicBezTo>
                    <a:pt x="127" y="59"/>
                    <a:pt x="128" y="52"/>
                    <a:pt x="124" y="51"/>
                  </a:cubicBezTo>
                  <a:cubicBezTo>
                    <a:pt x="115" y="47"/>
                    <a:pt x="119" y="45"/>
                    <a:pt x="122" y="44"/>
                  </a:cubicBezTo>
                  <a:cubicBezTo>
                    <a:pt x="125" y="43"/>
                    <a:pt x="126" y="35"/>
                    <a:pt x="121" y="37"/>
                  </a:cubicBezTo>
                  <a:cubicBezTo>
                    <a:pt x="112" y="40"/>
                    <a:pt x="113" y="32"/>
                    <a:pt x="115" y="31"/>
                  </a:cubicBezTo>
                  <a:cubicBezTo>
                    <a:pt x="117" y="30"/>
                    <a:pt x="120" y="32"/>
                    <a:pt x="119" y="24"/>
                  </a:cubicBezTo>
                  <a:cubicBezTo>
                    <a:pt x="117" y="17"/>
                    <a:pt x="124" y="14"/>
                    <a:pt x="126" y="21"/>
                  </a:cubicBezTo>
                  <a:cubicBezTo>
                    <a:pt x="127" y="28"/>
                    <a:pt x="130" y="42"/>
                    <a:pt x="132" y="39"/>
                  </a:cubicBezTo>
                  <a:cubicBezTo>
                    <a:pt x="134" y="35"/>
                    <a:pt x="138" y="22"/>
                    <a:pt x="142" y="16"/>
                  </a:cubicBezTo>
                  <a:cubicBezTo>
                    <a:pt x="145" y="10"/>
                    <a:pt x="150" y="15"/>
                    <a:pt x="149" y="18"/>
                  </a:cubicBezTo>
                  <a:cubicBezTo>
                    <a:pt x="144" y="33"/>
                    <a:pt x="152" y="34"/>
                    <a:pt x="152" y="34"/>
                  </a:cubicBezTo>
                  <a:cubicBezTo>
                    <a:pt x="152" y="34"/>
                    <a:pt x="151" y="36"/>
                    <a:pt x="147" y="36"/>
                  </a:cubicBezTo>
                  <a:cubicBezTo>
                    <a:pt x="137" y="35"/>
                    <a:pt x="141" y="41"/>
                    <a:pt x="145" y="43"/>
                  </a:cubicBezTo>
                  <a:cubicBezTo>
                    <a:pt x="154" y="46"/>
                    <a:pt x="148" y="48"/>
                    <a:pt x="143" y="48"/>
                  </a:cubicBezTo>
                  <a:cubicBezTo>
                    <a:pt x="139" y="48"/>
                    <a:pt x="136" y="50"/>
                    <a:pt x="135" y="55"/>
                  </a:cubicBezTo>
                  <a:cubicBezTo>
                    <a:pt x="132" y="70"/>
                    <a:pt x="144" y="67"/>
                    <a:pt x="144" y="67"/>
                  </a:cubicBezTo>
                  <a:cubicBezTo>
                    <a:pt x="162" y="72"/>
                    <a:pt x="189" y="69"/>
                    <a:pt x="189" y="69"/>
                  </a:cubicBezTo>
                  <a:cubicBezTo>
                    <a:pt x="209" y="75"/>
                    <a:pt x="200" y="45"/>
                    <a:pt x="199" y="29"/>
                  </a:cubicBezTo>
                  <a:cubicBezTo>
                    <a:pt x="197" y="13"/>
                    <a:pt x="195" y="5"/>
                    <a:pt x="181" y="2"/>
                  </a:cubicBezTo>
                  <a:cubicBezTo>
                    <a:pt x="168" y="0"/>
                    <a:pt x="90" y="1"/>
                    <a:pt x="90" y="1"/>
                  </a:cubicBezTo>
                  <a:cubicBezTo>
                    <a:pt x="87" y="2"/>
                    <a:pt x="56" y="1"/>
                    <a:pt x="56" y="1"/>
                  </a:cubicBezTo>
                  <a:cubicBezTo>
                    <a:pt x="56" y="1"/>
                    <a:pt x="54" y="8"/>
                    <a:pt x="56" y="8"/>
                  </a:cubicBezTo>
                  <a:cubicBezTo>
                    <a:pt x="61" y="8"/>
                    <a:pt x="80" y="9"/>
                    <a:pt x="80" y="9"/>
                  </a:cubicBezTo>
                  <a:cubicBezTo>
                    <a:pt x="81" y="9"/>
                    <a:pt x="90" y="8"/>
                    <a:pt x="85" y="12"/>
                  </a:cubicBezTo>
                  <a:cubicBezTo>
                    <a:pt x="80" y="16"/>
                    <a:pt x="69" y="16"/>
                    <a:pt x="62" y="16"/>
                  </a:cubicBezTo>
                  <a:cubicBezTo>
                    <a:pt x="47" y="15"/>
                    <a:pt x="54" y="22"/>
                    <a:pt x="60" y="22"/>
                  </a:cubicBezTo>
                  <a:cubicBezTo>
                    <a:pt x="78" y="22"/>
                    <a:pt x="82" y="26"/>
                    <a:pt x="74" y="27"/>
                  </a:cubicBezTo>
                  <a:cubicBezTo>
                    <a:pt x="67" y="28"/>
                    <a:pt x="65" y="28"/>
                    <a:pt x="58" y="29"/>
                  </a:cubicBezTo>
                  <a:cubicBezTo>
                    <a:pt x="2" y="38"/>
                    <a:pt x="21" y="23"/>
                    <a:pt x="26" y="23"/>
                  </a:cubicBezTo>
                  <a:cubicBezTo>
                    <a:pt x="49" y="23"/>
                    <a:pt x="44" y="15"/>
                    <a:pt x="38" y="17"/>
                  </a:cubicBezTo>
                  <a:cubicBezTo>
                    <a:pt x="32" y="18"/>
                    <a:pt x="12" y="11"/>
                    <a:pt x="9" y="24"/>
                  </a:cubicBezTo>
                  <a:cubicBezTo>
                    <a:pt x="7" y="37"/>
                    <a:pt x="15" y="103"/>
                    <a:pt x="13" y="115"/>
                  </a:cubicBezTo>
                  <a:cubicBezTo>
                    <a:pt x="0" y="193"/>
                    <a:pt x="71" y="176"/>
                    <a:pt x="71" y="176"/>
                  </a:cubicBezTo>
                  <a:cubicBezTo>
                    <a:pt x="56" y="164"/>
                    <a:pt x="62" y="153"/>
                    <a:pt x="61" y="146"/>
                  </a:cubicBezTo>
                  <a:cubicBezTo>
                    <a:pt x="57" y="125"/>
                    <a:pt x="55" y="122"/>
                    <a:pt x="51" y="124"/>
                  </a:cubicBezTo>
                  <a:cubicBezTo>
                    <a:pt x="43" y="128"/>
                    <a:pt x="44" y="130"/>
                    <a:pt x="45" y="133"/>
                  </a:cubicBezTo>
                  <a:cubicBezTo>
                    <a:pt x="51" y="151"/>
                    <a:pt x="37" y="137"/>
                    <a:pt x="37" y="137"/>
                  </a:cubicBezTo>
                  <a:cubicBezTo>
                    <a:pt x="35" y="138"/>
                    <a:pt x="34" y="142"/>
                    <a:pt x="35" y="145"/>
                  </a:cubicBezTo>
                  <a:cubicBezTo>
                    <a:pt x="47" y="168"/>
                    <a:pt x="36" y="162"/>
                    <a:pt x="33" y="158"/>
                  </a:cubicBezTo>
                  <a:cubicBezTo>
                    <a:pt x="22" y="142"/>
                    <a:pt x="33" y="133"/>
                    <a:pt x="32" y="128"/>
                  </a:cubicBezTo>
                  <a:cubicBezTo>
                    <a:pt x="27" y="108"/>
                    <a:pt x="42" y="100"/>
                    <a:pt x="44" y="97"/>
                  </a:cubicBezTo>
                  <a:cubicBezTo>
                    <a:pt x="46" y="93"/>
                    <a:pt x="45" y="92"/>
                    <a:pt x="46" y="86"/>
                  </a:cubicBezTo>
                  <a:cubicBezTo>
                    <a:pt x="48" y="72"/>
                    <a:pt x="55" y="79"/>
                    <a:pt x="55" y="84"/>
                  </a:cubicBezTo>
                  <a:cubicBezTo>
                    <a:pt x="53" y="100"/>
                    <a:pt x="63" y="88"/>
                    <a:pt x="67" y="83"/>
                  </a:cubicBezTo>
                  <a:cubicBezTo>
                    <a:pt x="78" y="68"/>
                    <a:pt x="77" y="84"/>
                    <a:pt x="75" y="87"/>
                  </a:cubicBezTo>
                  <a:cubicBezTo>
                    <a:pt x="72" y="89"/>
                    <a:pt x="71" y="93"/>
                    <a:pt x="71" y="95"/>
                  </a:cubicBezTo>
                  <a:cubicBezTo>
                    <a:pt x="74" y="103"/>
                    <a:pt x="69" y="111"/>
                    <a:pt x="67" y="112"/>
                  </a:cubicBezTo>
                  <a:cubicBezTo>
                    <a:pt x="66" y="112"/>
                    <a:pt x="61" y="114"/>
                    <a:pt x="61" y="121"/>
                  </a:cubicBezTo>
                  <a:cubicBezTo>
                    <a:pt x="61" y="127"/>
                    <a:pt x="69" y="139"/>
                    <a:pt x="69" y="143"/>
                  </a:cubicBezTo>
                  <a:cubicBezTo>
                    <a:pt x="69" y="178"/>
                    <a:pt x="84" y="181"/>
                    <a:pt x="91" y="180"/>
                  </a:cubicBezTo>
                  <a:cubicBezTo>
                    <a:pt x="98" y="179"/>
                    <a:pt x="159" y="177"/>
                    <a:pt x="185" y="175"/>
                  </a:cubicBezTo>
                  <a:cubicBezTo>
                    <a:pt x="210" y="173"/>
                    <a:pt x="193" y="166"/>
                    <a:pt x="186" y="166"/>
                  </a:cubicBezTo>
                  <a:close/>
                  <a:moveTo>
                    <a:pt x="165" y="60"/>
                  </a:moveTo>
                  <a:cubicBezTo>
                    <a:pt x="203" y="61"/>
                    <a:pt x="185" y="64"/>
                    <a:pt x="182" y="66"/>
                  </a:cubicBezTo>
                  <a:cubicBezTo>
                    <a:pt x="178" y="68"/>
                    <a:pt x="182" y="66"/>
                    <a:pt x="167" y="65"/>
                  </a:cubicBezTo>
                  <a:cubicBezTo>
                    <a:pt x="152" y="65"/>
                    <a:pt x="165" y="60"/>
                    <a:pt x="165" y="60"/>
                  </a:cubicBezTo>
                  <a:close/>
                  <a:moveTo>
                    <a:pt x="114" y="50"/>
                  </a:moveTo>
                  <a:cubicBezTo>
                    <a:pt x="121" y="55"/>
                    <a:pt x="113" y="61"/>
                    <a:pt x="113" y="61"/>
                  </a:cubicBezTo>
                  <a:cubicBezTo>
                    <a:pt x="113" y="61"/>
                    <a:pt x="108" y="70"/>
                    <a:pt x="112" y="78"/>
                  </a:cubicBezTo>
                  <a:cubicBezTo>
                    <a:pt x="116" y="87"/>
                    <a:pt x="116" y="97"/>
                    <a:pt x="108" y="87"/>
                  </a:cubicBezTo>
                  <a:cubicBezTo>
                    <a:pt x="100" y="78"/>
                    <a:pt x="105" y="58"/>
                    <a:pt x="107" y="53"/>
                  </a:cubicBezTo>
                  <a:cubicBezTo>
                    <a:pt x="107" y="53"/>
                    <a:pt x="107" y="44"/>
                    <a:pt x="114" y="50"/>
                  </a:cubicBezTo>
                  <a:close/>
                  <a:moveTo>
                    <a:pt x="83" y="29"/>
                  </a:moveTo>
                  <a:cubicBezTo>
                    <a:pt x="83" y="25"/>
                    <a:pt x="89" y="26"/>
                    <a:pt x="89" y="26"/>
                  </a:cubicBezTo>
                  <a:cubicBezTo>
                    <a:pt x="89" y="26"/>
                    <a:pt x="99" y="30"/>
                    <a:pt x="104" y="30"/>
                  </a:cubicBezTo>
                  <a:cubicBezTo>
                    <a:pt x="108" y="29"/>
                    <a:pt x="114" y="35"/>
                    <a:pt x="105" y="35"/>
                  </a:cubicBezTo>
                  <a:cubicBezTo>
                    <a:pt x="96" y="35"/>
                    <a:pt x="82" y="39"/>
                    <a:pt x="83" y="29"/>
                  </a:cubicBezTo>
                  <a:close/>
                  <a:moveTo>
                    <a:pt x="61" y="72"/>
                  </a:moveTo>
                  <a:cubicBezTo>
                    <a:pt x="55" y="72"/>
                    <a:pt x="16" y="87"/>
                    <a:pt x="16" y="48"/>
                  </a:cubicBezTo>
                  <a:cubicBezTo>
                    <a:pt x="16" y="39"/>
                    <a:pt x="14" y="31"/>
                    <a:pt x="24" y="37"/>
                  </a:cubicBezTo>
                  <a:cubicBezTo>
                    <a:pt x="35" y="42"/>
                    <a:pt x="25" y="42"/>
                    <a:pt x="49" y="40"/>
                  </a:cubicBezTo>
                  <a:cubicBezTo>
                    <a:pt x="49" y="40"/>
                    <a:pt x="66" y="41"/>
                    <a:pt x="68" y="40"/>
                  </a:cubicBezTo>
                  <a:cubicBezTo>
                    <a:pt x="71" y="38"/>
                    <a:pt x="69" y="34"/>
                    <a:pt x="74" y="34"/>
                  </a:cubicBezTo>
                  <a:cubicBezTo>
                    <a:pt x="80" y="34"/>
                    <a:pt x="79" y="40"/>
                    <a:pt x="79" y="40"/>
                  </a:cubicBezTo>
                  <a:cubicBezTo>
                    <a:pt x="79" y="40"/>
                    <a:pt x="74" y="46"/>
                    <a:pt x="109" y="41"/>
                  </a:cubicBezTo>
                  <a:cubicBezTo>
                    <a:pt x="113" y="41"/>
                    <a:pt x="117" y="45"/>
                    <a:pt x="108" y="45"/>
                  </a:cubicBezTo>
                  <a:cubicBezTo>
                    <a:pt x="104" y="45"/>
                    <a:pt x="97" y="48"/>
                    <a:pt x="100" y="53"/>
                  </a:cubicBezTo>
                  <a:cubicBezTo>
                    <a:pt x="102" y="58"/>
                    <a:pt x="99" y="93"/>
                    <a:pt x="99" y="93"/>
                  </a:cubicBezTo>
                  <a:cubicBezTo>
                    <a:pt x="99" y="93"/>
                    <a:pt x="97" y="100"/>
                    <a:pt x="94" y="90"/>
                  </a:cubicBezTo>
                  <a:cubicBezTo>
                    <a:pt x="93" y="86"/>
                    <a:pt x="94" y="53"/>
                    <a:pt x="93" y="51"/>
                  </a:cubicBezTo>
                  <a:cubicBezTo>
                    <a:pt x="93" y="48"/>
                    <a:pt x="77" y="45"/>
                    <a:pt x="77" y="57"/>
                  </a:cubicBezTo>
                  <a:cubicBezTo>
                    <a:pt x="77" y="68"/>
                    <a:pt x="73" y="71"/>
                    <a:pt x="61" y="72"/>
                  </a:cubicBezTo>
                  <a:close/>
                  <a:moveTo>
                    <a:pt x="85" y="84"/>
                  </a:moveTo>
                  <a:cubicBezTo>
                    <a:pt x="82" y="88"/>
                    <a:pt x="78" y="90"/>
                    <a:pt x="80" y="82"/>
                  </a:cubicBezTo>
                  <a:cubicBezTo>
                    <a:pt x="81" y="74"/>
                    <a:pt x="83" y="63"/>
                    <a:pt x="83" y="57"/>
                  </a:cubicBezTo>
                  <a:cubicBezTo>
                    <a:pt x="83" y="57"/>
                    <a:pt x="87" y="50"/>
                    <a:pt x="88" y="58"/>
                  </a:cubicBezTo>
                  <a:cubicBezTo>
                    <a:pt x="89" y="66"/>
                    <a:pt x="87" y="81"/>
                    <a:pt x="85" y="84"/>
                  </a:cubicBezTo>
                  <a:close/>
                  <a:moveTo>
                    <a:pt x="102" y="145"/>
                  </a:moveTo>
                  <a:cubicBezTo>
                    <a:pt x="78" y="144"/>
                    <a:pt x="77" y="148"/>
                    <a:pt x="77" y="117"/>
                  </a:cubicBezTo>
                  <a:cubicBezTo>
                    <a:pt x="77" y="86"/>
                    <a:pt x="81" y="93"/>
                    <a:pt x="82" y="96"/>
                  </a:cubicBezTo>
                  <a:cubicBezTo>
                    <a:pt x="82" y="96"/>
                    <a:pt x="90" y="116"/>
                    <a:pt x="111" y="101"/>
                  </a:cubicBezTo>
                  <a:cubicBezTo>
                    <a:pt x="114" y="98"/>
                    <a:pt x="116" y="96"/>
                    <a:pt x="117" y="106"/>
                  </a:cubicBezTo>
                  <a:cubicBezTo>
                    <a:pt x="117" y="117"/>
                    <a:pt x="127" y="145"/>
                    <a:pt x="102" y="145"/>
                  </a:cubicBezTo>
                  <a:close/>
                </a:path>
              </a:pathLst>
            </a:custGeom>
            <a:solidFill>
              <a:schemeClr val="folHlink"/>
            </a:solidFill>
            <a:ln w="0">
              <a:noFill/>
              <a:prstDash val="solid"/>
              <a:round/>
              <a:headEnd/>
              <a:tailEnd/>
            </a:ln>
          </p:spPr>
          <p:txBody>
            <a:bodyPr/>
            <a:lstStyle/>
            <a:p>
              <a:endParaRPr lang="zh-CN" altLang="en-US"/>
            </a:p>
          </p:txBody>
        </p:sp>
        <p:sp>
          <p:nvSpPr>
            <p:cNvPr id="85163" name="Freeform 171"/>
            <p:cNvSpPr>
              <a:spLocks/>
            </p:cNvSpPr>
            <p:nvPr userDrawn="1"/>
          </p:nvSpPr>
          <p:spPr bwMode="auto">
            <a:xfrm>
              <a:off x="348" y="3254"/>
              <a:ext cx="86" cy="102"/>
            </a:xfrm>
            <a:custGeom>
              <a:avLst/>
              <a:gdLst/>
              <a:ahLst/>
              <a:cxnLst>
                <a:cxn ang="0">
                  <a:pos x="14" y="5"/>
                </a:cxn>
                <a:cxn ang="0">
                  <a:pos x="9" y="20"/>
                </a:cxn>
                <a:cxn ang="0">
                  <a:pos x="14" y="5"/>
                </a:cxn>
              </a:cxnLst>
              <a:rect l="0" t="0" r="r" b="b"/>
              <a:pathLst>
                <a:path w="17" h="20">
                  <a:moveTo>
                    <a:pt x="14" y="5"/>
                  </a:moveTo>
                  <a:cubicBezTo>
                    <a:pt x="13" y="0"/>
                    <a:pt x="0" y="8"/>
                    <a:pt x="9" y="20"/>
                  </a:cubicBezTo>
                  <a:cubicBezTo>
                    <a:pt x="9" y="20"/>
                    <a:pt x="17" y="17"/>
                    <a:pt x="14" y="5"/>
                  </a:cubicBezTo>
                  <a:close/>
                </a:path>
              </a:pathLst>
            </a:custGeom>
            <a:solidFill>
              <a:schemeClr val="folHlink"/>
            </a:solidFill>
            <a:ln w="0">
              <a:noFill/>
              <a:prstDash val="solid"/>
              <a:round/>
              <a:headEnd/>
              <a:tailEnd/>
            </a:ln>
          </p:spPr>
          <p:txBody>
            <a:bodyPr/>
            <a:lstStyle/>
            <a:p>
              <a:endParaRPr lang="zh-CN" altLang="en-US"/>
            </a:p>
          </p:txBody>
        </p:sp>
        <p:sp>
          <p:nvSpPr>
            <p:cNvPr id="85164" name="Freeform 172"/>
            <p:cNvSpPr>
              <a:spLocks/>
            </p:cNvSpPr>
            <p:nvPr userDrawn="1"/>
          </p:nvSpPr>
          <p:spPr bwMode="auto">
            <a:xfrm>
              <a:off x="267" y="3295"/>
              <a:ext cx="76" cy="136"/>
            </a:xfrm>
            <a:custGeom>
              <a:avLst/>
              <a:gdLst/>
              <a:ahLst/>
              <a:cxnLst>
                <a:cxn ang="0">
                  <a:pos x="7" y="10"/>
                </a:cxn>
                <a:cxn ang="0">
                  <a:pos x="4" y="25"/>
                </a:cxn>
                <a:cxn ang="0">
                  <a:pos x="15" y="16"/>
                </a:cxn>
                <a:cxn ang="0">
                  <a:pos x="13" y="8"/>
                </a:cxn>
                <a:cxn ang="0">
                  <a:pos x="7" y="10"/>
                </a:cxn>
              </a:cxnLst>
              <a:rect l="0" t="0" r="r" b="b"/>
              <a:pathLst>
                <a:path w="15" h="27">
                  <a:moveTo>
                    <a:pt x="7" y="10"/>
                  </a:moveTo>
                  <a:cubicBezTo>
                    <a:pt x="0" y="19"/>
                    <a:pt x="2" y="23"/>
                    <a:pt x="4" y="25"/>
                  </a:cubicBezTo>
                  <a:cubicBezTo>
                    <a:pt x="7" y="27"/>
                    <a:pt x="11" y="26"/>
                    <a:pt x="15" y="16"/>
                  </a:cubicBezTo>
                  <a:cubicBezTo>
                    <a:pt x="15" y="16"/>
                    <a:pt x="12" y="11"/>
                    <a:pt x="13" y="8"/>
                  </a:cubicBezTo>
                  <a:cubicBezTo>
                    <a:pt x="15" y="6"/>
                    <a:pt x="14" y="0"/>
                    <a:pt x="7" y="10"/>
                  </a:cubicBezTo>
                  <a:close/>
                </a:path>
              </a:pathLst>
            </a:custGeom>
            <a:solidFill>
              <a:schemeClr val="folHlink"/>
            </a:solidFill>
            <a:ln w="0">
              <a:noFill/>
              <a:prstDash val="solid"/>
              <a:round/>
              <a:headEnd/>
              <a:tailEnd/>
            </a:ln>
          </p:spPr>
          <p:txBody>
            <a:bodyPr/>
            <a:lstStyle/>
            <a:p>
              <a:endParaRPr lang="zh-CN" altLang="en-US"/>
            </a:p>
          </p:txBody>
        </p:sp>
        <p:sp>
          <p:nvSpPr>
            <p:cNvPr id="85165" name="Freeform 173"/>
            <p:cNvSpPr>
              <a:spLocks/>
            </p:cNvSpPr>
            <p:nvPr userDrawn="1"/>
          </p:nvSpPr>
          <p:spPr bwMode="auto">
            <a:xfrm>
              <a:off x="222" y="3022"/>
              <a:ext cx="243" cy="116"/>
            </a:xfrm>
            <a:custGeom>
              <a:avLst/>
              <a:gdLst/>
              <a:ahLst/>
              <a:cxnLst>
                <a:cxn ang="0">
                  <a:pos x="40" y="2"/>
                </a:cxn>
                <a:cxn ang="0">
                  <a:pos x="9" y="1"/>
                </a:cxn>
                <a:cxn ang="0">
                  <a:pos x="1" y="9"/>
                </a:cxn>
                <a:cxn ang="0">
                  <a:pos x="22" y="21"/>
                </a:cxn>
                <a:cxn ang="0">
                  <a:pos x="34" y="20"/>
                </a:cxn>
                <a:cxn ang="0">
                  <a:pos x="40" y="19"/>
                </a:cxn>
                <a:cxn ang="0">
                  <a:pos x="40" y="2"/>
                </a:cxn>
              </a:cxnLst>
              <a:rect l="0" t="0" r="r" b="b"/>
              <a:pathLst>
                <a:path w="48" h="23">
                  <a:moveTo>
                    <a:pt x="40" y="2"/>
                  </a:moveTo>
                  <a:cubicBezTo>
                    <a:pt x="38" y="3"/>
                    <a:pt x="9" y="1"/>
                    <a:pt x="9" y="1"/>
                  </a:cubicBezTo>
                  <a:cubicBezTo>
                    <a:pt x="5" y="1"/>
                    <a:pt x="1" y="0"/>
                    <a:pt x="1" y="9"/>
                  </a:cubicBezTo>
                  <a:cubicBezTo>
                    <a:pt x="0" y="23"/>
                    <a:pt x="17" y="21"/>
                    <a:pt x="22" y="21"/>
                  </a:cubicBezTo>
                  <a:cubicBezTo>
                    <a:pt x="26" y="21"/>
                    <a:pt x="30" y="18"/>
                    <a:pt x="34" y="20"/>
                  </a:cubicBezTo>
                  <a:cubicBezTo>
                    <a:pt x="34" y="20"/>
                    <a:pt x="38" y="23"/>
                    <a:pt x="40" y="19"/>
                  </a:cubicBezTo>
                  <a:cubicBezTo>
                    <a:pt x="48" y="5"/>
                    <a:pt x="43" y="0"/>
                    <a:pt x="40" y="2"/>
                  </a:cubicBezTo>
                  <a:close/>
                </a:path>
              </a:pathLst>
            </a:custGeom>
            <a:solidFill>
              <a:schemeClr val="folHlink"/>
            </a:solidFill>
            <a:ln w="0">
              <a:noFill/>
              <a:prstDash val="solid"/>
              <a:round/>
              <a:headEnd/>
              <a:tailEnd/>
            </a:ln>
          </p:spPr>
          <p:txBody>
            <a:bodyPr/>
            <a:lstStyle/>
            <a:p>
              <a:endParaRPr lang="zh-CN" altLang="en-US"/>
            </a:p>
          </p:txBody>
        </p:sp>
        <p:sp>
          <p:nvSpPr>
            <p:cNvPr id="85166" name="Freeform 174"/>
            <p:cNvSpPr>
              <a:spLocks/>
            </p:cNvSpPr>
            <p:nvPr userDrawn="1"/>
          </p:nvSpPr>
          <p:spPr bwMode="auto">
            <a:xfrm>
              <a:off x="500" y="3345"/>
              <a:ext cx="177" cy="187"/>
            </a:xfrm>
            <a:custGeom>
              <a:avLst/>
              <a:gdLst/>
              <a:ahLst/>
              <a:cxnLst>
                <a:cxn ang="0">
                  <a:pos x="24" y="2"/>
                </a:cxn>
                <a:cxn ang="0">
                  <a:pos x="11" y="2"/>
                </a:cxn>
                <a:cxn ang="0">
                  <a:pos x="4" y="20"/>
                </a:cxn>
                <a:cxn ang="0">
                  <a:pos x="28" y="22"/>
                </a:cxn>
                <a:cxn ang="0">
                  <a:pos x="24" y="2"/>
                </a:cxn>
              </a:cxnLst>
              <a:rect l="0" t="0" r="r" b="b"/>
              <a:pathLst>
                <a:path w="35" h="37">
                  <a:moveTo>
                    <a:pt x="24" y="2"/>
                  </a:moveTo>
                  <a:cubicBezTo>
                    <a:pt x="19" y="3"/>
                    <a:pt x="11" y="2"/>
                    <a:pt x="11" y="2"/>
                  </a:cubicBezTo>
                  <a:cubicBezTo>
                    <a:pt x="0" y="2"/>
                    <a:pt x="5" y="14"/>
                    <a:pt x="4" y="20"/>
                  </a:cubicBezTo>
                  <a:cubicBezTo>
                    <a:pt x="3" y="27"/>
                    <a:pt x="22" y="37"/>
                    <a:pt x="28" y="22"/>
                  </a:cubicBezTo>
                  <a:cubicBezTo>
                    <a:pt x="35" y="7"/>
                    <a:pt x="28" y="0"/>
                    <a:pt x="24" y="2"/>
                  </a:cubicBezTo>
                  <a:close/>
                </a:path>
              </a:pathLst>
            </a:custGeom>
            <a:solidFill>
              <a:schemeClr val="folHlink"/>
            </a:solidFill>
            <a:ln w="0">
              <a:noFill/>
              <a:prstDash val="solid"/>
              <a:round/>
              <a:headEnd/>
              <a:tailEnd/>
            </a:ln>
          </p:spPr>
          <p:txBody>
            <a:bodyPr/>
            <a:lstStyle/>
            <a:p>
              <a:endParaRPr lang="zh-CN" altLang="en-US"/>
            </a:p>
          </p:txBody>
        </p:sp>
        <p:sp>
          <p:nvSpPr>
            <p:cNvPr id="85167" name="Freeform 175"/>
            <p:cNvSpPr>
              <a:spLocks/>
            </p:cNvSpPr>
            <p:nvPr userDrawn="1"/>
          </p:nvSpPr>
          <p:spPr bwMode="auto">
            <a:xfrm>
              <a:off x="905" y="3158"/>
              <a:ext cx="177" cy="36"/>
            </a:xfrm>
            <a:custGeom>
              <a:avLst/>
              <a:gdLst/>
              <a:ahLst/>
              <a:cxnLst>
                <a:cxn ang="0">
                  <a:pos x="5" y="0"/>
                </a:cxn>
                <a:cxn ang="0">
                  <a:pos x="14" y="5"/>
                </a:cxn>
                <a:cxn ang="0">
                  <a:pos x="5" y="0"/>
                </a:cxn>
              </a:cxnLst>
              <a:rect l="0" t="0" r="r" b="b"/>
              <a:pathLst>
                <a:path w="35" h="7">
                  <a:moveTo>
                    <a:pt x="5" y="0"/>
                  </a:moveTo>
                  <a:cubicBezTo>
                    <a:pt x="0" y="0"/>
                    <a:pt x="7" y="7"/>
                    <a:pt x="14" y="5"/>
                  </a:cubicBezTo>
                  <a:cubicBezTo>
                    <a:pt x="35" y="1"/>
                    <a:pt x="5" y="0"/>
                    <a:pt x="5" y="0"/>
                  </a:cubicBezTo>
                  <a:close/>
                </a:path>
              </a:pathLst>
            </a:custGeom>
            <a:solidFill>
              <a:schemeClr val="folHlink"/>
            </a:solidFill>
            <a:ln w="0">
              <a:noFill/>
              <a:prstDash val="solid"/>
              <a:round/>
              <a:headEnd/>
              <a:tailEnd/>
            </a:ln>
          </p:spPr>
          <p:txBody>
            <a:bodyPr/>
            <a:lstStyle/>
            <a:p>
              <a:endParaRPr lang="zh-CN" altLang="en-US"/>
            </a:p>
          </p:txBody>
        </p:sp>
        <p:sp>
          <p:nvSpPr>
            <p:cNvPr id="85168" name="Freeform 176"/>
            <p:cNvSpPr>
              <a:spLocks/>
            </p:cNvSpPr>
            <p:nvPr userDrawn="1"/>
          </p:nvSpPr>
          <p:spPr bwMode="auto">
            <a:xfrm>
              <a:off x="965" y="3153"/>
              <a:ext cx="137" cy="81"/>
            </a:xfrm>
            <a:custGeom>
              <a:avLst/>
              <a:gdLst/>
              <a:ahLst/>
              <a:cxnLst>
                <a:cxn ang="0">
                  <a:pos x="7" y="13"/>
                </a:cxn>
                <a:cxn ang="0">
                  <a:pos x="25" y="6"/>
                </a:cxn>
                <a:cxn ang="0">
                  <a:pos x="17" y="1"/>
                </a:cxn>
                <a:cxn ang="0">
                  <a:pos x="7" y="11"/>
                </a:cxn>
                <a:cxn ang="0">
                  <a:pos x="7" y="13"/>
                </a:cxn>
              </a:cxnLst>
              <a:rect l="0" t="0" r="r" b="b"/>
              <a:pathLst>
                <a:path w="27" h="16">
                  <a:moveTo>
                    <a:pt x="7" y="13"/>
                  </a:moveTo>
                  <a:cubicBezTo>
                    <a:pt x="7" y="13"/>
                    <a:pt x="18" y="16"/>
                    <a:pt x="25" y="6"/>
                  </a:cubicBezTo>
                  <a:cubicBezTo>
                    <a:pt x="27" y="2"/>
                    <a:pt x="23" y="0"/>
                    <a:pt x="17" y="1"/>
                  </a:cubicBezTo>
                  <a:cubicBezTo>
                    <a:pt x="13" y="1"/>
                    <a:pt x="14" y="11"/>
                    <a:pt x="7" y="11"/>
                  </a:cubicBezTo>
                  <a:cubicBezTo>
                    <a:pt x="0" y="11"/>
                    <a:pt x="7" y="13"/>
                    <a:pt x="7" y="13"/>
                  </a:cubicBezTo>
                  <a:close/>
                </a:path>
              </a:pathLst>
            </a:custGeom>
            <a:solidFill>
              <a:schemeClr val="folHlink"/>
            </a:solidFill>
            <a:ln w="0">
              <a:noFill/>
              <a:prstDash val="solid"/>
              <a:round/>
              <a:headEnd/>
              <a:tailEnd/>
            </a:ln>
          </p:spPr>
          <p:txBody>
            <a:bodyPr/>
            <a:lstStyle/>
            <a:p>
              <a:endParaRPr lang="zh-CN" altLang="en-US"/>
            </a:p>
          </p:txBody>
        </p:sp>
        <p:sp>
          <p:nvSpPr>
            <p:cNvPr id="85169" name="Freeform 177"/>
            <p:cNvSpPr>
              <a:spLocks/>
            </p:cNvSpPr>
            <p:nvPr userDrawn="1"/>
          </p:nvSpPr>
          <p:spPr bwMode="auto">
            <a:xfrm>
              <a:off x="960" y="3204"/>
              <a:ext cx="177" cy="86"/>
            </a:xfrm>
            <a:custGeom>
              <a:avLst/>
              <a:gdLst/>
              <a:ahLst/>
              <a:cxnLst>
                <a:cxn ang="0">
                  <a:pos x="25" y="6"/>
                </a:cxn>
                <a:cxn ang="0">
                  <a:pos x="8" y="10"/>
                </a:cxn>
                <a:cxn ang="0">
                  <a:pos x="6" y="13"/>
                </a:cxn>
                <a:cxn ang="0">
                  <a:pos x="27" y="12"/>
                </a:cxn>
                <a:cxn ang="0">
                  <a:pos x="25" y="6"/>
                </a:cxn>
              </a:cxnLst>
              <a:rect l="0" t="0" r="r" b="b"/>
              <a:pathLst>
                <a:path w="35" h="17">
                  <a:moveTo>
                    <a:pt x="25" y="6"/>
                  </a:moveTo>
                  <a:cubicBezTo>
                    <a:pt x="20" y="12"/>
                    <a:pt x="8" y="10"/>
                    <a:pt x="8" y="10"/>
                  </a:cubicBezTo>
                  <a:cubicBezTo>
                    <a:pt x="8" y="10"/>
                    <a:pt x="0" y="9"/>
                    <a:pt x="6" y="13"/>
                  </a:cubicBezTo>
                  <a:cubicBezTo>
                    <a:pt x="11" y="17"/>
                    <a:pt x="18" y="15"/>
                    <a:pt x="27" y="12"/>
                  </a:cubicBezTo>
                  <a:cubicBezTo>
                    <a:pt x="35" y="8"/>
                    <a:pt x="31" y="0"/>
                    <a:pt x="25" y="6"/>
                  </a:cubicBezTo>
                  <a:close/>
                </a:path>
              </a:pathLst>
            </a:custGeom>
            <a:solidFill>
              <a:schemeClr val="folHlink"/>
            </a:solidFill>
            <a:ln w="0">
              <a:noFill/>
              <a:prstDash val="solid"/>
              <a:round/>
              <a:headEnd/>
              <a:tailEnd/>
            </a:ln>
          </p:spPr>
          <p:txBody>
            <a:bodyPr/>
            <a:lstStyle/>
            <a:p>
              <a:endParaRPr lang="zh-CN" altLang="en-US"/>
            </a:p>
          </p:txBody>
        </p:sp>
        <p:sp>
          <p:nvSpPr>
            <p:cNvPr id="85170" name="Freeform 178"/>
            <p:cNvSpPr>
              <a:spLocks/>
            </p:cNvSpPr>
            <p:nvPr userDrawn="1"/>
          </p:nvSpPr>
          <p:spPr bwMode="auto">
            <a:xfrm>
              <a:off x="844" y="3285"/>
              <a:ext cx="248" cy="60"/>
            </a:xfrm>
            <a:custGeom>
              <a:avLst/>
              <a:gdLst/>
              <a:ahLst/>
              <a:cxnLst>
                <a:cxn ang="0">
                  <a:pos x="40" y="3"/>
                </a:cxn>
                <a:cxn ang="0">
                  <a:pos x="29" y="1"/>
                </a:cxn>
                <a:cxn ang="0">
                  <a:pos x="7" y="0"/>
                </a:cxn>
                <a:cxn ang="0">
                  <a:pos x="2" y="5"/>
                </a:cxn>
                <a:cxn ang="0">
                  <a:pos x="20" y="8"/>
                </a:cxn>
                <a:cxn ang="0">
                  <a:pos x="41" y="8"/>
                </a:cxn>
                <a:cxn ang="0">
                  <a:pos x="40" y="3"/>
                </a:cxn>
              </a:cxnLst>
              <a:rect l="0" t="0" r="r" b="b"/>
              <a:pathLst>
                <a:path w="49" h="12">
                  <a:moveTo>
                    <a:pt x="40" y="3"/>
                  </a:moveTo>
                  <a:cubicBezTo>
                    <a:pt x="37" y="2"/>
                    <a:pt x="36" y="0"/>
                    <a:pt x="29" y="1"/>
                  </a:cubicBezTo>
                  <a:cubicBezTo>
                    <a:pt x="13" y="4"/>
                    <a:pt x="7" y="0"/>
                    <a:pt x="7" y="0"/>
                  </a:cubicBezTo>
                  <a:cubicBezTo>
                    <a:pt x="7" y="0"/>
                    <a:pt x="0" y="3"/>
                    <a:pt x="2" y="5"/>
                  </a:cubicBezTo>
                  <a:cubicBezTo>
                    <a:pt x="5" y="7"/>
                    <a:pt x="17" y="8"/>
                    <a:pt x="20" y="8"/>
                  </a:cubicBezTo>
                  <a:cubicBezTo>
                    <a:pt x="23" y="8"/>
                    <a:pt x="34" y="12"/>
                    <a:pt x="41" y="8"/>
                  </a:cubicBezTo>
                  <a:cubicBezTo>
                    <a:pt x="49" y="4"/>
                    <a:pt x="44" y="3"/>
                    <a:pt x="40" y="3"/>
                  </a:cubicBezTo>
                  <a:close/>
                </a:path>
              </a:pathLst>
            </a:custGeom>
            <a:solidFill>
              <a:schemeClr val="folHlink"/>
            </a:solidFill>
            <a:ln w="0">
              <a:noFill/>
              <a:prstDash val="solid"/>
              <a:round/>
              <a:headEnd/>
              <a:tailEnd/>
            </a:ln>
          </p:spPr>
          <p:txBody>
            <a:bodyPr/>
            <a:lstStyle/>
            <a:p>
              <a:endParaRPr lang="zh-CN" altLang="en-US"/>
            </a:p>
          </p:txBody>
        </p:sp>
        <p:sp>
          <p:nvSpPr>
            <p:cNvPr id="85171" name="Freeform 179"/>
            <p:cNvSpPr>
              <a:spLocks/>
            </p:cNvSpPr>
            <p:nvPr userDrawn="1"/>
          </p:nvSpPr>
          <p:spPr bwMode="auto">
            <a:xfrm>
              <a:off x="869" y="3340"/>
              <a:ext cx="203" cy="56"/>
            </a:xfrm>
            <a:custGeom>
              <a:avLst/>
              <a:gdLst/>
              <a:ahLst/>
              <a:cxnLst>
                <a:cxn ang="0">
                  <a:pos x="37" y="2"/>
                </a:cxn>
                <a:cxn ang="0">
                  <a:pos x="26" y="4"/>
                </a:cxn>
                <a:cxn ang="0">
                  <a:pos x="13" y="3"/>
                </a:cxn>
                <a:cxn ang="0">
                  <a:pos x="1" y="2"/>
                </a:cxn>
                <a:cxn ang="0">
                  <a:pos x="35" y="8"/>
                </a:cxn>
                <a:cxn ang="0">
                  <a:pos x="37" y="2"/>
                </a:cxn>
              </a:cxnLst>
              <a:rect l="0" t="0" r="r" b="b"/>
              <a:pathLst>
                <a:path w="40" h="11">
                  <a:moveTo>
                    <a:pt x="37" y="2"/>
                  </a:moveTo>
                  <a:cubicBezTo>
                    <a:pt x="34" y="4"/>
                    <a:pt x="30" y="4"/>
                    <a:pt x="26" y="4"/>
                  </a:cubicBezTo>
                  <a:cubicBezTo>
                    <a:pt x="23" y="4"/>
                    <a:pt x="16" y="2"/>
                    <a:pt x="13" y="3"/>
                  </a:cubicBezTo>
                  <a:cubicBezTo>
                    <a:pt x="10" y="4"/>
                    <a:pt x="1" y="2"/>
                    <a:pt x="1" y="2"/>
                  </a:cubicBezTo>
                  <a:cubicBezTo>
                    <a:pt x="0" y="11"/>
                    <a:pt x="30" y="10"/>
                    <a:pt x="35" y="8"/>
                  </a:cubicBezTo>
                  <a:cubicBezTo>
                    <a:pt x="40" y="5"/>
                    <a:pt x="40" y="0"/>
                    <a:pt x="37" y="2"/>
                  </a:cubicBezTo>
                  <a:close/>
                </a:path>
              </a:pathLst>
            </a:custGeom>
            <a:solidFill>
              <a:schemeClr val="folHlink"/>
            </a:solidFill>
            <a:ln w="0">
              <a:noFill/>
              <a:prstDash val="solid"/>
              <a:round/>
              <a:headEnd/>
              <a:tailEnd/>
            </a:ln>
          </p:spPr>
          <p:txBody>
            <a:bodyPr/>
            <a:lstStyle/>
            <a:p>
              <a:endParaRPr lang="zh-CN" altLang="en-US"/>
            </a:p>
          </p:txBody>
        </p:sp>
        <p:sp>
          <p:nvSpPr>
            <p:cNvPr id="85172" name="Freeform 180"/>
            <p:cNvSpPr>
              <a:spLocks/>
            </p:cNvSpPr>
            <p:nvPr userDrawn="1"/>
          </p:nvSpPr>
          <p:spPr bwMode="auto">
            <a:xfrm>
              <a:off x="859" y="3386"/>
              <a:ext cx="207" cy="172"/>
            </a:xfrm>
            <a:custGeom>
              <a:avLst/>
              <a:gdLst/>
              <a:ahLst/>
              <a:cxnLst>
                <a:cxn ang="0">
                  <a:pos x="28" y="9"/>
                </a:cxn>
                <a:cxn ang="0">
                  <a:pos x="13" y="6"/>
                </a:cxn>
                <a:cxn ang="0">
                  <a:pos x="4" y="15"/>
                </a:cxn>
                <a:cxn ang="0">
                  <a:pos x="1" y="19"/>
                </a:cxn>
                <a:cxn ang="0">
                  <a:pos x="9" y="19"/>
                </a:cxn>
                <a:cxn ang="0">
                  <a:pos x="17" y="27"/>
                </a:cxn>
                <a:cxn ang="0">
                  <a:pos x="21" y="30"/>
                </a:cxn>
                <a:cxn ang="0">
                  <a:pos x="29" y="19"/>
                </a:cxn>
                <a:cxn ang="0">
                  <a:pos x="39" y="19"/>
                </a:cxn>
                <a:cxn ang="0">
                  <a:pos x="28" y="9"/>
                </a:cxn>
              </a:cxnLst>
              <a:rect l="0" t="0" r="r" b="b"/>
              <a:pathLst>
                <a:path w="41" h="34">
                  <a:moveTo>
                    <a:pt x="28" y="9"/>
                  </a:moveTo>
                  <a:cubicBezTo>
                    <a:pt x="28" y="6"/>
                    <a:pt x="14" y="0"/>
                    <a:pt x="13" y="6"/>
                  </a:cubicBezTo>
                  <a:cubicBezTo>
                    <a:pt x="11" y="12"/>
                    <a:pt x="4" y="15"/>
                    <a:pt x="4" y="15"/>
                  </a:cubicBezTo>
                  <a:cubicBezTo>
                    <a:pt x="0" y="16"/>
                    <a:pt x="0" y="16"/>
                    <a:pt x="1" y="19"/>
                  </a:cubicBezTo>
                  <a:cubicBezTo>
                    <a:pt x="1" y="22"/>
                    <a:pt x="4" y="24"/>
                    <a:pt x="9" y="19"/>
                  </a:cubicBezTo>
                  <a:cubicBezTo>
                    <a:pt x="17" y="10"/>
                    <a:pt x="17" y="26"/>
                    <a:pt x="17" y="27"/>
                  </a:cubicBezTo>
                  <a:cubicBezTo>
                    <a:pt x="18" y="29"/>
                    <a:pt x="19" y="34"/>
                    <a:pt x="21" y="30"/>
                  </a:cubicBezTo>
                  <a:cubicBezTo>
                    <a:pt x="22" y="26"/>
                    <a:pt x="25" y="14"/>
                    <a:pt x="29" y="19"/>
                  </a:cubicBezTo>
                  <a:cubicBezTo>
                    <a:pt x="35" y="27"/>
                    <a:pt x="41" y="19"/>
                    <a:pt x="39" y="19"/>
                  </a:cubicBezTo>
                  <a:cubicBezTo>
                    <a:pt x="38" y="18"/>
                    <a:pt x="28" y="13"/>
                    <a:pt x="28" y="9"/>
                  </a:cubicBezTo>
                  <a:close/>
                </a:path>
              </a:pathLst>
            </a:custGeom>
            <a:solidFill>
              <a:schemeClr val="folHlink"/>
            </a:solidFill>
            <a:ln w="0">
              <a:noFill/>
              <a:prstDash val="solid"/>
              <a:round/>
              <a:headEnd/>
              <a:tailEnd/>
            </a:ln>
          </p:spPr>
          <p:txBody>
            <a:bodyPr/>
            <a:lstStyle/>
            <a:p>
              <a:endParaRPr lang="zh-CN" altLang="en-US"/>
            </a:p>
          </p:txBody>
        </p:sp>
        <p:sp>
          <p:nvSpPr>
            <p:cNvPr id="85173" name="Freeform 181"/>
            <p:cNvSpPr>
              <a:spLocks/>
            </p:cNvSpPr>
            <p:nvPr userDrawn="1"/>
          </p:nvSpPr>
          <p:spPr bwMode="auto">
            <a:xfrm>
              <a:off x="996" y="3305"/>
              <a:ext cx="126" cy="318"/>
            </a:xfrm>
            <a:custGeom>
              <a:avLst/>
              <a:gdLst/>
              <a:ahLst/>
              <a:cxnLst>
                <a:cxn ang="0">
                  <a:pos x="22" y="2"/>
                </a:cxn>
                <a:cxn ang="0">
                  <a:pos x="18" y="17"/>
                </a:cxn>
                <a:cxn ang="0">
                  <a:pos x="7" y="20"/>
                </a:cxn>
                <a:cxn ang="0">
                  <a:pos x="7" y="23"/>
                </a:cxn>
                <a:cxn ang="0">
                  <a:pos x="17" y="34"/>
                </a:cxn>
                <a:cxn ang="0">
                  <a:pos x="12" y="45"/>
                </a:cxn>
                <a:cxn ang="0">
                  <a:pos x="0" y="55"/>
                </a:cxn>
                <a:cxn ang="0">
                  <a:pos x="5" y="58"/>
                </a:cxn>
                <a:cxn ang="0">
                  <a:pos x="16" y="62"/>
                </a:cxn>
                <a:cxn ang="0">
                  <a:pos x="23" y="57"/>
                </a:cxn>
                <a:cxn ang="0">
                  <a:pos x="25" y="14"/>
                </a:cxn>
                <a:cxn ang="0">
                  <a:pos x="25" y="2"/>
                </a:cxn>
                <a:cxn ang="0">
                  <a:pos x="22" y="2"/>
                </a:cxn>
              </a:cxnLst>
              <a:rect l="0" t="0" r="r" b="b"/>
              <a:pathLst>
                <a:path w="25" h="63">
                  <a:moveTo>
                    <a:pt x="22" y="2"/>
                  </a:moveTo>
                  <a:cubicBezTo>
                    <a:pt x="22" y="2"/>
                    <a:pt x="20" y="15"/>
                    <a:pt x="18" y="17"/>
                  </a:cubicBezTo>
                  <a:cubicBezTo>
                    <a:pt x="15" y="19"/>
                    <a:pt x="10" y="20"/>
                    <a:pt x="7" y="20"/>
                  </a:cubicBezTo>
                  <a:cubicBezTo>
                    <a:pt x="4" y="19"/>
                    <a:pt x="4" y="22"/>
                    <a:pt x="7" y="23"/>
                  </a:cubicBezTo>
                  <a:cubicBezTo>
                    <a:pt x="10" y="24"/>
                    <a:pt x="17" y="29"/>
                    <a:pt x="17" y="34"/>
                  </a:cubicBezTo>
                  <a:cubicBezTo>
                    <a:pt x="17" y="40"/>
                    <a:pt x="17" y="44"/>
                    <a:pt x="12" y="45"/>
                  </a:cubicBezTo>
                  <a:cubicBezTo>
                    <a:pt x="6" y="46"/>
                    <a:pt x="0" y="47"/>
                    <a:pt x="0" y="55"/>
                  </a:cubicBezTo>
                  <a:cubicBezTo>
                    <a:pt x="0" y="55"/>
                    <a:pt x="3" y="57"/>
                    <a:pt x="5" y="58"/>
                  </a:cubicBezTo>
                  <a:cubicBezTo>
                    <a:pt x="8" y="58"/>
                    <a:pt x="14" y="61"/>
                    <a:pt x="16" y="62"/>
                  </a:cubicBezTo>
                  <a:cubicBezTo>
                    <a:pt x="18" y="63"/>
                    <a:pt x="23" y="61"/>
                    <a:pt x="23" y="57"/>
                  </a:cubicBezTo>
                  <a:cubicBezTo>
                    <a:pt x="24" y="52"/>
                    <a:pt x="24" y="20"/>
                    <a:pt x="25" y="14"/>
                  </a:cubicBezTo>
                  <a:cubicBezTo>
                    <a:pt x="25" y="9"/>
                    <a:pt x="25" y="3"/>
                    <a:pt x="25" y="2"/>
                  </a:cubicBezTo>
                  <a:cubicBezTo>
                    <a:pt x="25" y="1"/>
                    <a:pt x="22" y="0"/>
                    <a:pt x="22" y="2"/>
                  </a:cubicBezTo>
                  <a:close/>
                </a:path>
              </a:pathLst>
            </a:custGeom>
            <a:solidFill>
              <a:schemeClr val="folHlink"/>
            </a:solidFill>
            <a:ln w="0">
              <a:noFill/>
              <a:prstDash val="solid"/>
              <a:round/>
              <a:headEnd/>
              <a:tailEnd/>
            </a:ln>
          </p:spPr>
          <p:txBody>
            <a:bodyPr/>
            <a:lstStyle/>
            <a:p>
              <a:endParaRPr lang="zh-CN" altLang="en-US"/>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58B20F39-17F1-4BD9-ADBC-FD5ABC1F5EE6}" type="slidenum">
              <a:rPr lang="en-US" altLang="zh-CN"/>
              <a:pPr/>
              <a:t>‹#›</a:t>
            </a:fld>
            <a:endParaRPr lang="en-US" altLang="zh-C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704013" y="228600"/>
            <a:ext cx="2135187" cy="587057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298450" y="228600"/>
            <a:ext cx="6253163" cy="587057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EAA73B76-EFF5-4F45-8EFE-07CE4CE077A8}" type="slidenum">
              <a:rPr lang="en-US" altLang="zh-CN"/>
              <a:pPr/>
              <a:t>‹#›</a:t>
            </a:fld>
            <a:endParaRPr lang="en-US" altLang="zh-C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298450" y="228600"/>
            <a:ext cx="8540750"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609600" y="1600200"/>
            <a:ext cx="4000500" cy="44989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4762500" y="1600200"/>
            <a:ext cx="4000500" cy="21732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4762500" y="3925888"/>
            <a:ext cx="4000500" cy="2173287"/>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日期占位符 5"/>
          <p:cNvSpPr>
            <a:spLocks noGrp="1"/>
          </p:cNvSpPr>
          <p:nvPr>
            <p:ph type="dt" sz="half" idx="10"/>
          </p:nvPr>
        </p:nvSpPr>
        <p:spPr>
          <a:xfrm>
            <a:off x="298450" y="6245225"/>
            <a:ext cx="2289175" cy="476250"/>
          </a:xfrm>
        </p:spPr>
        <p:txBody>
          <a:bodyPr/>
          <a:lstStyle>
            <a:lvl1pPr>
              <a:defRPr/>
            </a:lvl1pPr>
          </a:lstStyle>
          <a:p>
            <a:endParaRPr lang="en-US" altLang="zh-CN"/>
          </a:p>
        </p:txBody>
      </p:sp>
      <p:sp>
        <p:nvSpPr>
          <p:cNvPr id="7" name="页脚占位符 6"/>
          <p:cNvSpPr>
            <a:spLocks noGrp="1"/>
          </p:cNvSpPr>
          <p:nvPr>
            <p:ph type="ftr" sz="quarter" idx="11"/>
          </p:nvPr>
        </p:nvSpPr>
        <p:spPr>
          <a:xfrm>
            <a:off x="3121025" y="6245225"/>
            <a:ext cx="2895600" cy="476250"/>
          </a:xfrm>
        </p:spPr>
        <p:txBody>
          <a:bodyPr/>
          <a:lstStyle>
            <a:lvl1pPr>
              <a:defRPr/>
            </a:lvl1pPr>
          </a:lstStyle>
          <a:p>
            <a:endParaRPr lang="en-US" altLang="zh-CN"/>
          </a:p>
        </p:txBody>
      </p:sp>
      <p:sp>
        <p:nvSpPr>
          <p:cNvPr id="8" name="灯片编号占位符 7"/>
          <p:cNvSpPr>
            <a:spLocks noGrp="1"/>
          </p:cNvSpPr>
          <p:nvPr>
            <p:ph type="sldNum" sz="quarter" idx="12"/>
          </p:nvPr>
        </p:nvSpPr>
        <p:spPr>
          <a:xfrm>
            <a:off x="6550025" y="6245225"/>
            <a:ext cx="2289175" cy="476250"/>
          </a:xfrm>
        </p:spPr>
        <p:txBody>
          <a:bodyPr/>
          <a:lstStyle>
            <a:lvl1pPr>
              <a:defRPr/>
            </a:lvl1pPr>
          </a:lstStyle>
          <a:p>
            <a:fld id="{96966C7A-7503-46D2-89FE-8E5FFF7BE9F3}" type="slidenum">
              <a:rPr lang="en-US" altLang="zh-CN"/>
              <a:pPr/>
              <a:t>‹#›</a:t>
            </a:fld>
            <a:endParaRPr lang="en-US" altLang="zh-CN"/>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298450" y="228600"/>
            <a:ext cx="8540750"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609600" y="1600200"/>
            <a:ext cx="4000500" cy="44989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762500" y="1600200"/>
            <a:ext cx="4000500" cy="44989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a:xfrm>
            <a:off x="298450" y="6245225"/>
            <a:ext cx="2289175" cy="476250"/>
          </a:xfrm>
        </p:spPr>
        <p:txBody>
          <a:bodyPr/>
          <a:lstStyle>
            <a:lvl1pPr>
              <a:defRPr/>
            </a:lvl1pPr>
          </a:lstStyle>
          <a:p>
            <a:endParaRPr lang="en-US" altLang="zh-CN"/>
          </a:p>
        </p:txBody>
      </p:sp>
      <p:sp>
        <p:nvSpPr>
          <p:cNvPr id="6" name="页脚占位符 5"/>
          <p:cNvSpPr>
            <a:spLocks noGrp="1"/>
          </p:cNvSpPr>
          <p:nvPr>
            <p:ph type="ftr" sz="quarter" idx="11"/>
          </p:nvPr>
        </p:nvSpPr>
        <p:spPr>
          <a:xfrm>
            <a:off x="3121025" y="6245225"/>
            <a:ext cx="2895600" cy="476250"/>
          </a:xfrm>
        </p:spPr>
        <p:txBody>
          <a:bodyPr/>
          <a:lstStyle>
            <a:lvl1pPr>
              <a:defRPr/>
            </a:lvl1pPr>
          </a:lstStyle>
          <a:p>
            <a:endParaRPr lang="en-US" altLang="zh-CN"/>
          </a:p>
        </p:txBody>
      </p:sp>
      <p:sp>
        <p:nvSpPr>
          <p:cNvPr id="7" name="灯片编号占位符 6"/>
          <p:cNvSpPr>
            <a:spLocks noGrp="1"/>
          </p:cNvSpPr>
          <p:nvPr>
            <p:ph type="sldNum" sz="quarter" idx="12"/>
          </p:nvPr>
        </p:nvSpPr>
        <p:spPr>
          <a:xfrm>
            <a:off x="6550025" y="6245225"/>
            <a:ext cx="2289175" cy="476250"/>
          </a:xfrm>
        </p:spPr>
        <p:txBody>
          <a:bodyPr/>
          <a:lstStyle>
            <a:lvl1pPr>
              <a:defRPr/>
            </a:lvl1pPr>
          </a:lstStyle>
          <a:p>
            <a:fld id="{86390C9C-3B06-4959-8452-7B4943098E10}" type="slidenum">
              <a:rPr lang="en-US" altLang="zh-CN"/>
              <a:pPr/>
              <a:t>‹#›</a:t>
            </a:fld>
            <a:endParaRPr lang="en-US" altLang="zh-CN"/>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Tree>
    <p:extLst>
      <p:ext uri="{BB962C8B-B14F-4D97-AF65-F5344CB8AC3E}">
        <p14:creationId xmlns:p14="http://schemas.microsoft.com/office/powerpoint/2010/main" val="63458371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showMasterPhAnim="0" type="title">
  <p:cSld name="标题幻灯片">
    <p:bg bwMode="auto">
      <p:bgPr>
        <a:solidFill>
          <a:schemeClr val="bg1"/>
        </a:solidFill>
        <a:effectLst/>
      </p:bgPr>
    </p:bg>
    <p:spTree>
      <p:nvGrpSpPr>
        <p:cNvPr id="1" name=""/>
        <p:cNvGrpSpPr/>
        <p:nvPr/>
      </p:nvGrpSpPr>
      <p:grpSpPr>
        <a:xfrm>
          <a:off x="0" y="0"/>
          <a:ext cx="0" cy="0"/>
          <a:chOff x="0" y="0"/>
          <a:chExt cx="0" cy="0"/>
        </a:xfrm>
      </p:grpSpPr>
      <p:sp>
        <p:nvSpPr>
          <p:cNvPr id="2" name="矩形 642049"/>
          <p:cNvSpPr>
            <a:spLocks noChangeArrowheads="1"/>
          </p:cNvSpPr>
          <p:nvPr/>
        </p:nvSpPr>
        <p:spPr bwMode="auto">
          <a:xfrm>
            <a:off x="1752600" y="1600200"/>
            <a:ext cx="7391400" cy="5257800"/>
          </a:xfrm>
          <a:prstGeom prst="rect">
            <a:avLst/>
          </a:prstGeom>
          <a:gradFill rotWithShape="0">
            <a:gsLst>
              <a:gs pos="0">
                <a:schemeClr val="bg2"/>
              </a:gs>
              <a:gs pos="50000">
                <a:schemeClr val="bg1"/>
              </a:gs>
              <a:gs pos="100000">
                <a:schemeClr val="bg2"/>
              </a:gs>
            </a:gsLst>
            <a:lin ang="2700000" scaled="1"/>
          </a:gradFill>
          <a:ln>
            <a:noFill/>
          </a:ln>
        </p:spPr>
        <p:txBody>
          <a:bodyPr/>
          <a:lstStyle/>
          <a:p>
            <a:pPr eaLnBrk="1" hangingPunct="1">
              <a:lnSpc>
                <a:spcPct val="80000"/>
              </a:lnSpc>
              <a:spcBef>
                <a:spcPct val="50000"/>
              </a:spcBef>
              <a:defRPr/>
            </a:pPr>
            <a:endParaRPr lang="zh-CN" altLang="en-US"/>
          </a:p>
        </p:txBody>
      </p:sp>
      <p:sp>
        <p:nvSpPr>
          <p:cNvPr id="3" name="矩形 642050"/>
          <p:cNvSpPr>
            <a:spLocks noChangeArrowheads="1"/>
          </p:cNvSpPr>
          <p:nvPr/>
        </p:nvSpPr>
        <p:spPr bwMode="auto">
          <a:xfrm>
            <a:off x="6858000" y="931863"/>
            <a:ext cx="1828800" cy="182562"/>
          </a:xfrm>
          <a:prstGeom prst="rect">
            <a:avLst/>
          </a:prstGeom>
          <a:solidFill>
            <a:schemeClr val="folHlink"/>
          </a:solidFill>
          <a:ln>
            <a:noFill/>
          </a:ln>
        </p:spPr>
        <p:txBody>
          <a:bodyPr wrap="none" anchor="ctr"/>
          <a:lstStyle>
            <a:lvl1pPr>
              <a:lnSpc>
                <a:spcPct val="80000"/>
              </a:lnSpc>
              <a:spcBef>
                <a:spcPct val="50000"/>
              </a:spcBef>
              <a:defRPr sz="2400">
                <a:solidFill>
                  <a:schemeClr val="tx1"/>
                </a:solidFill>
                <a:latin typeface="Times New Roman" panose="02020603050405020304" pitchFamily="18" charset="0"/>
                <a:ea typeface="楷体_GB2312" pitchFamily="49" charset="-122"/>
              </a:defRPr>
            </a:lvl1pPr>
            <a:lvl2pPr marL="742950" indent="-285750">
              <a:lnSpc>
                <a:spcPct val="80000"/>
              </a:lnSpc>
              <a:spcBef>
                <a:spcPct val="50000"/>
              </a:spcBef>
              <a:defRPr sz="2400">
                <a:solidFill>
                  <a:schemeClr val="tx1"/>
                </a:solidFill>
                <a:latin typeface="Times New Roman" panose="02020603050405020304" pitchFamily="18" charset="0"/>
                <a:ea typeface="楷体_GB2312" pitchFamily="49" charset="-122"/>
              </a:defRPr>
            </a:lvl2pPr>
            <a:lvl3pPr marL="1143000" indent="-228600">
              <a:lnSpc>
                <a:spcPct val="80000"/>
              </a:lnSpc>
              <a:spcBef>
                <a:spcPct val="50000"/>
              </a:spcBef>
              <a:defRPr sz="2400">
                <a:solidFill>
                  <a:schemeClr val="tx1"/>
                </a:solidFill>
                <a:latin typeface="Times New Roman" panose="02020603050405020304" pitchFamily="18" charset="0"/>
                <a:ea typeface="楷体_GB2312" pitchFamily="49" charset="-122"/>
              </a:defRPr>
            </a:lvl3pPr>
            <a:lvl4pPr marL="1600200" indent="-228600">
              <a:lnSpc>
                <a:spcPct val="80000"/>
              </a:lnSpc>
              <a:spcBef>
                <a:spcPct val="50000"/>
              </a:spcBef>
              <a:defRPr sz="2400">
                <a:solidFill>
                  <a:schemeClr val="tx1"/>
                </a:solidFill>
                <a:latin typeface="Times New Roman" panose="02020603050405020304" pitchFamily="18" charset="0"/>
                <a:ea typeface="楷体_GB2312" pitchFamily="49" charset="-122"/>
              </a:defRPr>
            </a:lvl4pPr>
            <a:lvl5pPr marL="2057400" indent="-228600">
              <a:lnSpc>
                <a:spcPct val="80000"/>
              </a:lnSpc>
              <a:spcBef>
                <a:spcPct val="50000"/>
              </a:spcBef>
              <a:defRPr sz="2400">
                <a:solidFill>
                  <a:schemeClr val="tx1"/>
                </a:solidFill>
                <a:latin typeface="Times New Roman" panose="02020603050405020304" pitchFamily="18" charset="0"/>
                <a:ea typeface="楷体_GB2312" pitchFamily="49" charset="-122"/>
              </a:defRPr>
            </a:lvl5pPr>
            <a:lvl6pPr marL="2514600" indent="-228600" eaLnBrk="0" fontAlgn="base" hangingPunct="0">
              <a:lnSpc>
                <a:spcPct val="80000"/>
              </a:lnSpc>
              <a:spcBef>
                <a:spcPct val="50000"/>
              </a:spcBef>
              <a:spcAft>
                <a:spcPct val="0"/>
              </a:spcAft>
              <a:defRPr sz="2400">
                <a:solidFill>
                  <a:schemeClr val="tx1"/>
                </a:solidFill>
                <a:latin typeface="Times New Roman" panose="02020603050405020304" pitchFamily="18" charset="0"/>
                <a:ea typeface="楷体_GB2312" pitchFamily="49" charset="-122"/>
              </a:defRPr>
            </a:lvl6pPr>
            <a:lvl7pPr marL="2971800" indent="-228600" eaLnBrk="0" fontAlgn="base" hangingPunct="0">
              <a:lnSpc>
                <a:spcPct val="80000"/>
              </a:lnSpc>
              <a:spcBef>
                <a:spcPct val="50000"/>
              </a:spcBef>
              <a:spcAft>
                <a:spcPct val="0"/>
              </a:spcAft>
              <a:defRPr sz="2400">
                <a:solidFill>
                  <a:schemeClr val="tx1"/>
                </a:solidFill>
                <a:latin typeface="Times New Roman" panose="02020603050405020304" pitchFamily="18" charset="0"/>
                <a:ea typeface="楷体_GB2312" pitchFamily="49" charset="-122"/>
              </a:defRPr>
            </a:lvl7pPr>
            <a:lvl8pPr marL="3429000" indent="-228600" eaLnBrk="0" fontAlgn="base" hangingPunct="0">
              <a:lnSpc>
                <a:spcPct val="80000"/>
              </a:lnSpc>
              <a:spcBef>
                <a:spcPct val="50000"/>
              </a:spcBef>
              <a:spcAft>
                <a:spcPct val="0"/>
              </a:spcAft>
              <a:defRPr sz="2400">
                <a:solidFill>
                  <a:schemeClr val="tx1"/>
                </a:solidFill>
                <a:latin typeface="Times New Roman" panose="02020603050405020304" pitchFamily="18" charset="0"/>
                <a:ea typeface="楷体_GB2312" pitchFamily="49" charset="-122"/>
              </a:defRPr>
            </a:lvl8pPr>
            <a:lvl9pPr marL="3886200" indent="-228600" eaLnBrk="0" fontAlgn="base" hangingPunct="0">
              <a:lnSpc>
                <a:spcPct val="80000"/>
              </a:lnSpc>
              <a:spcBef>
                <a:spcPct val="50000"/>
              </a:spcBef>
              <a:spcAft>
                <a:spcPct val="0"/>
              </a:spcAft>
              <a:defRPr sz="2400">
                <a:solidFill>
                  <a:schemeClr val="tx1"/>
                </a:solidFill>
                <a:latin typeface="Times New Roman" panose="02020603050405020304" pitchFamily="18" charset="0"/>
                <a:ea typeface="楷体_GB2312" pitchFamily="49" charset="-122"/>
              </a:defRPr>
            </a:lvl9pPr>
          </a:lstStyle>
          <a:p>
            <a:pPr algn="ctr" eaLnBrk="1" hangingPunct="1">
              <a:lnSpc>
                <a:spcPct val="100000"/>
              </a:lnSpc>
              <a:spcBef>
                <a:spcPct val="0"/>
              </a:spcBef>
              <a:defRPr/>
            </a:pPr>
            <a:endParaRPr lang="zh-TW" altLang="en-US">
              <a:ea typeface="PMingLiU" panose="02020500000000000000" pitchFamily="18" charset="-120"/>
            </a:endParaRPr>
          </a:p>
        </p:txBody>
      </p:sp>
      <p:sp>
        <p:nvSpPr>
          <p:cNvPr id="4" name="直接连接符 642051"/>
          <p:cNvSpPr>
            <a:spLocks noChangeShapeType="1"/>
          </p:cNvSpPr>
          <p:nvPr/>
        </p:nvSpPr>
        <p:spPr bwMode="auto">
          <a:xfrm>
            <a:off x="381000" y="1008063"/>
            <a:ext cx="8305800" cy="0"/>
          </a:xfrm>
          <a:prstGeom prst="line">
            <a:avLst/>
          </a:prstGeom>
          <a:noFill/>
          <a:ln w="19050">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5" name="组合 642052"/>
          <p:cNvGrpSpPr>
            <a:grpSpLocks/>
          </p:cNvGrpSpPr>
          <p:nvPr/>
        </p:nvGrpSpPr>
        <p:grpSpPr bwMode="auto">
          <a:xfrm>
            <a:off x="17463" y="-58738"/>
            <a:ext cx="9126537" cy="1658938"/>
            <a:chOff x="0" y="-9"/>
            <a:chExt cx="5760" cy="1045"/>
          </a:xfrm>
        </p:grpSpPr>
        <p:sp>
          <p:nvSpPr>
            <p:cNvPr id="6" name="任意多边形 642053"/>
            <p:cNvSpPr>
              <a:spLocks noChangeArrowheads="1"/>
            </p:cNvSpPr>
            <p:nvPr userDrawn="1"/>
          </p:nvSpPr>
          <p:spPr bwMode="auto">
            <a:xfrm>
              <a:off x="0" y="4"/>
              <a:ext cx="5760" cy="1032"/>
            </a:xfrm>
            <a:custGeom>
              <a:avLst/>
              <a:gdLst>
                <a:gd name="T0" fmla="*/ 90814 w 4848"/>
                <a:gd name="T1" fmla="*/ 1160857961 h 432"/>
                <a:gd name="T2" fmla="*/ 0 w 4848"/>
                <a:gd name="T3" fmla="*/ 1160857961 h 432"/>
                <a:gd name="T4" fmla="*/ 0 w 4848"/>
                <a:gd name="T5" fmla="*/ 0 h 432"/>
                <a:gd name="T6" fmla="*/ 90814 w 4848"/>
                <a:gd name="T7" fmla="*/ 0 h 432"/>
                <a:gd name="T8" fmla="*/ 90814 w 4848"/>
                <a:gd name="T9" fmla="*/ 1160857961 h 43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848" h="432">
                  <a:moveTo>
                    <a:pt x="4848" y="432"/>
                  </a:moveTo>
                  <a:lnTo>
                    <a:pt x="0" y="432"/>
                  </a:lnTo>
                  <a:lnTo>
                    <a:pt x="0" y="0"/>
                  </a:lnTo>
                  <a:lnTo>
                    <a:pt x="4848" y="0"/>
                  </a:lnTo>
                  <a:lnTo>
                    <a:pt x="4848" y="432"/>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7" name="组合 642054"/>
            <p:cNvGrpSpPr>
              <a:grpSpLocks/>
            </p:cNvGrpSpPr>
            <p:nvPr userDrawn="1"/>
          </p:nvGrpSpPr>
          <p:grpSpPr bwMode="auto">
            <a:xfrm>
              <a:off x="333" y="-9"/>
              <a:ext cx="5176" cy="1044"/>
              <a:chOff x="333" y="-9"/>
              <a:chExt cx="5176" cy="1044"/>
            </a:xfrm>
          </p:grpSpPr>
          <p:sp>
            <p:nvSpPr>
              <p:cNvPr id="36" name="任意多边形 642055"/>
              <p:cNvSpPr>
                <a:spLocks noChangeArrowheads="1"/>
              </p:cNvSpPr>
              <p:nvPr userDrawn="1"/>
            </p:nvSpPr>
            <p:spPr bwMode="auto">
              <a:xfrm>
                <a:off x="3230" y="949"/>
                <a:ext cx="17" cy="20"/>
              </a:xfrm>
              <a:custGeom>
                <a:avLst/>
                <a:gdLst>
                  <a:gd name="T0" fmla="*/ 42 w 15"/>
                  <a:gd name="T1" fmla="*/ 3 h 23"/>
                  <a:gd name="T2" fmla="*/ 125 w 15"/>
                  <a:gd name="T3" fmla="*/ 3 h 23"/>
                  <a:gd name="T4" fmla="*/ 110 w 15"/>
                  <a:gd name="T5" fmla="*/ 3 h 23"/>
                  <a:gd name="T6" fmla="*/ 42 w 15"/>
                  <a:gd name="T7" fmla="*/ 3 h 2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5" h="23">
                    <a:moveTo>
                      <a:pt x="5" y="11"/>
                    </a:moveTo>
                    <a:cubicBezTo>
                      <a:pt x="2" y="1"/>
                      <a:pt x="7" y="0"/>
                      <a:pt x="15" y="5"/>
                    </a:cubicBezTo>
                    <a:cubicBezTo>
                      <a:pt x="14" y="9"/>
                      <a:pt x="15" y="13"/>
                      <a:pt x="13" y="17"/>
                    </a:cubicBezTo>
                    <a:cubicBezTo>
                      <a:pt x="9" y="23"/>
                      <a:pt x="0" y="16"/>
                      <a:pt x="5" y="11"/>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 name="任意多边形 642056"/>
              <p:cNvSpPr>
                <a:spLocks noChangeArrowheads="1"/>
              </p:cNvSpPr>
              <p:nvPr userDrawn="1"/>
            </p:nvSpPr>
            <p:spPr bwMode="auto">
              <a:xfrm>
                <a:off x="3406" y="1015"/>
                <a:ext cx="21" cy="20"/>
              </a:xfrm>
              <a:custGeom>
                <a:avLst/>
                <a:gdLst>
                  <a:gd name="T0" fmla="*/ 3 w 20"/>
                  <a:gd name="T1" fmla="*/ 3 h 23"/>
                  <a:gd name="T2" fmla="*/ 28 w 20"/>
                  <a:gd name="T3" fmla="*/ 3 h 23"/>
                  <a:gd name="T4" fmla="*/ 7 w 20"/>
                  <a:gd name="T5" fmla="*/ 3 h 23"/>
                  <a:gd name="T6" fmla="*/ 3 w 20"/>
                  <a:gd name="T7" fmla="*/ 3 h 2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 h="23">
                    <a:moveTo>
                      <a:pt x="3" y="13"/>
                    </a:moveTo>
                    <a:cubicBezTo>
                      <a:pt x="0" y="5"/>
                      <a:pt x="2" y="0"/>
                      <a:pt x="11" y="3"/>
                    </a:cubicBezTo>
                    <a:cubicBezTo>
                      <a:pt x="16" y="10"/>
                      <a:pt x="20" y="23"/>
                      <a:pt x="7" y="19"/>
                    </a:cubicBezTo>
                    <a:cubicBezTo>
                      <a:pt x="6" y="17"/>
                      <a:pt x="3" y="13"/>
                      <a:pt x="3" y="13"/>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 name="任意多边形 642057"/>
              <p:cNvSpPr>
                <a:spLocks noChangeArrowheads="1"/>
              </p:cNvSpPr>
              <p:nvPr userDrawn="1"/>
            </p:nvSpPr>
            <p:spPr bwMode="auto">
              <a:xfrm>
                <a:off x="2909" y="908"/>
                <a:ext cx="31" cy="34"/>
              </a:xfrm>
              <a:custGeom>
                <a:avLst/>
                <a:gdLst>
                  <a:gd name="T0" fmla="*/ 33 w 30"/>
                  <a:gd name="T1" fmla="*/ 2 h 42"/>
                  <a:gd name="T2" fmla="*/ 8 w 30"/>
                  <a:gd name="T3" fmla="*/ 2 h 42"/>
                  <a:gd name="T4" fmla="*/ 0 w 30"/>
                  <a:gd name="T5" fmla="*/ 2 h 42"/>
                  <a:gd name="T6" fmla="*/ 33 w 30"/>
                  <a:gd name="T7" fmla="*/ 2 h 42"/>
                  <a:gd name="T8" fmla="*/ 49 w 30"/>
                  <a:gd name="T9" fmla="*/ 2 h 42"/>
                  <a:gd name="T10" fmla="*/ 45 w 30"/>
                  <a:gd name="T11" fmla="*/ 2 h 42"/>
                  <a:gd name="T12" fmla="*/ 33 w 30"/>
                  <a:gd name="T13" fmla="*/ 2 h 4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0" h="42">
                    <a:moveTo>
                      <a:pt x="16" y="33"/>
                    </a:moveTo>
                    <a:cubicBezTo>
                      <a:pt x="3" y="20"/>
                      <a:pt x="15" y="34"/>
                      <a:pt x="8" y="21"/>
                    </a:cubicBezTo>
                    <a:cubicBezTo>
                      <a:pt x="6" y="17"/>
                      <a:pt x="0" y="9"/>
                      <a:pt x="0" y="9"/>
                    </a:cubicBezTo>
                    <a:cubicBezTo>
                      <a:pt x="5" y="1"/>
                      <a:pt x="7" y="0"/>
                      <a:pt x="16" y="3"/>
                    </a:cubicBezTo>
                    <a:cubicBezTo>
                      <a:pt x="25" y="16"/>
                      <a:pt x="10" y="16"/>
                      <a:pt x="30" y="23"/>
                    </a:cubicBezTo>
                    <a:cubicBezTo>
                      <a:pt x="29" y="26"/>
                      <a:pt x="30" y="29"/>
                      <a:pt x="28" y="31"/>
                    </a:cubicBezTo>
                    <a:cubicBezTo>
                      <a:pt x="15" y="42"/>
                      <a:pt x="16" y="38"/>
                      <a:pt x="16" y="33"/>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 name="任意多边形 642058"/>
              <p:cNvSpPr>
                <a:spLocks noChangeArrowheads="1"/>
              </p:cNvSpPr>
              <p:nvPr userDrawn="1"/>
            </p:nvSpPr>
            <p:spPr bwMode="auto">
              <a:xfrm>
                <a:off x="2551" y="940"/>
                <a:ext cx="25" cy="12"/>
              </a:xfrm>
              <a:custGeom>
                <a:avLst/>
                <a:gdLst>
                  <a:gd name="T0" fmla="*/ 15 w 25"/>
                  <a:gd name="T1" fmla="*/ 2 h 16"/>
                  <a:gd name="T2" fmla="*/ 3 w 25"/>
                  <a:gd name="T3" fmla="*/ 2 h 16"/>
                  <a:gd name="T4" fmla="*/ 15 w 25"/>
                  <a:gd name="T5" fmla="*/ 0 h 16"/>
                  <a:gd name="T6" fmla="*/ 15 w 25"/>
                  <a:gd name="T7" fmla="*/ 2 h 1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5" h="16">
                    <a:moveTo>
                      <a:pt x="15" y="16"/>
                    </a:moveTo>
                    <a:cubicBezTo>
                      <a:pt x="10" y="15"/>
                      <a:pt x="0" y="12"/>
                      <a:pt x="3" y="8"/>
                    </a:cubicBezTo>
                    <a:cubicBezTo>
                      <a:pt x="6" y="4"/>
                      <a:pt x="15" y="0"/>
                      <a:pt x="15" y="0"/>
                    </a:cubicBezTo>
                    <a:cubicBezTo>
                      <a:pt x="17" y="3"/>
                      <a:pt x="25" y="16"/>
                      <a:pt x="15" y="16"/>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 name="任意多边形 642059"/>
              <p:cNvSpPr>
                <a:spLocks noChangeArrowheads="1"/>
              </p:cNvSpPr>
              <p:nvPr userDrawn="1"/>
            </p:nvSpPr>
            <p:spPr bwMode="auto">
              <a:xfrm>
                <a:off x="2443" y="954"/>
                <a:ext cx="65" cy="39"/>
              </a:xfrm>
              <a:custGeom>
                <a:avLst/>
                <a:gdLst>
                  <a:gd name="T0" fmla="*/ 14 w 65"/>
                  <a:gd name="T1" fmla="*/ 3 h 46"/>
                  <a:gd name="T2" fmla="*/ 30 w 65"/>
                  <a:gd name="T3" fmla="*/ 3 h 46"/>
                  <a:gd name="T4" fmla="*/ 42 w 65"/>
                  <a:gd name="T5" fmla="*/ 0 h 46"/>
                  <a:gd name="T6" fmla="*/ 58 w 65"/>
                  <a:gd name="T7" fmla="*/ 3 h 46"/>
                  <a:gd name="T8" fmla="*/ 32 w 65"/>
                  <a:gd name="T9" fmla="*/ 3 h 46"/>
                  <a:gd name="T10" fmla="*/ 12 w 65"/>
                  <a:gd name="T11" fmla="*/ 3 h 46"/>
                  <a:gd name="T12" fmla="*/ 8 w 65"/>
                  <a:gd name="T13" fmla="*/ 3 h 46"/>
                  <a:gd name="T14" fmla="*/ 12 w 65"/>
                  <a:gd name="T15" fmla="*/ 3 h 46"/>
                  <a:gd name="T16" fmla="*/ 14 w 65"/>
                  <a:gd name="T17" fmla="*/ 3 h 4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5" h="46">
                    <a:moveTo>
                      <a:pt x="14" y="24"/>
                    </a:moveTo>
                    <a:cubicBezTo>
                      <a:pt x="18" y="13"/>
                      <a:pt x="16" y="9"/>
                      <a:pt x="30" y="4"/>
                    </a:cubicBezTo>
                    <a:cubicBezTo>
                      <a:pt x="34" y="3"/>
                      <a:pt x="42" y="0"/>
                      <a:pt x="42" y="0"/>
                    </a:cubicBezTo>
                    <a:cubicBezTo>
                      <a:pt x="50" y="1"/>
                      <a:pt x="65" y="0"/>
                      <a:pt x="58" y="12"/>
                    </a:cubicBezTo>
                    <a:cubicBezTo>
                      <a:pt x="53" y="21"/>
                      <a:pt x="40" y="21"/>
                      <a:pt x="32" y="26"/>
                    </a:cubicBezTo>
                    <a:cubicBezTo>
                      <a:pt x="26" y="35"/>
                      <a:pt x="23" y="42"/>
                      <a:pt x="12" y="46"/>
                    </a:cubicBezTo>
                    <a:cubicBezTo>
                      <a:pt x="0" y="42"/>
                      <a:pt x="5" y="30"/>
                      <a:pt x="8" y="20"/>
                    </a:cubicBezTo>
                    <a:cubicBezTo>
                      <a:pt x="9" y="18"/>
                      <a:pt x="10" y="13"/>
                      <a:pt x="12" y="14"/>
                    </a:cubicBezTo>
                    <a:cubicBezTo>
                      <a:pt x="15" y="16"/>
                      <a:pt x="13" y="21"/>
                      <a:pt x="14" y="24"/>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 name="任意多边形 642060"/>
              <p:cNvSpPr>
                <a:spLocks noChangeArrowheads="1"/>
              </p:cNvSpPr>
              <p:nvPr userDrawn="1"/>
            </p:nvSpPr>
            <p:spPr bwMode="auto">
              <a:xfrm>
                <a:off x="2375" y="952"/>
                <a:ext cx="68" cy="39"/>
              </a:xfrm>
              <a:custGeom>
                <a:avLst/>
                <a:gdLst>
                  <a:gd name="T0" fmla="*/ 0 w 69"/>
                  <a:gd name="T1" fmla="*/ 2 h 47"/>
                  <a:gd name="T2" fmla="*/ 18 w 69"/>
                  <a:gd name="T3" fmla="*/ 2 h 47"/>
                  <a:gd name="T4" fmla="*/ 35 w 69"/>
                  <a:gd name="T5" fmla="*/ 1 h 47"/>
                  <a:gd name="T6" fmla="*/ 47 w 69"/>
                  <a:gd name="T7" fmla="*/ 2 h 47"/>
                  <a:gd name="T8" fmla="*/ 34 w 69"/>
                  <a:gd name="T9" fmla="*/ 2 h 47"/>
                  <a:gd name="T10" fmla="*/ 28 w 69"/>
                  <a:gd name="T11" fmla="*/ 2 h 47"/>
                  <a:gd name="T12" fmla="*/ 22 w 69"/>
                  <a:gd name="T13" fmla="*/ 2 h 47"/>
                  <a:gd name="T14" fmla="*/ 16 w 69"/>
                  <a:gd name="T15" fmla="*/ 2 h 47"/>
                  <a:gd name="T16" fmla="*/ 12 w 69"/>
                  <a:gd name="T17" fmla="*/ 2 h 47"/>
                  <a:gd name="T18" fmla="*/ 0 w 69"/>
                  <a:gd name="T19" fmla="*/ 2 h 47"/>
                  <a:gd name="T20" fmla="*/ 0 w 69"/>
                  <a:gd name="T21" fmla="*/ 2 h 4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9" h="47">
                    <a:moveTo>
                      <a:pt x="0" y="31"/>
                    </a:moveTo>
                    <a:cubicBezTo>
                      <a:pt x="7" y="24"/>
                      <a:pt x="9" y="22"/>
                      <a:pt x="18" y="25"/>
                    </a:cubicBezTo>
                    <a:cubicBezTo>
                      <a:pt x="25" y="4"/>
                      <a:pt x="36" y="12"/>
                      <a:pt x="52" y="1"/>
                    </a:cubicBezTo>
                    <a:cubicBezTo>
                      <a:pt x="56" y="2"/>
                      <a:pt x="61" y="0"/>
                      <a:pt x="64" y="3"/>
                    </a:cubicBezTo>
                    <a:cubicBezTo>
                      <a:pt x="69" y="8"/>
                      <a:pt x="50" y="19"/>
                      <a:pt x="50" y="19"/>
                    </a:cubicBezTo>
                    <a:cubicBezTo>
                      <a:pt x="46" y="31"/>
                      <a:pt x="35" y="22"/>
                      <a:pt x="28" y="33"/>
                    </a:cubicBezTo>
                    <a:cubicBezTo>
                      <a:pt x="31" y="41"/>
                      <a:pt x="31" y="44"/>
                      <a:pt x="22" y="47"/>
                    </a:cubicBezTo>
                    <a:cubicBezTo>
                      <a:pt x="20" y="46"/>
                      <a:pt x="18" y="46"/>
                      <a:pt x="16" y="45"/>
                    </a:cubicBezTo>
                    <a:cubicBezTo>
                      <a:pt x="14" y="43"/>
                      <a:pt x="14" y="40"/>
                      <a:pt x="12" y="39"/>
                    </a:cubicBezTo>
                    <a:cubicBezTo>
                      <a:pt x="8" y="37"/>
                      <a:pt x="0" y="35"/>
                      <a:pt x="0" y="35"/>
                    </a:cubicBezTo>
                    <a:cubicBezTo>
                      <a:pt x="2" y="26"/>
                      <a:pt x="3" y="25"/>
                      <a:pt x="0" y="31"/>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 name="任意多边形 642061"/>
              <p:cNvSpPr>
                <a:spLocks noChangeArrowheads="1"/>
              </p:cNvSpPr>
              <p:nvPr userDrawn="1"/>
            </p:nvSpPr>
            <p:spPr bwMode="auto">
              <a:xfrm>
                <a:off x="2007" y="739"/>
                <a:ext cx="354" cy="228"/>
              </a:xfrm>
              <a:custGeom>
                <a:avLst/>
                <a:gdLst>
                  <a:gd name="T0" fmla="*/ 10 w 355"/>
                  <a:gd name="T1" fmla="*/ 2 h 277"/>
                  <a:gd name="T2" fmla="*/ 36 w 355"/>
                  <a:gd name="T3" fmla="*/ 2 h 277"/>
                  <a:gd name="T4" fmla="*/ 46 w 355"/>
                  <a:gd name="T5" fmla="*/ 2 h 277"/>
                  <a:gd name="T6" fmla="*/ 76 w 355"/>
                  <a:gd name="T7" fmla="*/ 2 h 277"/>
                  <a:gd name="T8" fmla="*/ 92 w 355"/>
                  <a:gd name="T9" fmla="*/ 2 h 277"/>
                  <a:gd name="T10" fmla="*/ 122 w 355"/>
                  <a:gd name="T11" fmla="*/ 4 h 277"/>
                  <a:gd name="T12" fmla="*/ 136 w 355"/>
                  <a:gd name="T13" fmla="*/ 5 h 277"/>
                  <a:gd name="T14" fmla="*/ 148 w 355"/>
                  <a:gd name="T15" fmla="*/ 5 h 277"/>
                  <a:gd name="T16" fmla="*/ 154 w 355"/>
                  <a:gd name="T17" fmla="*/ 6 h 277"/>
                  <a:gd name="T18" fmla="*/ 176 w 355"/>
                  <a:gd name="T19" fmla="*/ 6 h 277"/>
                  <a:gd name="T20" fmla="*/ 170 w 355"/>
                  <a:gd name="T21" fmla="*/ 7 h 277"/>
                  <a:gd name="T22" fmla="*/ 177 w 355"/>
                  <a:gd name="T23" fmla="*/ 8 h 277"/>
                  <a:gd name="T24" fmla="*/ 181 w 355"/>
                  <a:gd name="T25" fmla="*/ 8 h 277"/>
                  <a:gd name="T26" fmla="*/ 199 w 355"/>
                  <a:gd name="T27" fmla="*/ 8 h 277"/>
                  <a:gd name="T28" fmla="*/ 219 w 355"/>
                  <a:gd name="T29" fmla="*/ 9 h 277"/>
                  <a:gd name="T30" fmla="*/ 237 w 355"/>
                  <a:gd name="T31" fmla="*/ 9 h 277"/>
                  <a:gd name="T32" fmla="*/ 255 w 355"/>
                  <a:gd name="T33" fmla="*/ 9 h 277"/>
                  <a:gd name="T34" fmla="*/ 279 w 355"/>
                  <a:gd name="T35" fmla="*/ 10 h 277"/>
                  <a:gd name="T36" fmla="*/ 297 w 355"/>
                  <a:gd name="T37" fmla="*/ 10 h 277"/>
                  <a:gd name="T38" fmla="*/ 335 w 355"/>
                  <a:gd name="T39" fmla="*/ 10 h 277"/>
                  <a:gd name="T40" fmla="*/ 325 w 355"/>
                  <a:gd name="T41" fmla="*/ 10 h 277"/>
                  <a:gd name="T42" fmla="*/ 305 w 355"/>
                  <a:gd name="T43" fmla="*/ 10 h 277"/>
                  <a:gd name="T44" fmla="*/ 283 w 355"/>
                  <a:gd name="T45" fmla="*/ 10 h 277"/>
                  <a:gd name="T46" fmla="*/ 271 w 355"/>
                  <a:gd name="T47" fmla="*/ 10 h 277"/>
                  <a:gd name="T48" fmla="*/ 235 w 355"/>
                  <a:gd name="T49" fmla="*/ 10 h 277"/>
                  <a:gd name="T50" fmla="*/ 217 w 355"/>
                  <a:gd name="T51" fmla="*/ 10 h 277"/>
                  <a:gd name="T52" fmla="*/ 172 w 355"/>
                  <a:gd name="T53" fmla="*/ 9 h 277"/>
                  <a:gd name="T54" fmla="*/ 160 w 355"/>
                  <a:gd name="T55" fmla="*/ 8 h 277"/>
                  <a:gd name="T56" fmla="*/ 126 w 355"/>
                  <a:gd name="T57" fmla="*/ 7 h 277"/>
                  <a:gd name="T58" fmla="*/ 108 w 355"/>
                  <a:gd name="T59" fmla="*/ 7 h 277"/>
                  <a:gd name="T60" fmla="*/ 94 w 355"/>
                  <a:gd name="T61" fmla="*/ 6 h 277"/>
                  <a:gd name="T62" fmla="*/ 68 w 355"/>
                  <a:gd name="T63" fmla="*/ 4 h 277"/>
                  <a:gd name="T64" fmla="*/ 64 w 355"/>
                  <a:gd name="T65" fmla="*/ 4 h 277"/>
                  <a:gd name="T66" fmla="*/ 58 w 355"/>
                  <a:gd name="T67" fmla="*/ 4 h 277"/>
                  <a:gd name="T68" fmla="*/ 54 w 355"/>
                  <a:gd name="T69" fmla="*/ 3 h 277"/>
                  <a:gd name="T70" fmla="*/ 38 w 355"/>
                  <a:gd name="T71" fmla="*/ 2 h 277"/>
                  <a:gd name="T72" fmla="*/ 20 w 355"/>
                  <a:gd name="T73" fmla="*/ 2 h 277"/>
                  <a:gd name="T74" fmla="*/ 4 w 355"/>
                  <a:gd name="T75" fmla="*/ 2 h 277"/>
                  <a:gd name="T76" fmla="*/ 10 w 355"/>
                  <a:gd name="T77" fmla="*/ 2 h 277"/>
                  <a:gd name="T78" fmla="*/ 10 w 355"/>
                  <a:gd name="T79" fmla="*/ 2 h 277"/>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355" h="277">
                    <a:moveTo>
                      <a:pt x="10" y="4"/>
                    </a:moveTo>
                    <a:cubicBezTo>
                      <a:pt x="22" y="0"/>
                      <a:pt x="24" y="14"/>
                      <a:pt x="36" y="18"/>
                    </a:cubicBezTo>
                    <a:cubicBezTo>
                      <a:pt x="37" y="19"/>
                      <a:pt x="45" y="29"/>
                      <a:pt x="46" y="30"/>
                    </a:cubicBezTo>
                    <a:cubicBezTo>
                      <a:pt x="56" y="40"/>
                      <a:pt x="67" y="38"/>
                      <a:pt x="76" y="52"/>
                    </a:cubicBezTo>
                    <a:cubicBezTo>
                      <a:pt x="80" y="58"/>
                      <a:pt x="92" y="66"/>
                      <a:pt x="92" y="66"/>
                    </a:cubicBezTo>
                    <a:cubicBezTo>
                      <a:pt x="96" y="79"/>
                      <a:pt x="112" y="88"/>
                      <a:pt x="122" y="98"/>
                    </a:cubicBezTo>
                    <a:cubicBezTo>
                      <a:pt x="124" y="105"/>
                      <a:pt x="130" y="124"/>
                      <a:pt x="136" y="128"/>
                    </a:cubicBezTo>
                    <a:cubicBezTo>
                      <a:pt x="140" y="130"/>
                      <a:pt x="148" y="132"/>
                      <a:pt x="148" y="132"/>
                    </a:cubicBezTo>
                    <a:cubicBezTo>
                      <a:pt x="150" y="138"/>
                      <a:pt x="154" y="150"/>
                      <a:pt x="154" y="150"/>
                    </a:cubicBezTo>
                    <a:cubicBezTo>
                      <a:pt x="161" y="139"/>
                      <a:pt x="168" y="144"/>
                      <a:pt x="176" y="152"/>
                    </a:cubicBezTo>
                    <a:cubicBezTo>
                      <a:pt x="174" y="167"/>
                      <a:pt x="173" y="181"/>
                      <a:pt x="170" y="196"/>
                    </a:cubicBezTo>
                    <a:cubicBezTo>
                      <a:pt x="171" y="202"/>
                      <a:pt x="174" y="220"/>
                      <a:pt x="180" y="224"/>
                    </a:cubicBezTo>
                    <a:cubicBezTo>
                      <a:pt x="185" y="228"/>
                      <a:pt x="193" y="228"/>
                      <a:pt x="198" y="232"/>
                    </a:cubicBezTo>
                    <a:cubicBezTo>
                      <a:pt x="204" y="230"/>
                      <a:pt x="216" y="234"/>
                      <a:pt x="216" y="234"/>
                    </a:cubicBezTo>
                    <a:cubicBezTo>
                      <a:pt x="223" y="241"/>
                      <a:pt x="225" y="245"/>
                      <a:pt x="236" y="242"/>
                    </a:cubicBezTo>
                    <a:cubicBezTo>
                      <a:pt x="242" y="240"/>
                      <a:pt x="254" y="236"/>
                      <a:pt x="254" y="236"/>
                    </a:cubicBezTo>
                    <a:cubicBezTo>
                      <a:pt x="260" y="240"/>
                      <a:pt x="265" y="246"/>
                      <a:pt x="272" y="248"/>
                    </a:cubicBezTo>
                    <a:cubicBezTo>
                      <a:pt x="277" y="250"/>
                      <a:pt x="291" y="252"/>
                      <a:pt x="296" y="256"/>
                    </a:cubicBezTo>
                    <a:cubicBezTo>
                      <a:pt x="301" y="260"/>
                      <a:pt x="314" y="264"/>
                      <a:pt x="314" y="264"/>
                    </a:cubicBezTo>
                    <a:cubicBezTo>
                      <a:pt x="330" y="263"/>
                      <a:pt x="338" y="261"/>
                      <a:pt x="352" y="266"/>
                    </a:cubicBezTo>
                    <a:cubicBezTo>
                      <a:pt x="355" y="275"/>
                      <a:pt x="350" y="277"/>
                      <a:pt x="342" y="274"/>
                    </a:cubicBezTo>
                    <a:cubicBezTo>
                      <a:pt x="336" y="276"/>
                      <a:pt x="322" y="272"/>
                      <a:pt x="322" y="272"/>
                    </a:cubicBezTo>
                    <a:cubicBezTo>
                      <a:pt x="314" y="275"/>
                      <a:pt x="308" y="272"/>
                      <a:pt x="300" y="270"/>
                    </a:cubicBezTo>
                    <a:cubicBezTo>
                      <a:pt x="296" y="269"/>
                      <a:pt x="288" y="266"/>
                      <a:pt x="288" y="266"/>
                    </a:cubicBezTo>
                    <a:cubicBezTo>
                      <a:pt x="276" y="270"/>
                      <a:pt x="264" y="266"/>
                      <a:pt x="252" y="264"/>
                    </a:cubicBezTo>
                    <a:cubicBezTo>
                      <a:pt x="245" y="259"/>
                      <a:pt x="242" y="257"/>
                      <a:pt x="234" y="260"/>
                    </a:cubicBezTo>
                    <a:cubicBezTo>
                      <a:pt x="211" y="252"/>
                      <a:pt x="192" y="256"/>
                      <a:pt x="172" y="242"/>
                    </a:cubicBezTo>
                    <a:cubicBezTo>
                      <a:pt x="165" y="231"/>
                      <a:pt x="176" y="221"/>
                      <a:pt x="160" y="216"/>
                    </a:cubicBezTo>
                    <a:cubicBezTo>
                      <a:pt x="154" y="233"/>
                      <a:pt x="136" y="203"/>
                      <a:pt x="126" y="200"/>
                    </a:cubicBezTo>
                    <a:cubicBezTo>
                      <a:pt x="120" y="196"/>
                      <a:pt x="114" y="190"/>
                      <a:pt x="108" y="186"/>
                    </a:cubicBezTo>
                    <a:cubicBezTo>
                      <a:pt x="104" y="175"/>
                      <a:pt x="104" y="165"/>
                      <a:pt x="94" y="158"/>
                    </a:cubicBezTo>
                    <a:cubicBezTo>
                      <a:pt x="83" y="142"/>
                      <a:pt x="85" y="119"/>
                      <a:pt x="68" y="108"/>
                    </a:cubicBezTo>
                    <a:cubicBezTo>
                      <a:pt x="67" y="106"/>
                      <a:pt x="66" y="104"/>
                      <a:pt x="64" y="102"/>
                    </a:cubicBezTo>
                    <a:cubicBezTo>
                      <a:pt x="62" y="101"/>
                      <a:pt x="59" y="102"/>
                      <a:pt x="58" y="100"/>
                    </a:cubicBezTo>
                    <a:cubicBezTo>
                      <a:pt x="56" y="97"/>
                      <a:pt x="54" y="88"/>
                      <a:pt x="54" y="88"/>
                    </a:cubicBezTo>
                    <a:cubicBezTo>
                      <a:pt x="59" y="73"/>
                      <a:pt x="52" y="61"/>
                      <a:pt x="38" y="58"/>
                    </a:cubicBezTo>
                    <a:cubicBezTo>
                      <a:pt x="32" y="49"/>
                      <a:pt x="31" y="44"/>
                      <a:pt x="20" y="40"/>
                    </a:cubicBezTo>
                    <a:cubicBezTo>
                      <a:pt x="16" y="27"/>
                      <a:pt x="16" y="26"/>
                      <a:pt x="4" y="22"/>
                    </a:cubicBezTo>
                    <a:cubicBezTo>
                      <a:pt x="1" y="13"/>
                      <a:pt x="0" y="5"/>
                      <a:pt x="10" y="2"/>
                    </a:cubicBezTo>
                    <a:cubicBezTo>
                      <a:pt x="18" y="5"/>
                      <a:pt x="18" y="4"/>
                      <a:pt x="10" y="4"/>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3" name="任意多边形 642062"/>
              <p:cNvSpPr>
                <a:spLocks noChangeArrowheads="1"/>
              </p:cNvSpPr>
              <p:nvPr userDrawn="1"/>
            </p:nvSpPr>
            <p:spPr bwMode="auto">
              <a:xfrm>
                <a:off x="2222" y="724"/>
                <a:ext cx="157" cy="167"/>
              </a:xfrm>
              <a:custGeom>
                <a:avLst/>
                <a:gdLst>
                  <a:gd name="T0" fmla="*/ 54 w 156"/>
                  <a:gd name="T1" fmla="*/ 2 h 206"/>
                  <a:gd name="T2" fmla="*/ 66 w 156"/>
                  <a:gd name="T3" fmla="*/ 2 h 206"/>
                  <a:gd name="T4" fmla="*/ 68 w 156"/>
                  <a:gd name="T5" fmla="*/ 2 h 206"/>
                  <a:gd name="T6" fmla="*/ 97 w 156"/>
                  <a:gd name="T7" fmla="*/ 2 h 206"/>
                  <a:gd name="T8" fmla="*/ 123 w 156"/>
                  <a:gd name="T9" fmla="*/ 2 h 206"/>
                  <a:gd name="T10" fmla="*/ 129 w 156"/>
                  <a:gd name="T11" fmla="*/ 2 h 206"/>
                  <a:gd name="T12" fmla="*/ 141 w 156"/>
                  <a:gd name="T13" fmla="*/ 0 h 206"/>
                  <a:gd name="T14" fmla="*/ 167 w 156"/>
                  <a:gd name="T15" fmla="*/ 2 h 206"/>
                  <a:gd name="T16" fmla="*/ 163 w 156"/>
                  <a:gd name="T17" fmla="*/ 2 h 206"/>
                  <a:gd name="T18" fmla="*/ 143 w 156"/>
                  <a:gd name="T19" fmla="*/ 2 h 206"/>
                  <a:gd name="T20" fmla="*/ 149 w 156"/>
                  <a:gd name="T21" fmla="*/ 2 h 206"/>
                  <a:gd name="T22" fmla="*/ 159 w 156"/>
                  <a:gd name="T23" fmla="*/ 3 h 206"/>
                  <a:gd name="T24" fmla="*/ 163 w 156"/>
                  <a:gd name="T25" fmla="*/ 3 h 206"/>
                  <a:gd name="T26" fmla="*/ 145 w 156"/>
                  <a:gd name="T27" fmla="*/ 3 h 206"/>
                  <a:gd name="T28" fmla="*/ 133 w 156"/>
                  <a:gd name="T29" fmla="*/ 4 h 206"/>
                  <a:gd name="T30" fmla="*/ 121 w 156"/>
                  <a:gd name="T31" fmla="*/ 4 h 206"/>
                  <a:gd name="T32" fmla="*/ 117 w 156"/>
                  <a:gd name="T33" fmla="*/ 5 h 206"/>
                  <a:gd name="T34" fmla="*/ 105 w 156"/>
                  <a:gd name="T35" fmla="*/ 6 h 206"/>
                  <a:gd name="T36" fmla="*/ 99 w 156"/>
                  <a:gd name="T37" fmla="*/ 6 h 206"/>
                  <a:gd name="T38" fmla="*/ 76 w 156"/>
                  <a:gd name="T39" fmla="*/ 6 h 206"/>
                  <a:gd name="T40" fmla="*/ 72 w 156"/>
                  <a:gd name="T41" fmla="*/ 5 h 206"/>
                  <a:gd name="T42" fmla="*/ 60 w 156"/>
                  <a:gd name="T43" fmla="*/ 5 h 206"/>
                  <a:gd name="T44" fmla="*/ 42 w 156"/>
                  <a:gd name="T45" fmla="*/ 5 h 206"/>
                  <a:gd name="T46" fmla="*/ 28 w 156"/>
                  <a:gd name="T47" fmla="*/ 5 h 206"/>
                  <a:gd name="T48" fmla="*/ 10 w 156"/>
                  <a:gd name="T49" fmla="*/ 4 h 206"/>
                  <a:gd name="T50" fmla="*/ 4 w 156"/>
                  <a:gd name="T51" fmla="*/ 3 h 206"/>
                  <a:gd name="T52" fmla="*/ 0 w 156"/>
                  <a:gd name="T53" fmla="*/ 3 h 206"/>
                  <a:gd name="T54" fmla="*/ 20 w 156"/>
                  <a:gd name="T55" fmla="*/ 2 h 206"/>
                  <a:gd name="T56" fmla="*/ 32 w 156"/>
                  <a:gd name="T57" fmla="*/ 2 h 206"/>
                  <a:gd name="T58" fmla="*/ 34 w 156"/>
                  <a:gd name="T59" fmla="*/ 2 h 206"/>
                  <a:gd name="T60" fmla="*/ 52 w 156"/>
                  <a:gd name="T61" fmla="*/ 2 h 206"/>
                  <a:gd name="T62" fmla="*/ 54 w 156"/>
                  <a:gd name="T63" fmla="*/ 2 h 20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56" h="206">
                    <a:moveTo>
                      <a:pt x="54" y="66"/>
                    </a:moveTo>
                    <a:cubicBezTo>
                      <a:pt x="58" y="63"/>
                      <a:pt x="64" y="63"/>
                      <a:pt x="66" y="58"/>
                    </a:cubicBezTo>
                    <a:cubicBezTo>
                      <a:pt x="67" y="56"/>
                      <a:pt x="67" y="53"/>
                      <a:pt x="68" y="52"/>
                    </a:cubicBezTo>
                    <a:cubicBezTo>
                      <a:pt x="71" y="49"/>
                      <a:pt x="80" y="44"/>
                      <a:pt x="80" y="44"/>
                    </a:cubicBezTo>
                    <a:cubicBezTo>
                      <a:pt x="113" y="55"/>
                      <a:pt x="85" y="29"/>
                      <a:pt x="106" y="22"/>
                    </a:cubicBezTo>
                    <a:cubicBezTo>
                      <a:pt x="110" y="17"/>
                      <a:pt x="108" y="9"/>
                      <a:pt x="112" y="4"/>
                    </a:cubicBezTo>
                    <a:cubicBezTo>
                      <a:pt x="115" y="1"/>
                      <a:pt x="124" y="0"/>
                      <a:pt x="124" y="0"/>
                    </a:cubicBezTo>
                    <a:cubicBezTo>
                      <a:pt x="138" y="14"/>
                      <a:pt x="126" y="23"/>
                      <a:pt x="150" y="28"/>
                    </a:cubicBezTo>
                    <a:cubicBezTo>
                      <a:pt x="156" y="36"/>
                      <a:pt x="154" y="39"/>
                      <a:pt x="146" y="44"/>
                    </a:cubicBezTo>
                    <a:cubicBezTo>
                      <a:pt x="141" y="52"/>
                      <a:pt x="135" y="61"/>
                      <a:pt x="126" y="64"/>
                    </a:cubicBezTo>
                    <a:cubicBezTo>
                      <a:pt x="118" y="75"/>
                      <a:pt x="128" y="83"/>
                      <a:pt x="132" y="94"/>
                    </a:cubicBezTo>
                    <a:cubicBezTo>
                      <a:pt x="129" y="103"/>
                      <a:pt x="135" y="105"/>
                      <a:pt x="142" y="110"/>
                    </a:cubicBezTo>
                    <a:cubicBezTo>
                      <a:pt x="145" y="119"/>
                      <a:pt x="141" y="120"/>
                      <a:pt x="146" y="128"/>
                    </a:cubicBezTo>
                    <a:cubicBezTo>
                      <a:pt x="142" y="139"/>
                      <a:pt x="135" y="133"/>
                      <a:pt x="128" y="128"/>
                    </a:cubicBezTo>
                    <a:cubicBezTo>
                      <a:pt x="116" y="132"/>
                      <a:pt x="122" y="136"/>
                      <a:pt x="116" y="146"/>
                    </a:cubicBezTo>
                    <a:cubicBezTo>
                      <a:pt x="113" y="151"/>
                      <a:pt x="108" y="152"/>
                      <a:pt x="104" y="156"/>
                    </a:cubicBezTo>
                    <a:cubicBezTo>
                      <a:pt x="107" y="167"/>
                      <a:pt x="112" y="191"/>
                      <a:pt x="100" y="198"/>
                    </a:cubicBezTo>
                    <a:cubicBezTo>
                      <a:pt x="96" y="200"/>
                      <a:pt x="92" y="200"/>
                      <a:pt x="88" y="202"/>
                    </a:cubicBezTo>
                    <a:cubicBezTo>
                      <a:pt x="86" y="203"/>
                      <a:pt x="84" y="205"/>
                      <a:pt x="82" y="206"/>
                    </a:cubicBezTo>
                    <a:cubicBezTo>
                      <a:pt x="80" y="205"/>
                      <a:pt x="77" y="204"/>
                      <a:pt x="76" y="202"/>
                    </a:cubicBezTo>
                    <a:cubicBezTo>
                      <a:pt x="74" y="198"/>
                      <a:pt x="76" y="191"/>
                      <a:pt x="72" y="190"/>
                    </a:cubicBezTo>
                    <a:cubicBezTo>
                      <a:pt x="68" y="189"/>
                      <a:pt x="60" y="186"/>
                      <a:pt x="60" y="186"/>
                    </a:cubicBezTo>
                    <a:cubicBezTo>
                      <a:pt x="53" y="188"/>
                      <a:pt x="49" y="192"/>
                      <a:pt x="42" y="194"/>
                    </a:cubicBezTo>
                    <a:cubicBezTo>
                      <a:pt x="34" y="189"/>
                      <a:pt x="37" y="183"/>
                      <a:pt x="28" y="186"/>
                    </a:cubicBezTo>
                    <a:cubicBezTo>
                      <a:pt x="12" y="181"/>
                      <a:pt x="19" y="161"/>
                      <a:pt x="10" y="148"/>
                    </a:cubicBezTo>
                    <a:cubicBezTo>
                      <a:pt x="5" y="121"/>
                      <a:pt x="11" y="147"/>
                      <a:pt x="4" y="130"/>
                    </a:cubicBezTo>
                    <a:cubicBezTo>
                      <a:pt x="2" y="126"/>
                      <a:pt x="0" y="118"/>
                      <a:pt x="0" y="118"/>
                    </a:cubicBezTo>
                    <a:cubicBezTo>
                      <a:pt x="2" y="95"/>
                      <a:pt x="0" y="83"/>
                      <a:pt x="20" y="96"/>
                    </a:cubicBezTo>
                    <a:cubicBezTo>
                      <a:pt x="23" y="105"/>
                      <a:pt x="23" y="110"/>
                      <a:pt x="32" y="104"/>
                    </a:cubicBezTo>
                    <a:cubicBezTo>
                      <a:pt x="35" y="95"/>
                      <a:pt x="29" y="88"/>
                      <a:pt x="34" y="80"/>
                    </a:cubicBezTo>
                    <a:cubicBezTo>
                      <a:pt x="36" y="76"/>
                      <a:pt x="48" y="73"/>
                      <a:pt x="52" y="70"/>
                    </a:cubicBezTo>
                    <a:cubicBezTo>
                      <a:pt x="57" y="63"/>
                      <a:pt x="58" y="62"/>
                      <a:pt x="54" y="66"/>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4" name="任意多边形 642063"/>
              <p:cNvSpPr>
                <a:spLocks noChangeArrowheads="1"/>
              </p:cNvSpPr>
              <p:nvPr userDrawn="1"/>
            </p:nvSpPr>
            <p:spPr bwMode="auto">
              <a:xfrm>
                <a:off x="2375" y="800"/>
                <a:ext cx="110" cy="32"/>
              </a:xfrm>
              <a:custGeom>
                <a:avLst/>
                <a:gdLst>
                  <a:gd name="T0" fmla="*/ 4 w 109"/>
                  <a:gd name="T1" fmla="*/ 3 h 38"/>
                  <a:gd name="T2" fmla="*/ 18 w 109"/>
                  <a:gd name="T3" fmla="*/ 3 h 38"/>
                  <a:gd name="T4" fmla="*/ 46 w 109"/>
                  <a:gd name="T5" fmla="*/ 3 h 38"/>
                  <a:gd name="T6" fmla="*/ 89 w 109"/>
                  <a:gd name="T7" fmla="*/ 3 h 38"/>
                  <a:gd name="T8" fmla="*/ 107 w 109"/>
                  <a:gd name="T9" fmla="*/ 0 h 38"/>
                  <a:gd name="T10" fmla="*/ 93 w 109"/>
                  <a:gd name="T11" fmla="*/ 3 h 38"/>
                  <a:gd name="T12" fmla="*/ 77 w 109"/>
                  <a:gd name="T13" fmla="*/ 3 h 38"/>
                  <a:gd name="T14" fmla="*/ 42 w 109"/>
                  <a:gd name="T15" fmla="*/ 3 h 38"/>
                  <a:gd name="T16" fmla="*/ 14 w 109"/>
                  <a:gd name="T17" fmla="*/ 3 h 38"/>
                  <a:gd name="T18" fmla="*/ 4 w 109"/>
                  <a:gd name="T19" fmla="*/ 3 h 3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9" h="38">
                    <a:moveTo>
                      <a:pt x="4" y="32"/>
                    </a:moveTo>
                    <a:cubicBezTo>
                      <a:pt x="7" y="22"/>
                      <a:pt x="7" y="14"/>
                      <a:pt x="18" y="10"/>
                    </a:cubicBezTo>
                    <a:cubicBezTo>
                      <a:pt x="28" y="12"/>
                      <a:pt x="37" y="14"/>
                      <a:pt x="46" y="20"/>
                    </a:cubicBezTo>
                    <a:cubicBezTo>
                      <a:pt x="62" y="15"/>
                      <a:pt x="54" y="17"/>
                      <a:pt x="72" y="14"/>
                    </a:cubicBezTo>
                    <a:cubicBezTo>
                      <a:pt x="77" y="9"/>
                      <a:pt x="90" y="0"/>
                      <a:pt x="90" y="0"/>
                    </a:cubicBezTo>
                    <a:cubicBezTo>
                      <a:pt x="109" y="6"/>
                      <a:pt x="85" y="23"/>
                      <a:pt x="76" y="26"/>
                    </a:cubicBezTo>
                    <a:cubicBezTo>
                      <a:pt x="71" y="33"/>
                      <a:pt x="68" y="35"/>
                      <a:pt x="60" y="38"/>
                    </a:cubicBezTo>
                    <a:cubicBezTo>
                      <a:pt x="54" y="36"/>
                      <a:pt x="42" y="32"/>
                      <a:pt x="42" y="32"/>
                    </a:cubicBezTo>
                    <a:cubicBezTo>
                      <a:pt x="33" y="23"/>
                      <a:pt x="26" y="26"/>
                      <a:pt x="14" y="30"/>
                    </a:cubicBezTo>
                    <a:cubicBezTo>
                      <a:pt x="1" y="28"/>
                      <a:pt x="0" y="24"/>
                      <a:pt x="4" y="32"/>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 name="任意多边形 642064"/>
              <p:cNvSpPr>
                <a:spLocks noChangeArrowheads="1"/>
              </p:cNvSpPr>
              <p:nvPr userDrawn="1"/>
            </p:nvSpPr>
            <p:spPr bwMode="auto">
              <a:xfrm>
                <a:off x="2370" y="839"/>
                <a:ext cx="75" cy="84"/>
              </a:xfrm>
              <a:custGeom>
                <a:avLst/>
                <a:gdLst>
                  <a:gd name="T0" fmla="*/ 8 w 76"/>
                  <a:gd name="T1" fmla="*/ 2 h 104"/>
                  <a:gd name="T2" fmla="*/ 18 w 76"/>
                  <a:gd name="T3" fmla="*/ 0 h 104"/>
                  <a:gd name="T4" fmla="*/ 34 w 76"/>
                  <a:gd name="T5" fmla="*/ 2 h 104"/>
                  <a:gd name="T6" fmla="*/ 45 w 76"/>
                  <a:gd name="T7" fmla="*/ 2 h 104"/>
                  <a:gd name="T8" fmla="*/ 38 w 76"/>
                  <a:gd name="T9" fmla="*/ 2 h 104"/>
                  <a:gd name="T10" fmla="*/ 38 w 76"/>
                  <a:gd name="T11" fmla="*/ 2 h 104"/>
                  <a:gd name="T12" fmla="*/ 41 w 76"/>
                  <a:gd name="T13" fmla="*/ 2 h 104"/>
                  <a:gd name="T14" fmla="*/ 38 w 76"/>
                  <a:gd name="T15" fmla="*/ 2 h 104"/>
                  <a:gd name="T16" fmla="*/ 34 w 76"/>
                  <a:gd name="T17" fmla="*/ 2 h 104"/>
                  <a:gd name="T18" fmla="*/ 22 w 76"/>
                  <a:gd name="T19" fmla="*/ 2 h 104"/>
                  <a:gd name="T20" fmla="*/ 28 w 76"/>
                  <a:gd name="T21" fmla="*/ 2 h 104"/>
                  <a:gd name="T22" fmla="*/ 30 w 76"/>
                  <a:gd name="T23" fmla="*/ 2 h 104"/>
                  <a:gd name="T24" fmla="*/ 20 w 76"/>
                  <a:gd name="T25" fmla="*/ 2 h 104"/>
                  <a:gd name="T26" fmla="*/ 12 w 76"/>
                  <a:gd name="T27" fmla="*/ 2 h 104"/>
                  <a:gd name="T28" fmla="*/ 8 w 76"/>
                  <a:gd name="T29" fmla="*/ 2 h 104"/>
                  <a:gd name="T30" fmla="*/ 0 w 76"/>
                  <a:gd name="T31" fmla="*/ 2 h 104"/>
                  <a:gd name="T32" fmla="*/ 2 w 76"/>
                  <a:gd name="T33" fmla="*/ 2 h 104"/>
                  <a:gd name="T34" fmla="*/ 8 w 76"/>
                  <a:gd name="T35" fmla="*/ 2 h 10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76" h="104">
                    <a:moveTo>
                      <a:pt x="8" y="18"/>
                    </a:moveTo>
                    <a:cubicBezTo>
                      <a:pt x="10" y="8"/>
                      <a:pt x="9" y="3"/>
                      <a:pt x="18" y="0"/>
                    </a:cubicBezTo>
                    <a:cubicBezTo>
                      <a:pt x="28" y="3"/>
                      <a:pt x="25" y="12"/>
                      <a:pt x="34" y="18"/>
                    </a:cubicBezTo>
                    <a:cubicBezTo>
                      <a:pt x="46" y="16"/>
                      <a:pt x="51" y="8"/>
                      <a:pt x="62" y="4"/>
                    </a:cubicBezTo>
                    <a:cubicBezTo>
                      <a:pt x="76" y="9"/>
                      <a:pt x="56" y="31"/>
                      <a:pt x="46" y="34"/>
                    </a:cubicBezTo>
                    <a:cubicBezTo>
                      <a:pt x="51" y="56"/>
                      <a:pt x="43" y="29"/>
                      <a:pt x="54" y="48"/>
                    </a:cubicBezTo>
                    <a:cubicBezTo>
                      <a:pt x="56" y="52"/>
                      <a:pt x="58" y="60"/>
                      <a:pt x="58" y="60"/>
                    </a:cubicBezTo>
                    <a:cubicBezTo>
                      <a:pt x="55" y="68"/>
                      <a:pt x="54" y="71"/>
                      <a:pt x="46" y="74"/>
                    </a:cubicBezTo>
                    <a:cubicBezTo>
                      <a:pt x="38" y="71"/>
                      <a:pt x="37" y="68"/>
                      <a:pt x="34" y="60"/>
                    </a:cubicBezTo>
                    <a:cubicBezTo>
                      <a:pt x="33" y="50"/>
                      <a:pt x="32" y="33"/>
                      <a:pt x="22" y="48"/>
                    </a:cubicBezTo>
                    <a:cubicBezTo>
                      <a:pt x="25" y="60"/>
                      <a:pt x="23" y="53"/>
                      <a:pt x="28" y="68"/>
                    </a:cubicBezTo>
                    <a:cubicBezTo>
                      <a:pt x="29" y="70"/>
                      <a:pt x="30" y="74"/>
                      <a:pt x="30" y="74"/>
                    </a:cubicBezTo>
                    <a:cubicBezTo>
                      <a:pt x="24" y="84"/>
                      <a:pt x="22" y="93"/>
                      <a:pt x="20" y="104"/>
                    </a:cubicBezTo>
                    <a:cubicBezTo>
                      <a:pt x="17" y="103"/>
                      <a:pt x="14" y="104"/>
                      <a:pt x="12" y="102"/>
                    </a:cubicBezTo>
                    <a:cubicBezTo>
                      <a:pt x="9" y="99"/>
                      <a:pt x="8" y="90"/>
                      <a:pt x="8" y="90"/>
                    </a:cubicBezTo>
                    <a:cubicBezTo>
                      <a:pt x="13" y="75"/>
                      <a:pt x="14" y="64"/>
                      <a:pt x="0" y="54"/>
                    </a:cubicBezTo>
                    <a:cubicBezTo>
                      <a:pt x="1" y="46"/>
                      <a:pt x="1" y="38"/>
                      <a:pt x="2" y="30"/>
                    </a:cubicBezTo>
                    <a:cubicBezTo>
                      <a:pt x="2" y="27"/>
                      <a:pt x="13" y="2"/>
                      <a:pt x="8" y="18"/>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6" name="任意多边形 642065"/>
              <p:cNvSpPr>
                <a:spLocks noChangeArrowheads="1"/>
              </p:cNvSpPr>
              <p:nvPr userDrawn="1"/>
            </p:nvSpPr>
            <p:spPr bwMode="auto">
              <a:xfrm>
                <a:off x="2497" y="793"/>
                <a:ext cx="37" cy="49"/>
              </a:xfrm>
              <a:custGeom>
                <a:avLst/>
                <a:gdLst>
                  <a:gd name="T0" fmla="*/ 3 w 37"/>
                  <a:gd name="T1" fmla="*/ 2 h 61"/>
                  <a:gd name="T2" fmla="*/ 13 w 37"/>
                  <a:gd name="T3" fmla="*/ 0 h 61"/>
                  <a:gd name="T4" fmla="*/ 15 w 37"/>
                  <a:gd name="T5" fmla="*/ 2 h 61"/>
                  <a:gd name="T6" fmla="*/ 37 w 37"/>
                  <a:gd name="T7" fmla="*/ 2 h 61"/>
                  <a:gd name="T8" fmla="*/ 19 w 37"/>
                  <a:gd name="T9" fmla="*/ 2 h 61"/>
                  <a:gd name="T10" fmla="*/ 5 w 37"/>
                  <a:gd name="T11" fmla="*/ 2 h 61"/>
                  <a:gd name="T12" fmla="*/ 1 w 37"/>
                  <a:gd name="T13" fmla="*/ 2 h 61"/>
                  <a:gd name="T14" fmla="*/ 3 w 37"/>
                  <a:gd name="T15" fmla="*/ 2 h 6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7" h="61">
                    <a:moveTo>
                      <a:pt x="3" y="28"/>
                    </a:moveTo>
                    <a:cubicBezTo>
                      <a:pt x="5" y="14"/>
                      <a:pt x="2" y="7"/>
                      <a:pt x="13" y="0"/>
                    </a:cubicBezTo>
                    <a:cubicBezTo>
                      <a:pt x="26" y="9"/>
                      <a:pt x="23" y="17"/>
                      <a:pt x="15" y="28"/>
                    </a:cubicBezTo>
                    <a:cubicBezTo>
                      <a:pt x="25" y="31"/>
                      <a:pt x="33" y="27"/>
                      <a:pt x="37" y="38"/>
                    </a:cubicBezTo>
                    <a:cubicBezTo>
                      <a:pt x="30" y="45"/>
                      <a:pt x="28" y="47"/>
                      <a:pt x="19" y="44"/>
                    </a:cubicBezTo>
                    <a:cubicBezTo>
                      <a:pt x="13" y="54"/>
                      <a:pt x="18" y="61"/>
                      <a:pt x="5" y="58"/>
                    </a:cubicBezTo>
                    <a:cubicBezTo>
                      <a:pt x="0" y="50"/>
                      <a:pt x="3" y="44"/>
                      <a:pt x="1" y="34"/>
                    </a:cubicBezTo>
                    <a:cubicBezTo>
                      <a:pt x="2" y="32"/>
                      <a:pt x="3" y="28"/>
                      <a:pt x="3" y="28"/>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 name="任意多边形 642066"/>
              <p:cNvSpPr>
                <a:spLocks noChangeArrowheads="1"/>
              </p:cNvSpPr>
              <p:nvPr userDrawn="1"/>
            </p:nvSpPr>
            <p:spPr bwMode="auto">
              <a:xfrm>
                <a:off x="2506" y="869"/>
                <a:ext cx="47" cy="24"/>
              </a:xfrm>
              <a:custGeom>
                <a:avLst/>
                <a:gdLst>
                  <a:gd name="T0" fmla="*/ 7 w 49"/>
                  <a:gd name="T1" fmla="*/ 0 h 29"/>
                  <a:gd name="T2" fmla="*/ 12 w 49"/>
                  <a:gd name="T3" fmla="*/ 0 h 29"/>
                  <a:gd name="T4" fmla="*/ 25 w 49"/>
                  <a:gd name="T5" fmla="*/ 2 h 29"/>
                  <a:gd name="T6" fmla="*/ 18 w 49"/>
                  <a:gd name="T7" fmla="*/ 2 h 29"/>
                  <a:gd name="T8" fmla="*/ 3 w 49"/>
                  <a:gd name="T9" fmla="*/ 2 h 29"/>
                  <a:gd name="T10" fmla="*/ 7 w 49"/>
                  <a:gd name="T11" fmla="*/ 0 h 2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9" h="29">
                    <a:moveTo>
                      <a:pt x="7" y="0"/>
                    </a:moveTo>
                    <a:cubicBezTo>
                      <a:pt x="15" y="6"/>
                      <a:pt x="19" y="2"/>
                      <a:pt x="29" y="0"/>
                    </a:cubicBezTo>
                    <a:cubicBezTo>
                      <a:pt x="45" y="5"/>
                      <a:pt x="40" y="3"/>
                      <a:pt x="49" y="16"/>
                    </a:cubicBezTo>
                    <a:cubicBezTo>
                      <a:pt x="46" y="29"/>
                      <a:pt x="42" y="21"/>
                      <a:pt x="35" y="14"/>
                    </a:cubicBezTo>
                    <a:cubicBezTo>
                      <a:pt x="26" y="15"/>
                      <a:pt x="12" y="19"/>
                      <a:pt x="3" y="16"/>
                    </a:cubicBezTo>
                    <a:cubicBezTo>
                      <a:pt x="0" y="6"/>
                      <a:pt x="7" y="10"/>
                      <a:pt x="7" y="0"/>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 name="任意多边形 642067"/>
              <p:cNvSpPr>
                <a:spLocks noChangeArrowheads="1"/>
              </p:cNvSpPr>
              <p:nvPr userDrawn="1"/>
            </p:nvSpPr>
            <p:spPr bwMode="auto">
              <a:xfrm>
                <a:off x="2555" y="832"/>
                <a:ext cx="61" cy="42"/>
              </a:xfrm>
              <a:custGeom>
                <a:avLst/>
                <a:gdLst>
                  <a:gd name="T0" fmla="*/ 21 w 61"/>
                  <a:gd name="T1" fmla="*/ 4 h 48"/>
                  <a:gd name="T2" fmla="*/ 15 w 61"/>
                  <a:gd name="T3" fmla="*/ 4 h 48"/>
                  <a:gd name="T4" fmla="*/ 3 w 61"/>
                  <a:gd name="T5" fmla="*/ 4 h 48"/>
                  <a:gd name="T6" fmla="*/ 13 w 61"/>
                  <a:gd name="T7" fmla="*/ 4 h 48"/>
                  <a:gd name="T8" fmla="*/ 25 w 61"/>
                  <a:gd name="T9" fmla="*/ 0 h 48"/>
                  <a:gd name="T10" fmla="*/ 49 w 61"/>
                  <a:gd name="T11" fmla="*/ 4 h 48"/>
                  <a:gd name="T12" fmla="*/ 53 w 61"/>
                  <a:gd name="T13" fmla="*/ 4 h 48"/>
                  <a:gd name="T14" fmla="*/ 61 w 61"/>
                  <a:gd name="T15" fmla="*/ 4 h 48"/>
                  <a:gd name="T16" fmla="*/ 41 w 61"/>
                  <a:gd name="T17" fmla="*/ 4 h 48"/>
                  <a:gd name="T18" fmla="*/ 23 w 61"/>
                  <a:gd name="T19" fmla="*/ 5 h 48"/>
                  <a:gd name="T20" fmla="*/ 21 w 61"/>
                  <a:gd name="T21" fmla="*/ 4 h 4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1" h="48">
                    <a:moveTo>
                      <a:pt x="21" y="38"/>
                    </a:moveTo>
                    <a:cubicBezTo>
                      <a:pt x="19" y="34"/>
                      <a:pt x="19" y="29"/>
                      <a:pt x="15" y="26"/>
                    </a:cubicBezTo>
                    <a:cubicBezTo>
                      <a:pt x="12" y="24"/>
                      <a:pt x="3" y="22"/>
                      <a:pt x="3" y="22"/>
                    </a:cubicBezTo>
                    <a:cubicBezTo>
                      <a:pt x="0" y="12"/>
                      <a:pt x="5" y="12"/>
                      <a:pt x="13" y="8"/>
                    </a:cubicBezTo>
                    <a:cubicBezTo>
                      <a:pt x="17" y="6"/>
                      <a:pt x="25" y="0"/>
                      <a:pt x="25" y="0"/>
                    </a:cubicBezTo>
                    <a:cubicBezTo>
                      <a:pt x="37" y="2"/>
                      <a:pt x="41" y="2"/>
                      <a:pt x="49" y="10"/>
                    </a:cubicBezTo>
                    <a:cubicBezTo>
                      <a:pt x="45" y="21"/>
                      <a:pt x="46" y="12"/>
                      <a:pt x="53" y="20"/>
                    </a:cubicBezTo>
                    <a:cubicBezTo>
                      <a:pt x="56" y="24"/>
                      <a:pt x="61" y="32"/>
                      <a:pt x="61" y="32"/>
                    </a:cubicBezTo>
                    <a:cubicBezTo>
                      <a:pt x="56" y="47"/>
                      <a:pt x="53" y="42"/>
                      <a:pt x="41" y="38"/>
                    </a:cubicBezTo>
                    <a:cubicBezTo>
                      <a:pt x="27" y="47"/>
                      <a:pt x="34" y="48"/>
                      <a:pt x="23" y="44"/>
                    </a:cubicBezTo>
                    <a:cubicBezTo>
                      <a:pt x="22" y="42"/>
                      <a:pt x="21" y="38"/>
                      <a:pt x="21" y="38"/>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9" name="任意多边形 642068"/>
              <p:cNvSpPr>
                <a:spLocks noChangeArrowheads="1"/>
              </p:cNvSpPr>
              <p:nvPr userDrawn="1"/>
            </p:nvSpPr>
            <p:spPr bwMode="auto">
              <a:xfrm>
                <a:off x="2572" y="852"/>
                <a:ext cx="286" cy="149"/>
              </a:xfrm>
              <a:custGeom>
                <a:avLst/>
                <a:gdLst>
                  <a:gd name="T0" fmla="*/ 46 w 286"/>
                  <a:gd name="T1" fmla="*/ 2 h 182"/>
                  <a:gd name="T2" fmla="*/ 36 w 286"/>
                  <a:gd name="T3" fmla="*/ 2 h 182"/>
                  <a:gd name="T4" fmla="*/ 26 w 286"/>
                  <a:gd name="T5" fmla="*/ 2 h 182"/>
                  <a:gd name="T6" fmla="*/ 0 w 286"/>
                  <a:gd name="T7" fmla="*/ 2 h 182"/>
                  <a:gd name="T8" fmla="*/ 10 w 286"/>
                  <a:gd name="T9" fmla="*/ 2 h 182"/>
                  <a:gd name="T10" fmla="*/ 16 w 286"/>
                  <a:gd name="T11" fmla="*/ 2 h 182"/>
                  <a:gd name="T12" fmla="*/ 24 w 286"/>
                  <a:gd name="T13" fmla="*/ 2 h 182"/>
                  <a:gd name="T14" fmla="*/ 30 w 286"/>
                  <a:gd name="T15" fmla="*/ 2 h 182"/>
                  <a:gd name="T16" fmla="*/ 48 w 286"/>
                  <a:gd name="T17" fmla="*/ 2 h 182"/>
                  <a:gd name="T18" fmla="*/ 70 w 286"/>
                  <a:gd name="T19" fmla="*/ 2 h 182"/>
                  <a:gd name="T20" fmla="*/ 88 w 286"/>
                  <a:gd name="T21" fmla="*/ 2 h 182"/>
                  <a:gd name="T22" fmla="*/ 106 w 286"/>
                  <a:gd name="T23" fmla="*/ 3 h 182"/>
                  <a:gd name="T24" fmla="*/ 104 w 286"/>
                  <a:gd name="T25" fmla="*/ 4 h 182"/>
                  <a:gd name="T26" fmla="*/ 98 w 286"/>
                  <a:gd name="T27" fmla="*/ 5 h 182"/>
                  <a:gd name="T28" fmla="*/ 122 w 286"/>
                  <a:gd name="T29" fmla="*/ 4 h 182"/>
                  <a:gd name="T30" fmla="*/ 140 w 286"/>
                  <a:gd name="T31" fmla="*/ 5 h 182"/>
                  <a:gd name="T32" fmla="*/ 168 w 286"/>
                  <a:gd name="T33" fmla="*/ 5 h 182"/>
                  <a:gd name="T34" fmla="*/ 174 w 286"/>
                  <a:gd name="T35" fmla="*/ 5 h 182"/>
                  <a:gd name="T36" fmla="*/ 168 w 286"/>
                  <a:gd name="T37" fmla="*/ 5 h 182"/>
                  <a:gd name="T38" fmla="*/ 178 w 286"/>
                  <a:gd name="T39" fmla="*/ 5 h 182"/>
                  <a:gd name="T40" fmla="*/ 186 w 286"/>
                  <a:gd name="T41" fmla="*/ 4 h 182"/>
                  <a:gd name="T42" fmla="*/ 202 w 286"/>
                  <a:gd name="T43" fmla="*/ 4 h 182"/>
                  <a:gd name="T44" fmla="*/ 214 w 286"/>
                  <a:gd name="T45" fmla="*/ 4 h 182"/>
                  <a:gd name="T46" fmla="*/ 244 w 286"/>
                  <a:gd name="T47" fmla="*/ 6 h 182"/>
                  <a:gd name="T48" fmla="*/ 262 w 286"/>
                  <a:gd name="T49" fmla="*/ 6 h 182"/>
                  <a:gd name="T50" fmla="*/ 284 w 286"/>
                  <a:gd name="T51" fmla="*/ 6 h 182"/>
                  <a:gd name="T52" fmla="*/ 268 w 286"/>
                  <a:gd name="T53" fmla="*/ 5 h 182"/>
                  <a:gd name="T54" fmla="*/ 256 w 286"/>
                  <a:gd name="T55" fmla="*/ 5 h 182"/>
                  <a:gd name="T56" fmla="*/ 250 w 286"/>
                  <a:gd name="T57" fmla="*/ 4 h 182"/>
                  <a:gd name="T58" fmla="*/ 248 w 286"/>
                  <a:gd name="T59" fmla="*/ 4 h 182"/>
                  <a:gd name="T60" fmla="*/ 236 w 286"/>
                  <a:gd name="T61" fmla="*/ 4 h 182"/>
                  <a:gd name="T62" fmla="*/ 240 w 286"/>
                  <a:gd name="T63" fmla="*/ 3 h 182"/>
                  <a:gd name="T64" fmla="*/ 220 w 286"/>
                  <a:gd name="T65" fmla="*/ 2 h 182"/>
                  <a:gd name="T66" fmla="*/ 210 w 286"/>
                  <a:gd name="T67" fmla="*/ 2 h 182"/>
                  <a:gd name="T68" fmla="*/ 190 w 286"/>
                  <a:gd name="T69" fmla="*/ 2 h 182"/>
                  <a:gd name="T70" fmla="*/ 168 w 286"/>
                  <a:gd name="T71" fmla="*/ 2 h 182"/>
                  <a:gd name="T72" fmla="*/ 156 w 286"/>
                  <a:gd name="T73" fmla="*/ 2 h 182"/>
                  <a:gd name="T74" fmla="*/ 120 w 286"/>
                  <a:gd name="T75" fmla="*/ 2 h 182"/>
                  <a:gd name="T76" fmla="*/ 102 w 286"/>
                  <a:gd name="T77" fmla="*/ 2 h 182"/>
                  <a:gd name="T78" fmla="*/ 96 w 286"/>
                  <a:gd name="T79" fmla="*/ 0 h 182"/>
                  <a:gd name="T80" fmla="*/ 70 w 286"/>
                  <a:gd name="T81" fmla="*/ 2 h 182"/>
                  <a:gd name="T82" fmla="*/ 56 w 286"/>
                  <a:gd name="T83" fmla="*/ 2 h 182"/>
                  <a:gd name="T84" fmla="*/ 46 w 286"/>
                  <a:gd name="T85" fmla="*/ 2 h 182"/>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286" h="182">
                    <a:moveTo>
                      <a:pt x="46" y="28"/>
                    </a:moveTo>
                    <a:cubicBezTo>
                      <a:pt x="41" y="14"/>
                      <a:pt x="46" y="17"/>
                      <a:pt x="36" y="14"/>
                    </a:cubicBezTo>
                    <a:cubicBezTo>
                      <a:pt x="31" y="17"/>
                      <a:pt x="26" y="30"/>
                      <a:pt x="26" y="30"/>
                    </a:cubicBezTo>
                    <a:cubicBezTo>
                      <a:pt x="12" y="25"/>
                      <a:pt x="19" y="21"/>
                      <a:pt x="0" y="24"/>
                    </a:cubicBezTo>
                    <a:cubicBezTo>
                      <a:pt x="2" y="33"/>
                      <a:pt x="2" y="37"/>
                      <a:pt x="10" y="42"/>
                    </a:cubicBezTo>
                    <a:cubicBezTo>
                      <a:pt x="12" y="49"/>
                      <a:pt x="14" y="55"/>
                      <a:pt x="16" y="62"/>
                    </a:cubicBezTo>
                    <a:cubicBezTo>
                      <a:pt x="24" y="59"/>
                      <a:pt x="27" y="57"/>
                      <a:pt x="24" y="48"/>
                    </a:cubicBezTo>
                    <a:cubicBezTo>
                      <a:pt x="26" y="47"/>
                      <a:pt x="28" y="43"/>
                      <a:pt x="30" y="44"/>
                    </a:cubicBezTo>
                    <a:cubicBezTo>
                      <a:pt x="48" y="48"/>
                      <a:pt x="36" y="52"/>
                      <a:pt x="48" y="56"/>
                    </a:cubicBezTo>
                    <a:cubicBezTo>
                      <a:pt x="74" y="65"/>
                      <a:pt x="47" y="56"/>
                      <a:pt x="70" y="62"/>
                    </a:cubicBezTo>
                    <a:cubicBezTo>
                      <a:pt x="77" y="64"/>
                      <a:pt x="88" y="72"/>
                      <a:pt x="88" y="72"/>
                    </a:cubicBezTo>
                    <a:cubicBezTo>
                      <a:pt x="96" y="84"/>
                      <a:pt x="102" y="87"/>
                      <a:pt x="106" y="102"/>
                    </a:cubicBezTo>
                    <a:cubicBezTo>
                      <a:pt x="105" y="109"/>
                      <a:pt x="106" y="115"/>
                      <a:pt x="104" y="122"/>
                    </a:cubicBezTo>
                    <a:cubicBezTo>
                      <a:pt x="103" y="126"/>
                      <a:pt x="94" y="132"/>
                      <a:pt x="98" y="134"/>
                    </a:cubicBezTo>
                    <a:cubicBezTo>
                      <a:pt x="106" y="137"/>
                      <a:pt x="122" y="128"/>
                      <a:pt x="122" y="128"/>
                    </a:cubicBezTo>
                    <a:cubicBezTo>
                      <a:pt x="130" y="131"/>
                      <a:pt x="133" y="135"/>
                      <a:pt x="140" y="140"/>
                    </a:cubicBezTo>
                    <a:cubicBezTo>
                      <a:pt x="148" y="145"/>
                      <a:pt x="159" y="145"/>
                      <a:pt x="168" y="148"/>
                    </a:cubicBezTo>
                    <a:cubicBezTo>
                      <a:pt x="170" y="147"/>
                      <a:pt x="173" y="148"/>
                      <a:pt x="174" y="146"/>
                    </a:cubicBezTo>
                    <a:cubicBezTo>
                      <a:pt x="176" y="142"/>
                      <a:pt x="164" y="136"/>
                      <a:pt x="168" y="134"/>
                    </a:cubicBezTo>
                    <a:cubicBezTo>
                      <a:pt x="171" y="132"/>
                      <a:pt x="175" y="135"/>
                      <a:pt x="178" y="136"/>
                    </a:cubicBezTo>
                    <a:cubicBezTo>
                      <a:pt x="182" y="131"/>
                      <a:pt x="186" y="118"/>
                      <a:pt x="186" y="118"/>
                    </a:cubicBezTo>
                    <a:cubicBezTo>
                      <a:pt x="189" y="119"/>
                      <a:pt x="199" y="120"/>
                      <a:pt x="202" y="122"/>
                    </a:cubicBezTo>
                    <a:cubicBezTo>
                      <a:pt x="206" y="124"/>
                      <a:pt x="214" y="130"/>
                      <a:pt x="214" y="130"/>
                    </a:cubicBezTo>
                    <a:cubicBezTo>
                      <a:pt x="224" y="145"/>
                      <a:pt x="228" y="158"/>
                      <a:pt x="244" y="168"/>
                    </a:cubicBezTo>
                    <a:cubicBezTo>
                      <a:pt x="250" y="172"/>
                      <a:pt x="262" y="178"/>
                      <a:pt x="262" y="178"/>
                    </a:cubicBezTo>
                    <a:cubicBezTo>
                      <a:pt x="265" y="178"/>
                      <a:pt x="286" y="182"/>
                      <a:pt x="284" y="170"/>
                    </a:cubicBezTo>
                    <a:cubicBezTo>
                      <a:pt x="283" y="164"/>
                      <a:pt x="268" y="160"/>
                      <a:pt x="268" y="160"/>
                    </a:cubicBezTo>
                    <a:cubicBezTo>
                      <a:pt x="261" y="150"/>
                      <a:pt x="270" y="143"/>
                      <a:pt x="256" y="138"/>
                    </a:cubicBezTo>
                    <a:cubicBezTo>
                      <a:pt x="254" y="136"/>
                      <a:pt x="251" y="135"/>
                      <a:pt x="250" y="132"/>
                    </a:cubicBezTo>
                    <a:cubicBezTo>
                      <a:pt x="248" y="129"/>
                      <a:pt x="250" y="125"/>
                      <a:pt x="248" y="122"/>
                    </a:cubicBezTo>
                    <a:cubicBezTo>
                      <a:pt x="246" y="118"/>
                      <a:pt x="240" y="118"/>
                      <a:pt x="236" y="116"/>
                    </a:cubicBezTo>
                    <a:cubicBezTo>
                      <a:pt x="230" y="107"/>
                      <a:pt x="227" y="100"/>
                      <a:pt x="240" y="96"/>
                    </a:cubicBezTo>
                    <a:cubicBezTo>
                      <a:pt x="236" y="83"/>
                      <a:pt x="236" y="84"/>
                      <a:pt x="220" y="86"/>
                    </a:cubicBezTo>
                    <a:cubicBezTo>
                      <a:pt x="209" y="82"/>
                      <a:pt x="208" y="82"/>
                      <a:pt x="210" y="70"/>
                    </a:cubicBezTo>
                    <a:cubicBezTo>
                      <a:pt x="207" y="60"/>
                      <a:pt x="199" y="57"/>
                      <a:pt x="190" y="54"/>
                    </a:cubicBezTo>
                    <a:cubicBezTo>
                      <a:pt x="181" y="45"/>
                      <a:pt x="181" y="42"/>
                      <a:pt x="168" y="38"/>
                    </a:cubicBezTo>
                    <a:cubicBezTo>
                      <a:pt x="164" y="37"/>
                      <a:pt x="156" y="34"/>
                      <a:pt x="156" y="34"/>
                    </a:cubicBezTo>
                    <a:cubicBezTo>
                      <a:pt x="146" y="24"/>
                      <a:pt x="134" y="21"/>
                      <a:pt x="120" y="16"/>
                    </a:cubicBezTo>
                    <a:cubicBezTo>
                      <a:pt x="113" y="14"/>
                      <a:pt x="108" y="8"/>
                      <a:pt x="102" y="4"/>
                    </a:cubicBezTo>
                    <a:cubicBezTo>
                      <a:pt x="100" y="3"/>
                      <a:pt x="96" y="0"/>
                      <a:pt x="96" y="0"/>
                    </a:cubicBezTo>
                    <a:cubicBezTo>
                      <a:pt x="83" y="2"/>
                      <a:pt x="79" y="1"/>
                      <a:pt x="70" y="10"/>
                    </a:cubicBezTo>
                    <a:cubicBezTo>
                      <a:pt x="67" y="19"/>
                      <a:pt x="63" y="27"/>
                      <a:pt x="56" y="32"/>
                    </a:cubicBezTo>
                    <a:cubicBezTo>
                      <a:pt x="49" y="30"/>
                      <a:pt x="52" y="31"/>
                      <a:pt x="46" y="28"/>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0" name="任意多边形 642069"/>
              <p:cNvSpPr>
                <a:spLocks noChangeArrowheads="1"/>
              </p:cNvSpPr>
              <p:nvPr userDrawn="1"/>
            </p:nvSpPr>
            <p:spPr bwMode="auto">
              <a:xfrm>
                <a:off x="2820" y="866"/>
                <a:ext cx="78" cy="64"/>
              </a:xfrm>
              <a:custGeom>
                <a:avLst/>
                <a:gdLst>
                  <a:gd name="T0" fmla="*/ 1 w 78"/>
                  <a:gd name="T1" fmla="*/ 2 h 78"/>
                  <a:gd name="T2" fmla="*/ 27 w 78"/>
                  <a:gd name="T3" fmla="*/ 2 h 78"/>
                  <a:gd name="T4" fmla="*/ 45 w 78"/>
                  <a:gd name="T5" fmla="*/ 2 h 78"/>
                  <a:gd name="T6" fmla="*/ 57 w 78"/>
                  <a:gd name="T7" fmla="*/ 2 h 78"/>
                  <a:gd name="T8" fmla="*/ 43 w 78"/>
                  <a:gd name="T9" fmla="*/ 2 h 78"/>
                  <a:gd name="T10" fmla="*/ 43 w 78"/>
                  <a:gd name="T11" fmla="*/ 2 h 78"/>
                  <a:gd name="T12" fmla="*/ 71 w 78"/>
                  <a:gd name="T13" fmla="*/ 2 h 78"/>
                  <a:gd name="T14" fmla="*/ 67 w 78"/>
                  <a:gd name="T15" fmla="*/ 2 h 78"/>
                  <a:gd name="T16" fmla="*/ 33 w 78"/>
                  <a:gd name="T17" fmla="*/ 2 h 78"/>
                  <a:gd name="T18" fmla="*/ 9 w 78"/>
                  <a:gd name="T19" fmla="*/ 2 h 78"/>
                  <a:gd name="T20" fmla="*/ 3 w 78"/>
                  <a:gd name="T21" fmla="*/ 2 h 78"/>
                  <a:gd name="T22" fmla="*/ 1 w 78"/>
                  <a:gd name="T23" fmla="*/ 2 h 7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78" h="78">
                    <a:moveTo>
                      <a:pt x="1" y="58"/>
                    </a:moveTo>
                    <a:cubicBezTo>
                      <a:pt x="6" y="44"/>
                      <a:pt x="18" y="57"/>
                      <a:pt x="27" y="60"/>
                    </a:cubicBezTo>
                    <a:cubicBezTo>
                      <a:pt x="35" y="57"/>
                      <a:pt x="38" y="52"/>
                      <a:pt x="45" y="48"/>
                    </a:cubicBezTo>
                    <a:cubicBezTo>
                      <a:pt x="48" y="40"/>
                      <a:pt x="51" y="36"/>
                      <a:pt x="57" y="30"/>
                    </a:cubicBezTo>
                    <a:cubicBezTo>
                      <a:pt x="55" y="23"/>
                      <a:pt x="43" y="14"/>
                      <a:pt x="43" y="14"/>
                    </a:cubicBezTo>
                    <a:cubicBezTo>
                      <a:pt x="33" y="0"/>
                      <a:pt x="30" y="1"/>
                      <a:pt x="43" y="4"/>
                    </a:cubicBezTo>
                    <a:cubicBezTo>
                      <a:pt x="54" y="11"/>
                      <a:pt x="58" y="22"/>
                      <a:pt x="71" y="26"/>
                    </a:cubicBezTo>
                    <a:cubicBezTo>
                      <a:pt x="78" y="37"/>
                      <a:pt x="78" y="46"/>
                      <a:pt x="67" y="54"/>
                    </a:cubicBezTo>
                    <a:cubicBezTo>
                      <a:pt x="51" y="49"/>
                      <a:pt x="53" y="71"/>
                      <a:pt x="33" y="78"/>
                    </a:cubicBezTo>
                    <a:cubicBezTo>
                      <a:pt x="16" y="72"/>
                      <a:pt x="25" y="76"/>
                      <a:pt x="9" y="66"/>
                    </a:cubicBezTo>
                    <a:cubicBezTo>
                      <a:pt x="7" y="65"/>
                      <a:pt x="3" y="62"/>
                      <a:pt x="3" y="62"/>
                    </a:cubicBezTo>
                    <a:cubicBezTo>
                      <a:pt x="0" y="54"/>
                      <a:pt x="13" y="42"/>
                      <a:pt x="1" y="58"/>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 name="任意多边形 642070"/>
              <p:cNvSpPr>
                <a:spLocks noChangeArrowheads="1"/>
              </p:cNvSpPr>
              <p:nvPr userDrawn="1"/>
            </p:nvSpPr>
            <p:spPr bwMode="auto">
              <a:xfrm>
                <a:off x="2984" y="732"/>
                <a:ext cx="19" cy="14"/>
              </a:xfrm>
              <a:custGeom>
                <a:avLst/>
                <a:gdLst>
                  <a:gd name="T0" fmla="*/ 3 w 17"/>
                  <a:gd name="T1" fmla="*/ 2 h 18"/>
                  <a:gd name="T2" fmla="*/ 3 w 17"/>
                  <a:gd name="T3" fmla="*/ 2 h 18"/>
                  <a:gd name="T4" fmla="*/ 3 w 17"/>
                  <a:gd name="T5" fmla="*/ 2 h 18"/>
                  <a:gd name="T6" fmla="*/ 0 60000 65536"/>
                  <a:gd name="T7" fmla="*/ 0 60000 65536"/>
                  <a:gd name="T8" fmla="*/ 0 60000 65536"/>
                </a:gdLst>
                <a:ahLst/>
                <a:cxnLst>
                  <a:cxn ang="T6">
                    <a:pos x="T0" y="T1"/>
                  </a:cxn>
                  <a:cxn ang="T7">
                    <a:pos x="T2" y="T3"/>
                  </a:cxn>
                  <a:cxn ang="T8">
                    <a:pos x="T4" y="T5"/>
                  </a:cxn>
                </a:cxnLst>
                <a:rect l="0" t="0" r="r" b="b"/>
                <a:pathLst>
                  <a:path w="17" h="18">
                    <a:moveTo>
                      <a:pt x="3" y="4"/>
                    </a:moveTo>
                    <a:cubicBezTo>
                      <a:pt x="17" y="7"/>
                      <a:pt x="16" y="18"/>
                      <a:pt x="3" y="14"/>
                    </a:cubicBezTo>
                    <a:cubicBezTo>
                      <a:pt x="0" y="6"/>
                      <a:pt x="7" y="0"/>
                      <a:pt x="3" y="4"/>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2" name="任意多边形 642071"/>
              <p:cNvSpPr>
                <a:spLocks noChangeArrowheads="1"/>
              </p:cNvSpPr>
              <p:nvPr userDrawn="1"/>
            </p:nvSpPr>
            <p:spPr bwMode="auto">
              <a:xfrm>
                <a:off x="3083" y="830"/>
                <a:ext cx="26" cy="19"/>
              </a:xfrm>
              <a:custGeom>
                <a:avLst/>
                <a:gdLst>
                  <a:gd name="T0" fmla="*/ 8 w 26"/>
                  <a:gd name="T1" fmla="*/ 3 h 22"/>
                  <a:gd name="T2" fmla="*/ 14 w 26"/>
                  <a:gd name="T3" fmla="*/ 0 h 22"/>
                  <a:gd name="T4" fmla="*/ 14 w 26"/>
                  <a:gd name="T5" fmla="*/ 3 h 22"/>
                  <a:gd name="T6" fmla="*/ 8 w 26"/>
                  <a:gd name="T7" fmla="*/ 3 h 2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6" h="22">
                    <a:moveTo>
                      <a:pt x="8" y="14"/>
                    </a:moveTo>
                    <a:cubicBezTo>
                      <a:pt x="5" y="6"/>
                      <a:pt x="5" y="3"/>
                      <a:pt x="14" y="0"/>
                    </a:cubicBezTo>
                    <a:cubicBezTo>
                      <a:pt x="26" y="4"/>
                      <a:pt x="23" y="16"/>
                      <a:pt x="14" y="22"/>
                    </a:cubicBezTo>
                    <a:cubicBezTo>
                      <a:pt x="0" y="17"/>
                      <a:pt x="13" y="3"/>
                      <a:pt x="8" y="14"/>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3" name="任意多边形 642072"/>
              <p:cNvSpPr>
                <a:spLocks noChangeArrowheads="1"/>
              </p:cNvSpPr>
              <p:nvPr userDrawn="1"/>
            </p:nvSpPr>
            <p:spPr bwMode="auto">
              <a:xfrm>
                <a:off x="2766" y="610"/>
                <a:ext cx="19" cy="12"/>
              </a:xfrm>
              <a:custGeom>
                <a:avLst/>
                <a:gdLst>
                  <a:gd name="T0" fmla="*/ 7 w 20"/>
                  <a:gd name="T1" fmla="*/ 2 h 15"/>
                  <a:gd name="T2" fmla="*/ 10 w 20"/>
                  <a:gd name="T3" fmla="*/ 2 h 15"/>
                  <a:gd name="T4" fmla="*/ 9 w 20"/>
                  <a:gd name="T5" fmla="*/ 2 h 15"/>
                  <a:gd name="T6" fmla="*/ 7 w 20"/>
                  <a:gd name="T7" fmla="*/ 2 h 1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 h="15">
                    <a:moveTo>
                      <a:pt x="7" y="12"/>
                    </a:moveTo>
                    <a:cubicBezTo>
                      <a:pt x="0" y="1"/>
                      <a:pt x="6" y="0"/>
                      <a:pt x="17" y="2"/>
                    </a:cubicBezTo>
                    <a:cubicBezTo>
                      <a:pt x="20" y="10"/>
                      <a:pt x="18" y="15"/>
                      <a:pt x="9" y="12"/>
                    </a:cubicBezTo>
                    <a:cubicBezTo>
                      <a:pt x="4" y="4"/>
                      <a:pt x="4" y="4"/>
                      <a:pt x="7" y="12"/>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4" name="任意多边形 642073"/>
              <p:cNvSpPr>
                <a:spLocks noChangeArrowheads="1"/>
              </p:cNvSpPr>
              <p:nvPr userDrawn="1"/>
            </p:nvSpPr>
            <p:spPr bwMode="auto">
              <a:xfrm>
                <a:off x="2600" y="712"/>
                <a:ext cx="19" cy="12"/>
              </a:xfrm>
              <a:custGeom>
                <a:avLst/>
                <a:gdLst>
                  <a:gd name="T0" fmla="*/ 7 w 20"/>
                  <a:gd name="T1" fmla="*/ 2 h 15"/>
                  <a:gd name="T2" fmla="*/ 10 w 20"/>
                  <a:gd name="T3" fmla="*/ 2 h 15"/>
                  <a:gd name="T4" fmla="*/ 10 w 20"/>
                  <a:gd name="T5" fmla="*/ 2 h 15"/>
                  <a:gd name="T6" fmla="*/ 7 w 20"/>
                  <a:gd name="T7" fmla="*/ 2 h 1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 h="15">
                    <a:moveTo>
                      <a:pt x="7" y="12"/>
                    </a:moveTo>
                    <a:cubicBezTo>
                      <a:pt x="0" y="2"/>
                      <a:pt x="3" y="0"/>
                      <a:pt x="15" y="2"/>
                    </a:cubicBezTo>
                    <a:cubicBezTo>
                      <a:pt x="16" y="4"/>
                      <a:pt x="20" y="12"/>
                      <a:pt x="15" y="14"/>
                    </a:cubicBezTo>
                    <a:cubicBezTo>
                      <a:pt x="12" y="15"/>
                      <a:pt x="7" y="12"/>
                      <a:pt x="7" y="12"/>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5" name="任意多边形 642074"/>
              <p:cNvSpPr>
                <a:spLocks noChangeArrowheads="1"/>
              </p:cNvSpPr>
              <p:nvPr userDrawn="1"/>
            </p:nvSpPr>
            <p:spPr bwMode="auto">
              <a:xfrm>
                <a:off x="2417" y="680"/>
                <a:ext cx="80" cy="66"/>
              </a:xfrm>
              <a:custGeom>
                <a:avLst/>
                <a:gdLst>
                  <a:gd name="T0" fmla="*/ 0 w 80"/>
                  <a:gd name="T1" fmla="*/ 2 h 80"/>
                  <a:gd name="T2" fmla="*/ 14 w 80"/>
                  <a:gd name="T3" fmla="*/ 2 h 80"/>
                  <a:gd name="T4" fmla="*/ 26 w 80"/>
                  <a:gd name="T5" fmla="*/ 2 h 80"/>
                  <a:gd name="T6" fmla="*/ 48 w 80"/>
                  <a:gd name="T7" fmla="*/ 2 h 80"/>
                  <a:gd name="T8" fmla="*/ 58 w 80"/>
                  <a:gd name="T9" fmla="*/ 0 h 80"/>
                  <a:gd name="T10" fmla="*/ 80 w 80"/>
                  <a:gd name="T11" fmla="*/ 2 h 80"/>
                  <a:gd name="T12" fmla="*/ 70 w 80"/>
                  <a:gd name="T13" fmla="*/ 2 h 80"/>
                  <a:gd name="T14" fmla="*/ 54 w 80"/>
                  <a:gd name="T15" fmla="*/ 2 h 80"/>
                  <a:gd name="T16" fmla="*/ 48 w 80"/>
                  <a:gd name="T17" fmla="*/ 3 h 80"/>
                  <a:gd name="T18" fmla="*/ 32 w 80"/>
                  <a:gd name="T19" fmla="*/ 2 h 80"/>
                  <a:gd name="T20" fmla="*/ 38 w 80"/>
                  <a:gd name="T21" fmla="*/ 2 h 80"/>
                  <a:gd name="T22" fmla="*/ 30 w 80"/>
                  <a:gd name="T23" fmla="*/ 2 h 80"/>
                  <a:gd name="T24" fmla="*/ 20 w 80"/>
                  <a:gd name="T25" fmla="*/ 2 h 80"/>
                  <a:gd name="T26" fmla="*/ 8 w 80"/>
                  <a:gd name="T27" fmla="*/ 2 h 80"/>
                  <a:gd name="T28" fmla="*/ 0 w 80"/>
                  <a:gd name="T29" fmla="*/ 2 h 8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80" h="80">
                    <a:moveTo>
                      <a:pt x="0" y="50"/>
                    </a:moveTo>
                    <a:cubicBezTo>
                      <a:pt x="1" y="47"/>
                      <a:pt x="12" y="25"/>
                      <a:pt x="14" y="24"/>
                    </a:cubicBezTo>
                    <a:cubicBezTo>
                      <a:pt x="17" y="22"/>
                      <a:pt x="26" y="20"/>
                      <a:pt x="26" y="20"/>
                    </a:cubicBezTo>
                    <a:cubicBezTo>
                      <a:pt x="34" y="23"/>
                      <a:pt x="40" y="21"/>
                      <a:pt x="48" y="18"/>
                    </a:cubicBezTo>
                    <a:cubicBezTo>
                      <a:pt x="52" y="12"/>
                      <a:pt x="54" y="6"/>
                      <a:pt x="58" y="0"/>
                    </a:cubicBezTo>
                    <a:cubicBezTo>
                      <a:pt x="70" y="4"/>
                      <a:pt x="76" y="28"/>
                      <a:pt x="80" y="40"/>
                    </a:cubicBezTo>
                    <a:cubicBezTo>
                      <a:pt x="75" y="54"/>
                      <a:pt x="80" y="50"/>
                      <a:pt x="70" y="56"/>
                    </a:cubicBezTo>
                    <a:cubicBezTo>
                      <a:pt x="61" y="53"/>
                      <a:pt x="59" y="54"/>
                      <a:pt x="54" y="62"/>
                    </a:cubicBezTo>
                    <a:cubicBezTo>
                      <a:pt x="57" y="71"/>
                      <a:pt x="56" y="75"/>
                      <a:pt x="48" y="80"/>
                    </a:cubicBezTo>
                    <a:cubicBezTo>
                      <a:pt x="40" y="77"/>
                      <a:pt x="39" y="72"/>
                      <a:pt x="32" y="68"/>
                    </a:cubicBezTo>
                    <a:cubicBezTo>
                      <a:pt x="26" y="59"/>
                      <a:pt x="30" y="57"/>
                      <a:pt x="38" y="52"/>
                    </a:cubicBezTo>
                    <a:cubicBezTo>
                      <a:pt x="41" y="42"/>
                      <a:pt x="39" y="34"/>
                      <a:pt x="30" y="28"/>
                    </a:cubicBezTo>
                    <a:cubicBezTo>
                      <a:pt x="20" y="31"/>
                      <a:pt x="30" y="40"/>
                      <a:pt x="20" y="48"/>
                    </a:cubicBezTo>
                    <a:cubicBezTo>
                      <a:pt x="16" y="51"/>
                      <a:pt x="8" y="56"/>
                      <a:pt x="8" y="56"/>
                    </a:cubicBezTo>
                    <a:cubicBezTo>
                      <a:pt x="2" y="50"/>
                      <a:pt x="5" y="50"/>
                      <a:pt x="0" y="50"/>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6" name="任意多边形 642075"/>
              <p:cNvSpPr>
                <a:spLocks noChangeArrowheads="1"/>
              </p:cNvSpPr>
              <p:nvPr userDrawn="1"/>
            </p:nvSpPr>
            <p:spPr bwMode="auto">
              <a:xfrm>
                <a:off x="2391" y="541"/>
                <a:ext cx="94" cy="142"/>
              </a:xfrm>
              <a:custGeom>
                <a:avLst/>
                <a:gdLst>
                  <a:gd name="T0" fmla="*/ 14 w 94"/>
                  <a:gd name="T1" fmla="*/ 3 h 174"/>
                  <a:gd name="T2" fmla="*/ 26 w 94"/>
                  <a:gd name="T3" fmla="*/ 4 h 174"/>
                  <a:gd name="T4" fmla="*/ 32 w 94"/>
                  <a:gd name="T5" fmla="*/ 3 h 174"/>
                  <a:gd name="T6" fmla="*/ 52 w 94"/>
                  <a:gd name="T7" fmla="*/ 3 h 174"/>
                  <a:gd name="T8" fmla="*/ 46 w 94"/>
                  <a:gd name="T9" fmla="*/ 4 h 174"/>
                  <a:gd name="T10" fmla="*/ 66 w 94"/>
                  <a:gd name="T11" fmla="*/ 4 h 174"/>
                  <a:gd name="T12" fmla="*/ 76 w 94"/>
                  <a:gd name="T13" fmla="*/ 5 h 174"/>
                  <a:gd name="T14" fmla="*/ 58 w 94"/>
                  <a:gd name="T15" fmla="*/ 5 h 174"/>
                  <a:gd name="T16" fmla="*/ 74 w 94"/>
                  <a:gd name="T17" fmla="*/ 6 h 174"/>
                  <a:gd name="T18" fmla="*/ 84 w 94"/>
                  <a:gd name="T19" fmla="*/ 5 h 174"/>
                  <a:gd name="T20" fmla="*/ 82 w 94"/>
                  <a:gd name="T21" fmla="*/ 4 h 174"/>
                  <a:gd name="T22" fmla="*/ 60 w 94"/>
                  <a:gd name="T23" fmla="*/ 3 h 174"/>
                  <a:gd name="T24" fmla="*/ 50 w 94"/>
                  <a:gd name="T25" fmla="*/ 2 h 174"/>
                  <a:gd name="T26" fmla="*/ 34 w 94"/>
                  <a:gd name="T27" fmla="*/ 2 h 174"/>
                  <a:gd name="T28" fmla="*/ 30 w 94"/>
                  <a:gd name="T29" fmla="*/ 2 h 174"/>
                  <a:gd name="T30" fmla="*/ 42 w 94"/>
                  <a:gd name="T31" fmla="*/ 2 h 174"/>
                  <a:gd name="T32" fmla="*/ 30 w 94"/>
                  <a:gd name="T33" fmla="*/ 0 h 174"/>
                  <a:gd name="T34" fmla="*/ 18 w 94"/>
                  <a:gd name="T35" fmla="*/ 2 h 174"/>
                  <a:gd name="T36" fmla="*/ 4 w 94"/>
                  <a:gd name="T37" fmla="*/ 2 h 174"/>
                  <a:gd name="T38" fmla="*/ 14 w 94"/>
                  <a:gd name="T39" fmla="*/ 2 h 174"/>
                  <a:gd name="T40" fmla="*/ 14 w 94"/>
                  <a:gd name="T41" fmla="*/ 3 h 17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94" h="174">
                    <a:moveTo>
                      <a:pt x="14" y="96"/>
                    </a:moveTo>
                    <a:cubicBezTo>
                      <a:pt x="11" y="109"/>
                      <a:pt x="15" y="120"/>
                      <a:pt x="26" y="128"/>
                    </a:cubicBezTo>
                    <a:cubicBezTo>
                      <a:pt x="34" y="120"/>
                      <a:pt x="35" y="119"/>
                      <a:pt x="32" y="108"/>
                    </a:cubicBezTo>
                    <a:cubicBezTo>
                      <a:pt x="35" y="92"/>
                      <a:pt x="39" y="92"/>
                      <a:pt x="52" y="100"/>
                    </a:cubicBezTo>
                    <a:cubicBezTo>
                      <a:pt x="59" y="110"/>
                      <a:pt x="49" y="114"/>
                      <a:pt x="46" y="124"/>
                    </a:cubicBezTo>
                    <a:cubicBezTo>
                      <a:pt x="50" y="137"/>
                      <a:pt x="57" y="129"/>
                      <a:pt x="66" y="126"/>
                    </a:cubicBezTo>
                    <a:cubicBezTo>
                      <a:pt x="77" y="129"/>
                      <a:pt x="79" y="131"/>
                      <a:pt x="76" y="142"/>
                    </a:cubicBezTo>
                    <a:cubicBezTo>
                      <a:pt x="67" y="139"/>
                      <a:pt x="65" y="141"/>
                      <a:pt x="58" y="148"/>
                    </a:cubicBezTo>
                    <a:cubicBezTo>
                      <a:pt x="60" y="160"/>
                      <a:pt x="62" y="170"/>
                      <a:pt x="74" y="174"/>
                    </a:cubicBezTo>
                    <a:cubicBezTo>
                      <a:pt x="77" y="165"/>
                      <a:pt x="74" y="157"/>
                      <a:pt x="84" y="154"/>
                    </a:cubicBezTo>
                    <a:cubicBezTo>
                      <a:pt x="91" y="143"/>
                      <a:pt x="94" y="122"/>
                      <a:pt x="82" y="112"/>
                    </a:cubicBezTo>
                    <a:cubicBezTo>
                      <a:pt x="77" y="108"/>
                      <a:pt x="66" y="108"/>
                      <a:pt x="60" y="106"/>
                    </a:cubicBezTo>
                    <a:cubicBezTo>
                      <a:pt x="65" y="92"/>
                      <a:pt x="66" y="87"/>
                      <a:pt x="50" y="82"/>
                    </a:cubicBezTo>
                    <a:cubicBezTo>
                      <a:pt x="48" y="82"/>
                      <a:pt x="37" y="86"/>
                      <a:pt x="34" y="82"/>
                    </a:cubicBezTo>
                    <a:cubicBezTo>
                      <a:pt x="32" y="79"/>
                      <a:pt x="30" y="70"/>
                      <a:pt x="30" y="70"/>
                    </a:cubicBezTo>
                    <a:cubicBezTo>
                      <a:pt x="32" y="54"/>
                      <a:pt x="32" y="52"/>
                      <a:pt x="42" y="42"/>
                    </a:cubicBezTo>
                    <a:cubicBezTo>
                      <a:pt x="41" y="30"/>
                      <a:pt x="45" y="5"/>
                      <a:pt x="30" y="0"/>
                    </a:cubicBezTo>
                    <a:cubicBezTo>
                      <a:pt x="14" y="4"/>
                      <a:pt x="16" y="4"/>
                      <a:pt x="18" y="22"/>
                    </a:cubicBezTo>
                    <a:cubicBezTo>
                      <a:pt x="16" y="39"/>
                      <a:pt x="15" y="35"/>
                      <a:pt x="4" y="46"/>
                    </a:cubicBezTo>
                    <a:cubicBezTo>
                      <a:pt x="0" y="59"/>
                      <a:pt x="5" y="67"/>
                      <a:pt x="14" y="76"/>
                    </a:cubicBezTo>
                    <a:cubicBezTo>
                      <a:pt x="15" y="80"/>
                      <a:pt x="17" y="93"/>
                      <a:pt x="14" y="96"/>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 name="任意多边形 642076"/>
              <p:cNvSpPr>
                <a:spLocks noChangeArrowheads="1"/>
              </p:cNvSpPr>
              <p:nvPr userDrawn="1"/>
            </p:nvSpPr>
            <p:spPr bwMode="auto">
              <a:xfrm>
                <a:off x="2415" y="644"/>
                <a:ext cx="32" cy="41"/>
              </a:xfrm>
              <a:custGeom>
                <a:avLst/>
                <a:gdLst>
                  <a:gd name="T0" fmla="*/ 6 w 32"/>
                  <a:gd name="T1" fmla="*/ 2 h 50"/>
                  <a:gd name="T2" fmla="*/ 12 w 32"/>
                  <a:gd name="T3" fmla="*/ 0 h 50"/>
                  <a:gd name="T4" fmla="*/ 20 w 32"/>
                  <a:gd name="T5" fmla="*/ 2 h 50"/>
                  <a:gd name="T6" fmla="*/ 22 w 32"/>
                  <a:gd name="T7" fmla="*/ 2 h 50"/>
                  <a:gd name="T8" fmla="*/ 28 w 32"/>
                  <a:gd name="T9" fmla="*/ 2 h 50"/>
                  <a:gd name="T10" fmla="*/ 32 w 32"/>
                  <a:gd name="T11" fmla="*/ 2 h 50"/>
                  <a:gd name="T12" fmla="*/ 18 w 32"/>
                  <a:gd name="T13" fmla="*/ 2 h 50"/>
                  <a:gd name="T14" fmla="*/ 6 w 32"/>
                  <a:gd name="T15" fmla="*/ 2 h 5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2" h="50">
                    <a:moveTo>
                      <a:pt x="6" y="24"/>
                    </a:moveTo>
                    <a:cubicBezTo>
                      <a:pt x="0" y="15"/>
                      <a:pt x="3" y="6"/>
                      <a:pt x="12" y="0"/>
                    </a:cubicBezTo>
                    <a:cubicBezTo>
                      <a:pt x="23" y="3"/>
                      <a:pt x="23" y="5"/>
                      <a:pt x="20" y="16"/>
                    </a:cubicBezTo>
                    <a:cubicBezTo>
                      <a:pt x="21" y="19"/>
                      <a:pt x="20" y="22"/>
                      <a:pt x="22" y="24"/>
                    </a:cubicBezTo>
                    <a:cubicBezTo>
                      <a:pt x="23" y="26"/>
                      <a:pt x="27" y="24"/>
                      <a:pt x="28" y="26"/>
                    </a:cubicBezTo>
                    <a:cubicBezTo>
                      <a:pt x="30" y="29"/>
                      <a:pt x="32" y="38"/>
                      <a:pt x="32" y="38"/>
                    </a:cubicBezTo>
                    <a:cubicBezTo>
                      <a:pt x="29" y="46"/>
                      <a:pt x="26" y="47"/>
                      <a:pt x="18" y="50"/>
                    </a:cubicBezTo>
                    <a:cubicBezTo>
                      <a:pt x="12" y="41"/>
                      <a:pt x="18" y="24"/>
                      <a:pt x="6" y="24"/>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8" name="任意多边形 642077"/>
              <p:cNvSpPr>
                <a:spLocks noChangeArrowheads="1"/>
              </p:cNvSpPr>
              <p:nvPr userDrawn="1"/>
            </p:nvSpPr>
            <p:spPr bwMode="auto">
              <a:xfrm>
                <a:off x="2349" y="654"/>
                <a:ext cx="45" cy="41"/>
              </a:xfrm>
              <a:custGeom>
                <a:avLst/>
                <a:gdLst>
                  <a:gd name="T0" fmla="*/ 0 w 43"/>
                  <a:gd name="T1" fmla="*/ 2 h 50"/>
                  <a:gd name="T2" fmla="*/ 45 w 43"/>
                  <a:gd name="T3" fmla="*/ 2 h 50"/>
                  <a:gd name="T4" fmla="*/ 78 w 43"/>
                  <a:gd name="T5" fmla="*/ 0 h 50"/>
                  <a:gd name="T6" fmla="*/ 49 w 43"/>
                  <a:gd name="T7" fmla="*/ 2 h 50"/>
                  <a:gd name="T8" fmla="*/ 2 w 43"/>
                  <a:gd name="T9" fmla="*/ 2 h 50"/>
                  <a:gd name="T10" fmla="*/ 0 w 43"/>
                  <a:gd name="T11" fmla="*/ 2 h 5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3" h="50">
                    <a:moveTo>
                      <a:pt x="0" y="44"/>
                    </a:moveTo>
                    <a:cubicBezTo>
                      <a:pt x="6" y="38"/>
                      <a:pt x="18" y="29"/>
                      <a:pt x="22" y="20"/>
                    </a:cubicBezTo>
                    <a:cubicBezTo>
                      <a:pt x="27" y="10"/>
                      <a:pt x="25" y="4"/>
                      <a:pt x="36" y="0"/>
                    </a:cubicBezTo>
                    <a:cubicBezTo>
                      <a:pt x="43" y="11"/>
                      <a:pt x="36" y="24"/>
                      <a:pt x="24" y="28"/>
                    </a:cubicBezTo>
                    <a:cubicBezTo>
                      <a:pt x="21" y="38"/>
                      <a:pt x="12" y="47"/>
                      <a:pt x="2" y="50"/>
                    </a:cubicBezTo>
                    <a:cubicBezTo>
                      <a:pt x="1" y="48"/>
                      <a:pt x="0" y="44"/>
                      <a:pt x="0" y="44"/>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 name="任意多边形 642078"/>
              <p:cNvSpPr>
                <a:spLocks noChangeArrowheads="1"/>
              </p:cNvSpPr>
              <p:nvPr userDrawn="1"/>
            </p:nvSpPr>
            <p:spPr bwMode="auto">
              <a:xfrm>
                <a:off x="4808" y="597"/>
                <a:ext cx="701" cy="438"/>
              </a:xfrm>
              <a:custGeom>
                <a:avLst/>
                <a:gdLst>
                  <a:gd name="T0" fmla="*/ 17695 w 471"/>
                  <a:gd name="T1" fmla="*/ 529717 h 281"/>
                  <a:gd name="T2" fmla="*/ 20848 w 471"/>
                  <a:gd name="T3" fmla="*/ 473807 h 281"/>
                  <a:gd name="T4" fmla="*/ 19141 w 471"/>
                  <a:gd name="T5" fmla="*/ 463200 h 281"/>
                  <a:gd name="T6" fmla="*/ 14008 w 471"/>
                  <a:gd name="T7" fmla="*/ 413045 h 281"/>
                  <a:gd name="T8" fmla="*/ 3367 w 471"/>
                  <a:gd name="T9" fmla="*/ 406865 h 281"/>
                  <a:gd name="T10" fmla="*/ 0 w 471"/>
                  <a:gd name="T11" fmla="*/ 361415 h 281"/>
                  <a:gd name="T12" fmla="*/ 10466 w 471"/>
                  <a:gd name="T13" fmla="*/ 341381 h 281"/>
                  <a:gd name="T14" fmla="*/ 5011 w 471"/>
                  <a:gd name="T15" fmla="*/ 312250 h 281"/>
                  <a:gd name="T16" fmla="*/ 1520 w 471"/>
                  <a:gd name="T17" fmla="*/ 302310 h 281"/>
                  <a:gd name="T18" fmla="*/ 24587 w 471"/>
                  <a:gd name="T19" fmla="*/ 227149 h 281"/>
                  <a:gd name="T20" fmla="*/ 37701 w 471"/>
                  <a:gd name="T21" fmla="*/ 182537 h 281"/>
                  <a:gd name="T22" fmla="*/ 36593 w 471"/>
                  <a:gd name="T23" fmla="*/ 132477 h 281"/>
                  <a:gd name="T24" fmla="*/ 20848 w 471"/>
                  <a:gd name="T25" fmla="*/ 81060 h 281"/>
                  <a:gd name="T26" fmla="*/ 17601 w 471"/>
                  <a:gd name="T27" fmla="*/ 60866 h 281"/>
                  <a:gd name="T28" fmla="*/ 22585 w 471"/>
                  <a:gd name="T29" fmla="*/ 67849 h 281"/>
                  <a:gd name="T30" fmla="*/ 41310 w 471"/>
                  <a:gd name="T31" fmla="*/ 67090 h 281"/>
                  <a:gd name="T32" fmla="*/ 55083 w 471"/>
                  <a:gd name="T33" fmla="*/ 20591 h 281"/>
                  <a:gd name="T34" fmla="*/ 70887 w 471"/>
                  <a:gd name="T35" fmla="*/ 0 h 281"/>
                  <a:gd name="T36" fmla="*/ 75925 w 471"/>
                  <a:gd name="T37" fmla="*/ 3973 h 281"/>
                  <a:gd name="T38" fmla="*/ 79529 w 471"/>
                  <a:gd name="T39" fmla="*/ 17012 h 281"/>
                  <a:gd name="T40" fmla="*/ 84614 w 471"/>
                  <a:gd name="T41" fmla="*/ 9653 h 281"/>
                  <a:gd name="T42" fmla="*/ 95017 w 471"/>
                  <a:gd name="T43" fmla="*/ 15046 h 281"/>
                  <a:gd name="T44" fmla="*/ 100096 w 471"/>
                  <a:gd name="T45" fmla="*/ 17012 h 281"/>
                  <a:gd name="T46" fmla="*/ 122014 w 471"/>
                  <a:gd name="T47" fmla="*/ 26517 h 281"/>
                  <a:gd name="T48" fmla="*/ 133992 w 471"/>
                  <a:gd name="T49" fmla="*/ 44891 h 281"/>
                  <a:gd name="T50" fmla="*/ 144469 w 471"/>
                  <a:gd name="T51" fmla="*/ 32096 h 281"/>
                  <a:gd name="T52" fmla="*/ 148975 w 471"/>
                  <a:gd name="T53" fmla="*/ 26517 h 281"/>
                  <a:gd name="T54" fmla="*/ 168182 w 471"/>
                  <a:gd name="T55" fmla="*/ 26517 h 281"/>
                  <a:gd name="T56" fmla="*/ 181837 w 471"/>
                  <a:gd name="T57" fmla="*/ 60866 h 281"/>
                  <a:gd name="T58" fmla="*/ 199423 w 471"/>
                  <a:gd name="T59" fmla="*/ 111506 h 281"/>
                  <a:gd name="T60" fmla="*/ 211449 w 471"/>
                  <a:gd name="T61" fmla="*/ 132477 h 281"/>
                  <a:gd name="T62" fmla="*/ 221723 w 471"/>
                  <a:gd name="T63" fmla="*/ 128519 h 281"/>
                  <a:gd name="T64" fmla="*/ 232951 w 471"/>
                  <a:gd name="T65" fmla="*/ 122311 h 281"/>
                  <a:gd name="T66" fmla="*/ 250309 w 471"/>
                  <a:gd name="T67" fmla="*/ 135026 h 281"/>
                  <a:gd name="T68" fmla="*/ 258429 w 471"/>
                  <a:gd name="T69" fmla="*/ 153038 h 281"/>
                  <a:gd name="T70" fmla="*/ 265640 w 471"/>
                  <a:gd name="T71" fmla="*/ 170005 h 281"/>
                  <a:gd name="T72" fmla="*/ 274329 w 471"/>
                  <a:gd name="T73" fmla="*/ 210468 h 281"/>
                  <a:gd name="T74" fmla="*/ 277636 w 471"/>
                  <a:gd name="T75" fmla="*/ 227149 h 281"/>
                  <a:gd name="T76" fmla="*/ 279132 w 471"/>
                  <a:gd name="T77" fmla="*/ 236978 h 281"/>
                  <a:gd name="T78" fmla="*/ 267228 w 471"/>
                  <a:gd name="T79" fmla="*/ 267755 h 281"/>
                  <a:gd name="T80" fmla="*/ 277636 w 471"/>
                  <a:gd name="T81" fmla="*/ 267317 h 281"/>
                  <a:gd name="T82" fmla="*/ 295181 w 471"/>
                  <a:gd name="T83" fmla="*/ 293857 h 281"/>
                  <a:gd name="T84" fmla="*/ 314210 w 471"/>
                  <a:gd name="T85" fmla="*/ 297167 h 281"/>
                  <a:gd name="T86" fmla="*/ 327982 w 471"/>
                  <a:gd name="T87" fmla="*/ 317759 h 281"/>
                  <a:gd name="T88" fmla="*/ 329995 w 471"/>
                  <a:gd name="T89" fmla="*/ 325758 h 281"/>
                  <a:gd name="T90" fmla="*/ 329995 w 471"/>
                  <a:gd name="T91" fmla="*/ 332772 h 281"/>
                  <a:gd name="T92" fmla="*/ 339650 w 471"/>
                  <a:gd name="T93" fmla="*/ 325758 h 281"/>
                  <a:gd name="T94" fmla="*/ 345213 w 471"/>
                  <a:gd name="T95" fmla="*/ 323783 h 281"/>
                  <a:gd name="T96" fmla="*/ 378759 w 471"/>
                  <a:gd name="T97" fmla="*/ 349853 h 281"/>
                  <a:gd name="T98" fmla="*/ 385383 w 471"/>
                  <a:gd name="T99" fmla="*/ 376314 h 281"/>
                  <a:gd name="T100" fmla="*/ 401140 w 471"/>
                  <a:gd name="T101" fmla="*/ 380313 h 281"/>
                  <a:gd name="T102" fmla="*/ 406154 w 471"/>
                  <a:gd name="T103" fmla="*/ 406865 h 281"/>
                  <a:gd name="T104" fmla="*/ 389134 w 471"/>
                  <a:gd name="T105" fmla="*/ 488209 h 281"/>
                  <a:gd name="T106" fmla="*/ 375032 w 471"/>
                  <a:gd name="T107" fmla="*/ 532117 h 281"/>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471" h="281">
                    <a:moveTo>
                      <a:pt x="21" y="280"/>
                    </a:moveTo>
                    <a:cubicBezTo>
                      <a:pt x="32" y="281"/>
                      <a:pt x="25" y="253"/>
                      <a:pt x="24" y="250"/>
                    </a:cubicBezTo>
                    <a:cubicBezTo>
                      <a:pt x="23" y="248"/>
                      <a:pt x="22" y="245"/>
                      <a:pt x="22" y="245"/>
                    </a:cubicBezTo>
                    <a:cubicBezTo>
                      <a:pt x="21" y="243"/>
                      <a:pt x="20" y="221"/>
                      <a:pt x="16" y="218"/>
                    </a:cubicBezTo>
                    <a:cubicBezTo>
                      <a:pt x="13" y="216"/>
                      <a:pt x="4" y="215"/>
                      <a:pt x="4" y="215"/>
                    </a:cubicBezTo>
                    <a:cubicBezTo>
                      <a:pt x="0" y="207"/>
                      <a:pt x="3" y="200"/>
                      <a:pt x="0" y="191"/>
                    </a:cubicBezTo>
                    <a:cubicBezTo>
                      <a:pt x="2" y="185"/>
                      <a:pt x="7" y="186"/>
                      <a:pt x="12" y="180"/>
                    </a:cubicBezTo>
                    <a:cubicBezTo>
                      <a:pt x="14" y="172"/>
                      <a:pt x="14" y="169"/>
                      <a:pt x="6" y="165"/>
                    </a:cubicBezTo>
                    <a:cubicBezTo>
                      <a:pt x="4" y="163"/>
                      <a:pt x="2" y="162"/>
                      <a:pt x="2" y="160"/>
                    </a:cubicBezTo>
                    <a:cubicBezTo>
                      <a:pt x="2" y="150"/>
                      <a:pt x="16" y="123"/>
                      <a:pt x="28" y="120"/>
                    </a:cubicBezTo>
                    <a:cubicBezTo>
                      <a:pt x="32" y="111"/>
                      <a:pt x="40" y="105"/>
                      <a:pt x="44" y="96"/>
                    </a:cubicBezTo>
                    <a:cubicBezTo>
                      <a:pt x="39" y="83"/>
                      <a:pt x="38" y="85"/>
                      <a:pt x="42" y="70"/>
                    </a:cubicBezTo>
                    <a:cubicBezTo>
                      <a:pt x="38" y="60"/>
                      <a:pt x="34" y="48"/>
                      <a:pt x="24" y="43"/>
                    </a:cubicBezTo>
                    <a:cubicBezTo>
                      <a:pt x="18" y="36"/>
                      <a:pt x="10" y="37"/>
                      <a:pt x="20" y="32"/>
                    </a:cubicBezTo>
                    <a:cubicBezTo>
                      <a:pt x="27" y="34"/>
                      <a:pt x="26" y="32"/>
                      <a:pt x="26" y="36"/>
                    </a:cubicBezTo>
                    <a:cubicBezTo>
                      <a:pt x="34" y="41"/>
                      <a:pt x="39" y="39"/>
                      <a:pt x="48" y="35"/>
                    </a:cubicBezTo>
                    <a:cubicBezTo>
                      <a:pt x="45" y="22"/>
                      <a:pt x="48" y="14"/>
                      <a:pt x="64" y="11"/>
                    </a:cubicBezTo>
                    <a:cubicBezTo>
                      <a:pt x="71" y="8"/>
                      <a:pt x="75" y="3"/>
                      <a:pt x="82" y="0"/>
                    </a:cubicBezTo>
                    <a:cubicBezTo>
                      <a:pt x="84" y="1"/>
                      <a:pt x="88" y="0"/>
                      <a:pt x="88" y="2"/>
                    </a:cubicBezTo>
                    <a:cubicBezTo>
                      <a:pt x="90" y="12"/>
                      <a:pt x="75" y="13"/>
                      <a:pt x="92" y="9"/>
                    </a:cubicBezTo>
                    <a:cubicBezTo>
                      <a:pt x="94" y="8"/>
                      <a:pt x="96" y="5"/>
                      <a:pt x="98" y="5"/>
                    </a:cubicBezTo>
                    <a:cubicBezTo>
                      <a:pt x="102" y="4"/>
                      <a:pt x="106" y="7"/>
                      <a:pt x="110" y="8"/>
                    </a:cubicBezTo>
                    <a:cubicBezTo>
                      <a:pt x="112" y="8"/>
                      <a:pt x="116" y="9"/>
                      <a:pt x="116" y="9"/>
                    </a:cubicBezTo>
                    <a:cubicBezTo>
                      <a:pt x="122" y="16"/>
                      <a:pt x="129" y="13"/>
                      <a:pt x="141" y="14"/>
                    </a:cubicBezTo>
                    <a:cubicBezTo>
                      <a:pt x="143" y="21"/>
                      <a:pt x="147" y="22"/>
                      <a:pt x="155" y="24"/>
                    </a:cubicBezTo>
                    <a:cubicBezTo>
                      <a:pt x="159" y="22"/>
                      <a:pt x="163" y="20"/>
                      <a:pt x="167" y="17"/>
                    </a:cubicBezTo>
                    <a:cubicBezTo>
                      <a:pt x="169" y="16"/>
                      <a:pt x="173" y="14"/>
                      <a:pt x="173" y="14"/>
                    </a:cubicBezTo>
                    <a:cubicBezTo>
                      <a:pt x="195" y="26"/>
                      <a:pt x="175" y="20"/>
                      <a:pt x="195" y="14"/>
                    </a:cubicBezTo>
                    <a:cubicBezTo>
                      <a:pt x="207" y="17"/>
                      <a:pt x="201" y="26"/>
                      <a:pt x="211" y="32"/>
                    </a:cubicBezTo>
                    <a:cubicBezTo>
                      <a:pt x="214" y="38"/>
                      <a:pt x="224" y="55"/>
                      <a:pt x="231" y="59"/>
                    </a:cubicBezTo>
                    <a:cubicBezTo>
                      <a:pt x="241" y="70"/>
                      <a:pt x="235" y="67"/>
                      <a:pt x="245" y="70"/>
                    </a:cubicBezTo>
                    <a:cubicBezTo>
                      <a:pt x="249" y="69"/>
                      <a:pt x="253" y="69"/>
                      <a:pt x="257" y="68"/>
                    </a:cubicBezTo>
                    <a:cubicBezTo>
                      <a:pt x="261" y="67"/>
                      <a:pt x="270" y="65"/>
                      <a:pt x="270" y="65"/>
                    </a:cubicBezTo>
                    <a:cubicBezTo>
                      <a:pt x="278" y="66"/>
                      <a:pt x="283" y="67"/>
                      <a:pt x="290" y="71"/>
                    </a:cubicBezTo>
                    <a:cubicBezTo>
                      <a:pt x="304" y="88"/>
                      <a:pt x="282" y="62"/>
                      <a:pt x="300" y="81"/>
                    </a:cubicBezTo>
                    <a:cubicBezTo>
                      <a:pt x="302" y="84"/>
                      <a:pt x="308" y="90"/>
                      <a:pt x="308" y="90"/>
                    </a:cubicBezTo>
                    <a:cubicBezTo>
                      <a:pt x="311" y="98"/>
                      <a:pt x="315" y="103"/>
                      <a:pt x="318" y="111"/>
                    </a:cubicBezTo>
                    <a:cubicBezTo>
                      <a:pt x="319" y="114"/>
                      <a:pt x="321" y="117"/>
                      <a:pt x="322" y="120"/>
                    </a:cubicBezTo>
                    <a:cubicBezTo>
                      <a:pt x="323" y="122"/>
                      <a:pt x="324" y="125"/>
                      <a:pt x="324" y="125"/>
                    </a:cubicBezTo>
                    <a:cubicBezTo>
                      <a:pt x="321" y="132"/>
                      <a:pt x="313" y="134"/>
                      <a:pt x="310" y="142"/>
                    </a:cubicBezTo>
                    <a:cubicBezTo>
                      <a:pt x="313" y="151"/>
                      <a:pt x="317" y="146"/>
                      <a:pt x="322" y="141"/>
                    </a:cubicBezTo>
                    <a:cubicBezTo>
                      <a:pt x="341" y="143"/>
                      <a:pt x="339" y="142"/>
                      <a:pt x="342" y="155"/>
                    </a:cubicBezTo>
                    <a:cubicBezTo>
                      <a:pt x="351" y="150"/>
                      <a:pt x="355" y="152"/>
                      <a:pt x="364" y="157"/>
                    </a:cubicBezTo>
                    <a:cubicBezTo>
                      <a:pt x="369" y="162"/>
                      <a:pt x="372" y="166"/>
                      <a:pt x="380" y="168"/>
                    </a:cubicBezTo>
                    <a:cubicBezTo>
                      <a:pt x="381" y="169"/>
                      <a:pt x="383" y="171"/>
                      <a:pt x="382" y="172"/>
                    </a:cubicBezTo>
                    <a:cubicBezTo>
                      <a:pt x="380" y="176"/>
                      <a:pt x="368" y="172"/>
                      <a:pt x="382" y="176"/>
                    </a:cubicBezTo>
                    <a:cubicBezTo>
                      <a:pt x="386" y="175"/>
                      <a:pt x="390" y="173"/>
                      <a:pt x="394" y="172"/>
                    </a:cubicBezTo>
                    <a:cubicBezTo>
                      <a:pt x="396" y="172"/>
                      <a:pt x="400" y="171"/>
                      <a:pt x="400" y="171"/>
                    </a:cubicBezTo>
                    <a:cubicBezTo>
                      <a:pt x="413" y="177"/>
                      <a:pt x="427" y="179"/>
                      <a:pt x="439" y="185"/>
                    </a:cubicBezTo>
                    <a:cubicBezTo>
                      <a:pt x="441" y="190"/>
                      <a:pt x="445" y="194"/>
                      <a:pt x="447" y="199"/>
                    </a:cubicBezTo>
                    <a:cubicBezTo>
                      <a:pt x="453" y="198"/>
                      <a:pt x="460" y="195"/>
                      <a:pt x="465" y="201"/>
                    </a:cubicBezTo>
                    <a:cubicBezTo>
                      <a:pt x="468" y="205"/>
                      <a:pt x="471" y="215"/>
                      <a:pt x="471" y="215"/>
                    </a:cubicBezTo>
                    <a:cubicBezTo>
                      <a:pt x="468" y="231"/>
                      <a:pt x="469" y="248"/>
                      <a:pt x="451" y="258"/>
                    </a:cubicBezTo>
                    <a:cubicBezTo>
                      <a:pt x="447" y="262"/>
                      <a:pt x="437" y="275"/>
                      <a:pt x="435" y="281"/>
                    </a:cubicBezTo>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0" name="任意多边形 642079"/>
              <p:cNvSpPr>
                <a:spLocks noChangeArrowheads="1"/>
              </p:cNvSpPr>
              <p:nvPr userDrawn="1"/>
            </p:nvSpPr>
            <p:spPr bwMode="auto">
              <a:xfrm>
                <a:off x="3880" y="-7"/>
                <a:ext cx="984" cy="692"/>
              </a:xfrm>
              <a:custGeom>
                <a:avLst/>
                <a:gdLst>
                  <a:gd name="T0" fmla="*/ 406 w 984"/>
                  <a:gd name="T1" fmla="*/ 2 h 844"/>
                  <a:gd name="T2" fmla="*/ 502 w 984"/>
                  <a:gd name="T3" fmla="*/ 2 h 844"/>
                  <a:gd name="T4" fmla="*/ 550 w 984"/>
                  <a:gd name="T5" fmla="*/ 2 h 844"/>
                  <a:gd name="T6" fmla="*/ 578 w 984"/>
                  <a:gd name="T7" fmla="*/ 4 h 844"/>
                  <a:gd name="T8" fmla="*/ 586 w 984"/>
                  <a:gd name="T9" fmla="*/ 3 h 844"/>
                  <a:gd name="T10" fmla="*/ 606 w 984"/>
                  <a:gd name="T11" fmla="*/ 2 h 844"/>
                  <a:gd name="T12" fmla="*/ 642 w 984"/>
                  <a:gd name="T13" fmla="*/ 4 h 844"/>
                  <a:gd name="T14" fmla="*/ 682 w 984"/>
                  <a:gd name="T15" fmla="*/ 3 h 844"/>
                  <a:gd name="T16" fmla="*/ 706 w 984"/>
                  <a:gd name="T17" fmla="*/ 2 h 844"/>
                  <a:gd name="T18" fmla="*/ 762 w 984"/>
                  <a:gd name="T19" fmla="*/ 2 h 844"/>
                  <a:gd name="T20" fmla="*/ 798 w 984"/>
                  <a:gd name="T21" fmla="*/ 2 h 844"/>
                  <a:gd name="T22" fmla="*/ 798 w 984"/>
                  <a:gd name="T23" fmla="*/ 4 h 844"/>
                  <a:gd name="T24" fmla="*/ 790 w 984"/>
                  <a:gd name="T25" fmla="*/ 5 h 844"/>
                  <a:gd name="T26" fmla="*/ 766 w 984"/>
                  <a:gd name="T27" fmla="*/ 6 h 844"/>
                  <a:gd name="T28" fmla="*/ 762 w 984"/>
                  <a:gd name="T29" fmla="*/ 6 h 844"/>
                  <a:gd name="T30" fmla="*/ 802 w 984"/>
                  <a:gd name="T31" fmla="*/ 7 h 844"/>
                  <a:gd name="T32" fmla="*/ 786 w 984"/>
                  <a:gd name="T33" fmla="*/ 11 h 844"/>
                  <a:gd name="T34" fmla="*/ 830 w 984"/>
                  <a:gd name="T35" fmla="*/ 14 h 844"/>
                  <a:gd name="T36" fmla="*/ 854 w 984"/>
                  <a:gd name="T37" fmla="*/ 16 h 844"/>
                  <a:gd name="T38" fmla="*/ 830 w 984"/>
                  <a:gd name="T39" fmla="*/ 16 h 844"/>
                  <a:gd name="T40" fmla="*/ 746 w 984"/>
                  <a:gd name="T41" fmla="*/ 13 h 844"/>
                  <a:gd name="T42" fmla="*/ 678 w 984"/>
                  <a:gd name="T43" fmla="*/ 13 h 844"/>
                  <a:gd name="T44" fmla="*/ 590 w 984"/>
                  <a:gd name="T45" fmla="*/ 16 h 844"/>
                  <a:gd name="T46" fmla="*/ 642 w 984"/>
                  <a:gd name="T47" fmla="*/ 20 h 844"/>
                  <a:gd name="T48" fmla="*/ 710 w 984"/>
                  <a:gd name="T49" fmla="*/ 21 h 844"/>
                  <a:gd name="T50" fmla="*/ 738 w 984"/>
                  <a:gd name="T51" fmla="*/ 19 h 844"/>
                  <a:gd name="T52" fmla="*/ 774 w 984"/>
                  <a:gd name="T53" fmla="*/ 20 h 844"/>
                  <a:gd name="T54" fmla="*/ 766 w 984"/>
                  <a:gd name="T55" fmla="*/ 21 h 844"/>
                  <a:gd name="T56" fmla="*/ 802 w 984"/>
                  <a:gd name="T57" fmla="*/ 23 h 844"/>
                  <a:gd name="T58" fmla="*/ 838 w 984"/>
                  <a:gd name="T59" fmla="*/ 23 h 844"/>
                  <a:gd name="T60" fmla="*/ 922 w 984"/>
                  <a:gd name="T61" fmla="*/ 28 h 844"/>
                  <a:gd name="T62" fmla="*/ 942 w 984"/>
                  <a:gd name="T63" fmla="*/ 28 h 844"/>
                  <a:gd name="T64" fmla="*/ 874 w 984"/>
                  <a:gd name="T65" fmla="*/ 28 h 844"/>
                  <a:gd name="T66" fmla="*/ 830 w 984"/>
                  <a:gd name="T67" fmla="*/ 26 h 844"/>
                  <a:gd name="T68" fmla="*/ 778 w 984"/>
                  <a:gd name="T69" fmla="*/ 25 h 844"/>
                  <a:gd name="T70" fmla="*/ 702 w 984"/>
                  <a:gd name="T71" fmla="*/ 23 h 844"/>
                  <a:gd name="T72" fmla="*/ 614 w 984"/>
                  <a:gd name="T73" fmla="*/ 22 h 844"/>
                  <a:gd name="T74" fmla="*/ 506 w 984"/>
                  <a:gd name="T75" fmla="*/ 20 h 844"/>
                  <a:gd name="T76" fmla="*/ 462 w 984"/>
                  <a:gd name="T77" fmla="*/ 17 h 844"/>
                  <a:gd name="T78" fmla="*/ 430 w 984"/>
                  <a:gd name="T79" fmla="*/ 16 h 844"/>
                  <a:gd name="T80" fmla="*/ 382 w 984"/>
                  <a:gd name="T81" fmla="*/ 14 h 844"/>
                  <a:gd name="T82" fmla="*/ 342 w 984"/>
                  <a:gd name="T83" fmla="*/ 13 h 844"/>
                  <a:gd name="T84" fmla="*/ 354 w 984"/>
                  <a:gd name="T85" fmla="*/ 14 h 844"/>
                  <a:gd name="T86" fmla="*/ 418 w 984"/>
                  <a:gd name="T87" fmla="*/ 16 h 844"/>
                  <a:gd name="T88" fmla="*/ 422 w 984"/>
                  <a:gd name="T89" fmla="*/ 17 h 844"/>
                  <a:gd name="T90" fmla="*/ 394 w 984"/>
                  <a:gd name="T91" fmla="*/ 17 h 844"/>
                  <a:gd name="T92" fmla="*/ 354 w 984"/>
                  <a:gd name="T93" fmla="*/ 16 h 844"/>
                  <a:gd name="T94" fmla="*/ 314 w 984"/>
                  <a:gd name="T95" fmla="*/ 13 h 844"/>
                  <a:gd name="T96" fmla="*/ 266 w 984"/>
                  <a:gd name="T97" fmla="*/ 11 h 844"/>
                  <a:gd name="T98" fmla="*/ 210 w 984"/>
                  <a:gd name="T99" fmla="*/ 11 h 844"/>
                  <a:gd name="T100" fmla="*/ 154 w 984"/>
                  <a:gd name="T101" fmla="*/ 7 h 844"/>
                  <a:gd name="T102" fmla="*/ 66 w 984"/>
                  <a:gd name="T103" fmla="*/ 2 h 844"/>
                  <a:gd name="T104" fmla="*/ 34 w 984"/>
                  <a:gd name="T105" fmla="*/ 2 h 844"/>
                  <a:gd name="T106" fmla="*/ 46 w 984"/>
                  <a:gd name="T107" fmla="*/ 2 h 844"/>
                  <a:gd name="T108" fmla="*/ 102 w 984"/>
                  <a:gd name="T109" fmla="*/ 2 h 844"/>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984" h="844">
                    <a:moveTo>
                      <a:pt x="82" y="38"/>
                    </a:moveTo>
                    <a:lnTo>
                      <a:pt x="406" y="6"/>
                    </a:lnTo>
                    <a:cubicBezTo>
                      <a:pt x="497" y="22"/>
                      <a:pt x="465" y="0"/>
                      <a:pt x="474" y="54"/>
                    </a:cubicBezTo>
                    <a:cubicBezTo>
                      <a:pt x="492" y="48"/>
                      <a:pt x="484" y="40"/>
                      <a:pt x="502" y="34"/>
                    </a:cubicBezTo>
                    <a:cubicBezTo>
                      <a:pt x="510" y="37"/>
                      <a:pt x="517" y="46"/>
                      <a:pt x="526" y="46"/>
                    </a:cubicBezTo>
                    <a:cubicBezTo>
                      <a:pt x="534" y="46"/>
                      <a:pt x="550" y="38"/>
                      <a:pt x="550" y="38"/>
                    </a:cubicBezTo>
                    <a:cubicBezTo>
                      <a:pt x="556" y="55"/>
                      <a:pt x="552" y="60"/>
                      <a:pt x="542" y="74"/>
                    </a:cubicBezTo>
                    <a:cubicBezTo>
                      <a:pt x="555" y="114"/>
                      <a:pt x="550" y="102"/>
                      <a:pt x="578" y="130"/>
                    </a:cubicBezTo>
                    <a:cubicBezTo>
                      <a:pt x="584" y="148"/>
                      <a:pt x="590" y="148"/>
                      <a:pt x="606" y="138"/>
                    </a:cubicBezTo>
                    <a:cubicBezTo>
                      <a:pt x="600" y="119"/>
                      <a:pt x="594" y="107"/>
                      <a:pt x="586" y="90"/>
                    </a:cubicBezTo>
                    <a:cubicBezTo>
                      <a:pt x="583" y="82"/>
                      <a:pt x="578" y="66"/>
                      <a:pt x="578" y="66"/>
                    </a:cubicBezTo>
                    <a:cubicBezTo>
                      <a:pt x="585" y="44"/>
                      <a:pt x="597" y="56"/>
                      <a:pt x="606" y="70"/>
                    </a:cubicBezTo>
                    <a:cubicBezTo>
                      <a:pt x="609" y="86"/>
                      <a:pt x="608" y="117"/>
                      <a:pt x="626" y="90"/>
                    </a:cubicBezTo>
                    <a:cubicBezTo>
                      <a:pt x="648" y="97"/>
                      <a:pt x="646" y="104"/>
                      <a:pt x="642" y="126"/>
                    </a:cubicBezTo>
                    <a:cubicBezTo>
                      <a:pt x="650" y="150"/>
                      <a:pt x="665" y="141"/>
                      <a:pt x="682" y="130"/>
                    </a:cubicBezTo>
                    <a:cubicBezTo>
                      <a:pt x="689" y="108"/>
                      <a:pt x="673" y="124"/>
                      <a:pt x="682" y="98"/>
                    </a:cubicBezTo>
                    <a:cubicBezTo>
                      <a:pt x="683" y="94"/>
                      <a:pt x="690" y="96"/>
                      <a:pt x="694" y="94"/>
                    </a:cubicBezTo>
                    <a:cubicBezTo>
                      <a:pt x="698" y="92"/>
                      <a:pt x="702" y="89"/>
                      <a:pt x="706" y="86"/>
                    </a:cubicBezTo>
                    <a:cubicBezTo>
                      <a:pt x="717" y="54"/>
                      <a:pt x="688" y="54"/>
                      <a:pt x="742" y="46"/>
                    </a:cubicBezTo>
                    <a:cubicBezTo>
                      <a:pt x="748" y="27"/>
                      <a:pt x="741" y="9"/>
                      <a:pt x="762" y="2"/>
                    </a:cubicBezTo>
                    <a:cubicBezTo>
                      <a:pt x="788" y="11"/>
                      <a:pt x="777" y="38"/>
                      <a:pt x="802" y="46"/>
                    </a:cubicBezTo>
                    <a:cubicBezTo>
                      <a:pt x="831" y="36"/>
                      <a:pt x="805" y="63"/>
                      <a:pt x="798" y="70"/>
                    </a:cubicBezTo>
                    <a:cubicBezTo>
                      <a:pt x="789" y="96"/>
                      <a:pt x="787" y="96"/>
                      <a:pt x="802" y="118"/>
                    </a:cubicBezTo>
                    <a:cubicBezTo>
                      <a:pt x="801" y="122"/>
                      <a:pt x="801" y="127"/>
                      <a:pt x="798" y="130"/>
                    </a:cubicBezTo>
                    <a:cubicBezTo>
                      <a:pt x="794" y="133"/>
                      <a:pt x="784" y="129"/>
                      <a:pt x="782" y="134"/>
                    </a:cubicBezTo>
                    <a:cubicBezTo>
                      <a:pt x="780" y="142"/>
                      <a:pt x="790" y="158"/>
                      <a:pt x="790" y="158"/>
                    </a:cubicBezTo>
                    <a:cubicBezTo>
                      <a:pt x="786" y="161"/>
                      <a:pt x="783" y="165"/>
                      <a:pt x="778" y="166"/>
                    </a:cubicBezTo>
                    <a:cubicBezTo>
                      <a:pt x="774" y="167"/>
                      <a:pt x="769" y="159"/>
                      <a:pt x="766" y="162"/>
                    </a:cubicBezTo>
                    <a:cubicBezTo>
                      <a:pt x="758" y="170"/>
                      <a:pt x="794" y="182"/>
                      <a:pt x="794" y="182"/>
                    </a:cubicBezTo>
                    <a:cubicBezTo>
                      <a:pt x="804" y="211"/>
                      <a:pt x="775" y="190"/>
                      <a:pt x="762" y="186"/>
                    </a:cubicBezTo>
                    <a:cubicBezTo>
                      <a:pt x="767" y="194"/>
                      <a:pt x="773" y="202"/>
                      <a:pt x="778" y="210"/>
                    </a:cubicBezTo>
                    <a:cubicBezTo>
                      <a:pt x="783" y="218"/>
                      <a:pt x="802" y="226"/>
                      <a:pt x="802" y="226"/>
                    </a:cubicBezTo>
                    <a:cubicBezTo>
                      <a:pt x="813" y="242"/>
                      <a:pt x="804" y="245"/>
                      <a:pt x="810" y="262"/>
                    </a:cubicBezTo>
                    <a:cubicBezTo>
                      <a:pt x="803" y="282"/>
                      <a:pt x="793" y="301"/>
                      <a:pt x="786" y="322"/>
                    </a:cubicBezTo>
                    <a:cubicBezTo>
                      <a:pt x="783" y="330"/>
                      <a:pt x="778" y="346"/>
                      <a:pt x="778" y="346"/>
                    </a:cubicBezTo>
                    <a:cubicBezTo>
                      <a:pt x="785" y="366"/>
                      <a:pt x="817" y="394"/>
                      <a:pt x="830" y="414"/>
                    </a:cubicBezTo>
                    <a:cubicBezTo>
                      <a:pt x="835" y="422"/>
                      <a:pt x="841" y="430"/>
                      <a:pt x="846" y="438"/>
                    </a:cubicBezTo>
                    <a:cubicBezTo>
                      <a:pt x="849" y="442"/>
                      <a:pt x="854" y="450"/>
                      <a:pt x="854" y="450"/>
                    </a:cubicBezTo>
                    <a:cubicBezTo>
                      <a:pt x="853" y="457"/>
                      <a:pt x="855" y="466"/>
                      <a:pt x="850" y="470"/>
                    </a:cubicBezTo>
                    <a:cubicBezTo>
                      <a:pt x="844" y="475"/>
                      <a:pt x="831" y="451"/>
                      <a:pt x="830" y="450"/>
                    </a:cubicBezTo>
                    <a:cubicBezTo>
                      <a:pt x="811" y="431"/>
                      <a:pt x="789" y="421"/>
                      <a:pt x="774" y="398"/>
                    </a:cubicBezTo>
                    <a:cubicBezTo>
                      <a:pt x="769" y="379"/>
                      <a:pt x="766" y="371"/>
                      <a:pt x="746" y="378"/>
                    </a:cubicBezTo>
                    <a:cubicBezTo>
                      <a:pt x="717" y="368"/>
                      <a:pt x="730" y="368"/>
                      <a:pt x="706" y="374"/>
                    </a:cubicBezTo>
                    <a:cubicBezTo>
                      <a:pt x="688" y="402"/>
                      <a:pt x="699" y="395"/>
                      <a:pt x="678" y="402"/>
                    </a:cubicBezTo>
                    <a:cubicBezTo>
                      <a:pt x="654" y="386"/>
                      <a:pt x="650" y="390"/>
                      <a:pt x="618" y="394"/>
                    </a:cubicBezTo>
                    <a:cubicBezTo>
                      <a:pt x="607" y="411"/>
                      <a:pt x="601" y="426"/>
                      <a:pt x="590" y="442"/>
                    </a:cubicBezTo>
                    <a:cubicBezTo>
                      <a:pt x="600" y="471"/>
                      <a:pt x="593" y="459"/>
                      <a:pt x="606" y="478"/>
                    </a:cubicBezTo>
                    <a:cubicBezTo>
                      <a:pt x="593" y="518"/>
                      <a:pt x="622" y="548"/>
                      <a:pt x="642" y="578"/>
                    </a:cubicBezTo>
                    <a:cubicBezTo>
                      <a:pt x="651" y="591"/>
                      <a:pt x="651" y="601"/>
                      <a:pt x="666" y="606"/>
                    </a:cubicBezTo>
                    <a:cubicBezTo>
                      <a:pt x="680" y="627"/>
                      <a:pt x="691" y="623"/>
                      <a:pt x="710" y="610"/>
                    </a:cubicBezTo>
                    <a:cubicBezTo>
                      <a:pt x="729" y="616"/>
                      <a:pt x="729" y="606"/>
                      <a:pt x="734" y="590"/>
                    </a:cubicBezTo>
                    <a:cubicBezTo>
                      <a:pt x="735" y="577"/>
                      <a:pt x="731" y="562"/>
                      <a:pt x="738" y="550"/>
                    </a:cubicBezTo>
                    <a:cubicBezTo>
                      <a:pt x="742" y="543"/>
                      <a:pt x="762" y="542"/>
                      <a:pt x="762" y="542"/>
                    </a:cubicBezTo>
                    <a:cubicBezTo>
                      <a:pt x="783" y="547"/>
                      <a:pt x="786" y="552"/>
                      <a:pt x="774" y="570"/>
                    </a:cubicBezTo>
                    <a:cubicBezTo>
                      <a:pt x="779" y="590"/>
                      <a:pt x="790" y="605"/>
                      <a:pt x="770" y="618"/>
                    </a:cubicBezTo>
                    <a:cubicBezTo>
                      <a:pt x="769" y="622"/>
                      <a:pt x="764" y="626"/>
                      <a:pt x="766" y="630"/>
                    </a:cubicBezTo>
                    <a:cubicBezTo>
                      <a:pt x="768" y="634"/>
                      <a:pt x="775" y="634"/>
                      <a:pt x="778" y="638"/>
                    </a:cubicBezTo>
                    <a:cubicBezTo>
                      <a:pt x="788" y="651"/>
                      <a:pt x="786" y="660"/>
                      <a:pt x="802" y="670"/>
                    </a:cubicBezTo>
                    <a:cubicBezTo>
                      <a:pt x="810" y="667"/>
                      <a:pt x="818" y="665"/>
                      <a:pt x="826" y="662"/>
                    </a:cubicBezTo>
                    <a:cubicBezTo>
                      <a:pt x="830" y="661"/>
                      <a:pt x="838" y="658"/>
                      <a:pt x="838" y="658"/>
                    </a:cubicBezTo>
                    <a:cubicBezTo>
                      <a:pt x="857" y="664"/>
                      <a:pt x="864" y="680"/>
                      <a:pt x="870" y="698"/>
                    </a:cubicBezTo>
                    <a:cubicBezTo>
                      <a:pt x="859" y="731"/>
                      <a:pt x="887" y="794"/>
                      <a:pt x="922" y="806"/>
                    </a:cubicBezTo>
                    <a:cubicBezTo>
                      <a:pt x="938" y="801"/>
                      <a:pt x="941" y="792"/>
                      <a:pt x="958" y="798"/>
                    </a:cubicBezTo>
                    <a:cubicBezTo>
                      <a:pt x="984" y="837"/>
                      <a:pt x="928" y="784"/>
                      <a:pt x="942" y="826"/>
                    </a:cubicBezTo>
                    <a:cubicBezTo>
                      <a:pt x="936" y="844"/>
                      <a:pt x="930" y="844"/>
                      <a:pt x="914" y="834"/>
                    </a:cubicBezTo>
                    <a:cubicBezTo>
                      <a:pt x="903" y="817"/>
                      <a:pt x="890" y="821"/>
                      <a:pt x="874" y="810"/>
                    </a:cubicBezTo>
                    <a:cubicBezTo>
                      <a:pt x="851" y="776"/>
                      <a:pt x="882" y="816"/>
                      <a:pt x="854" y="794"/>
                    </a:cubicBezTo>
                    <a:cubicBezTo>
                      <a:pt x="843" y="785"/>
                      <a:pt x="840" y="768"/>
                      <a:pt x="830" y="758"/>
                    </a:cubicBezTo>
                    <a:cubicBezTo>
                      <a:pt x="824" y="739"/>
                      <a:pt x="817" y="724"/>
                      <a:pt x="798" y="718"/>
                    </a:cubicBezTo>
                    <a:cubicBezTo>
                      <a:pt x="791" y="696"/>
                      <a:pt x="800" y="712"/>
                      <a:pt x="778" y="710"/>
                    </a:cubicBezTo>
                    <a:cubicBezTo>
                      <a:pt x="767" y="709"/>
                      <a:pt x="746" y="702"/>
                      <a:pt x="746" y="702"/>
                    </a:cubicBezTo>
                    <a:cubicBezTo>
                      <a:pt x="729" y="691"/>
                      <a:pt x="720" y="674"/>
                      <a:pt x="702" y="662"/>
                    </a:cubicBezTo>
                    <a:cubicBezTo>
                      <a:pt x="694" y="665"/>
                      <a:pt x="687" y="673"/>
                      <a:pt x="678" y="674"/>
                    </a:cubicBezTo>
                    <a:cubicBezTo>
                      <a:pt x="657" y="677"/>
                      <a:pt x="630" y="657"/>
                      <a:pt x="614" y="646"/>
                    </a:cubicBezTo>
                    <a:cubicBezTo>
                      <a:pt x="600" y="637"/>
                      <a:pt x="580" y="639"/>
                      <a:pt x="566" y="630"/>
                    </a:cubicBezTo>
                    <a:cubicBezTo>
                      <a:pt x="546" y="617"/>
                      <a:pt x="525" y="607"/>
                      <a:pt x="506" y="594"/>
                    </a:cubicBezTo>
                    <a:cubicBezTo>
                      <a:pt x="513" y="572"/>
                      <a:pt x="509" y="551"/>
                      <a:pt x="490" y="538"/>
                    </a:cubicBezTo>
                    <a:cubicBezTo>
                      <a:pt x="485" y="522"/>
                      <a:pt x="476" y="515"/>
                      <a:pt x="462" y="506"/>
                    </a:cubicBezTo>
                    <a:cubicBezTo>
                      <a:pt x="441" y="474"/>
                      <a:pt x="469" y="513"/>
                      <a:pt x="442" y="486"/>
                    </a:cubicBezTo>
                    <a:cubicBezTo>
                      <a:pt x="436" y="480"/>
                      <a:pt x="436" y="468"/>
                      <a:pt x="430" y="462"/>
                    </a:cubicBezTo>
                    <a:cubicBezTo>
                      <a:pt x="427" y="459"/>
                      <a:pt x="422" y="459"/>
                      <a:pt x="418" y="458"/>
                    </a:cubicBezTo>
                    <a:cubicBezTo>
                      <a:pt x="407" y="447"/>
                      <a:pt x="382" y="430"/>
                      <a:pt x="382" y="430"/>
                    </a:cubicBezTo>
                    <a:cubicBezTo>
                      <a:pt x="371" y="413"/>
                      <a:pt x="358" y="399"/>
                      <a:pt x="346" y="382"/>
                    </a:cubicBezTo>
                    <a:cubicBezTo>
                      <a:pt x="344" y="378"/>
                      <a:pt x="345" y="373"/>
                      <a:pt x="342" y="370"/>
                    </a:cubicBezTo>
                    <a:cubicBezTo>
                      <a:pt x="339" y="367"/>
                      <a:pt x="334" y="367"/>
                      <a:pt x="330" y="366"/>
                    </a:cubicBezTo>
                    <a:cubicBezTo>
                      <a:pt x="322" y="390"/>
                      <a:pt x="342" y="398"/>
                      <a:pt x="354" y="414"/>
                    </a:cubicBezTo>
                    <a:cubicBezTo>
                      <a:pt x="368" y="432"/>
                      <a:pt x="372" y="446"/>
                      <a:pt x="390" y="458"/>
                    </a:cubicBezTo>
                    <a:cubicBezTo>
                      <a:pt x="409" y="487"/>
                      <a:pt x="399" y="475"/>
                      <a:pt x="418" y="494"/>
                    </a:cubicBezTo>
                    <a:cubicBezTo>
                      <a:pt x="423" y="510"/>
                      <a:pt x="428" y="517"/>
                      <a:pt x="442" y="526"/>
                    </a:cubicBezTo>
                    <a:cubicBezTo>
                      <a:pt x="450" y="550"/>
                      <a:pt x="432" y="533"/>
                      <a:pt x="422" y="526"/>
                    </a:cubicBezTo>
                    <a:cubicBezTo>
                      <a:pt x="399" y="492"/>
                      <a:pt x="430" y="532"/>
                      <a:pt x="402" y="510"/>
                    </a:cubicBezTo>
                    <a:cubicBezTo>
                      <a:pt x="398" y="507"/>
                      <a:pt x="397" y="501"/>
                      <a:pt x="394" y="498"/>
                    </a:cubicBezTo>
                    <a:cubicBezTo>
                      <a:pt x="391" y="495"/>
                      <a:pt x="386" y="493"/>
                      <a:pt x="382" y="490"/>
                    </a:cubicBezTo>
                    <a:cubicBezTo>
                      <a:pt x="377" y="474"/>
                      <a:pt x="370" y="471"/>
                      <a:pt x="354" y="466"/>
                    </a:cubicBezTo>
                    <a:cubicBezTo>
                      <a:pt x="344" y="452"/>
                      <a:pt x="340" y="447"/>
                      <a:pt x="346" y="430"/>
                    </a:cubicBezTo>
                    <a:cubicBezTo>
                      <a:pt x="338" y="418"/>
                      <a:pt x="314" y="402"/>
                      <a:pt x="314" y="402"/>
                    </a:cubicBezTo>
                    <a:cubicBezTo>
                      <a:pt x="306" y="390"/>
                      <a:pt x="298" y="378"/>
                      <a:pt x="290" y="366"/>
                    </a:cubicBezTo>
                    <a:cubicBezTo>
                      <a:pt x="284" y="357"/>
                      <a:pt x="273" y="354"/>
                      <a:pt x="266" y="346"/>
                    </a:cubicBezTo>
                    <a:cubicBezTo>
                      <a:pt x="263" y="342"/>
                      <a:pt x="262" y="337"/>
                      <a:pt x="258" y="334"/>
                    </a:cubicBezTo>
                    <a:cubicBezTo>
                      <a:pt x="243" y="324"/>
                      <a:pt x="225" y="324"/>
                      <a:pt x="210" y="314"/>
                    </a:cubicBezTo>
                    <a:cubicBezTo>
                      <a:pt x="201" y="300"/>
                      <a:pt x="194" y="291"/>
                      <a:pt x="178" y="286"/>
                    </a:cubicBezTo>
                    <a:cubicBezTo>
                      <a:pt x="160" y="260"/>
                      <a:pt x="192" y="247"/>
                      <a:pt x="154" y="238"/>
                    </a:cubicBezTo>
                    <a:cubicBezTo>
                      <a:pt x="111" y="209"/>
                      <a:pt x="106" y="149"/>
                      <a:pt x="90" y="102"/>
                    </a:cubicBezTo>
                    <a:cubicBezTo>
                      <a:pt x="86" y="90"/>
                      <a:pt x="76" y="73"/>
                      <a:pt x="66" y="66"/>
                    </a:cubicBezTo>
                    <a:cubicBezTo>
                      <a:pt x="58" y="60"/>
                      <a:pt x="42" y="50"/>
                      <a:pt x="42" y="50"/>
                    </a:cubicBezTo>
                    <a:cubicBezTo>
                      <a:pt x="39" y="46"/>
                      <a:pt x="38" y="41"/>
                      <a:pt x="34" y="38"/>
                    </a:cubicBezTo>
                    <a:cubicBezTo>
                      <a:pt x="27" y="34"/>
                      <a:pt x="10" y="30"/>
                      <a:pt x="10" y="30"/>
                    </a:cubicBezTo>
                    <a:cubicBezTo>
                      <a:pt x="0" y="1"/>
                      <a:pt x="31" y="17"/>
                      <a:pt x="46" y="22"/>
                    </a:cubicBezTo>
                    <a:cubicBezTo>
                      <a:pt x="65" y="51"/>
                      <a:pt x="61" y="41"/>
                      <a:pt x="86" y="58"/>
                    </a:cubicBezTo>
                    <a:cubicBezTo>
                      <a:pt x="94" y="70"/>
                      <a:pt x="94" y="93"/>
                      <a:pt x="102" y="70"/>
                    </a:cubicBezTo>
                    <a:cubicBezTo>
                      <a:pt x="95" y="49"/>
                      <a:pt x="82" y="62"/>
                      <a:pt x="82" y="38"/>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1" name="任意多边形 642080"/>
              <p:cNvSpPr>
                <a:spLocks noChangeArrowheads="1"/>
              </p:cNvSpPr>
              <p:nvPr userDrawn="1"/>
            </p:nvSpPr>
            <p:spPr bwMode="auto">
              <a:xfrm>
                <a:off x="3577" y="490"/>
                <a:ext cx="36" cy="39"/>
              </a:xfrm>
              <a:custGeom>
                <a:avLst/>
                <a:gdLst>
                  <a:gd name="T0" fmla="*/ 6 w 36"/>
                  <a:gd name="T1" fmla="*/ 2 h 48"/>
                  <a:gd name="T2" fmla="*/ 10 w 36"/>
                  <a:gd name="T3" fmla="*/ 2 h 48"/>
                  <a:gd name="T4" fmla="*/ 6 w 36"/>
                  <a:gd name="T5" fmla="*/ 2 h 48"/>
                  <a:gd name="T6" fmla="*/ 0 60000 65536"/>
                  <a:gd name="T7" fmla="*/ 0 60000 65536"/>
                  <a:gd name="T8" fmla="*/ 0 60000 65536"/>
                </a:gdLst>
                <a:ahLst/>
                <a:cxnLst>
                  <a:cxn ang="T6">
                    <a:pos x="T0" y="T1"/>
                  </a:cxn>
                  <a:cxn ang="T7">
                    <a:pos x="T2" y="T3"/>
                  </a:cxn>
                  <a:cxn ang="T8">
                    <a:pos x="T4" y="T5"/>
                  </a:cxn>
                </a:cxnLst>
                <a:rect l="0" t="0" r="r" b="b"/>
                <a:pathLst>
                  <a:path w="36" h="48">
                    <a:moveTo>
                      <a:pt x="6" y="28"/>
                    </a:moveTo>
                    <a:cubicBezTo>
                      <a:pt x="25" y="0"/>
                      <a:pt x="36" y="31"/>
                      <a:pt x="10" y="48"/>
                    </a:cubicBezTo>
                    <a:cubicBezTo>
                      <a:pt x="0" y="34"/>
                      <a:pt x="0" y="40"/>
                      <a:pt x="6" y="28"/>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 name="任意多边形 642081"/>
              <p:cNvSpPr>
                <a:spLocks noChangeArrowheads="1"/>
              </p:cNvSpPr>
              <p:nvPr userDrawn="1"/>
            </p:nvSpPr>
            <p:spPr bwMode="auto">
              <a:xfrm>
                <a:off x="3549" y="475"/>
                <a:ext cx="38" cy="29"/>
              </a:xfrm>
              <a:custGeom>
                <a:avLst/>
                <a:gdLst>
                  <a:gd name="T0" fmla="*/ 0 w 36"/>
                  <a:gd name="T1" fmla="*/ 2 h 37"/>
                  <a:gd name="T2" fmla="*/ 31 w 36"/>
                  <a:gd name="T3" fmla="*/ 1 h 37"/>
                  <a:gd name="T4" fmla="*/ 89 w 36"/>
                  <a:gd name="T5" fmla="*/ 2 h 37"/>
                  <a:gd name="T6" fmla="*/ 8 w 36"/>
                  <a:gd name="T7" fmla="*/ 2 h 37"/>
                  <a:gd name="T8" fmla="*/ 0 w 36"/>
                  <a:gd name="T9" fmla="*/ 2 h 3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37">
                    <a:moveTo>
                      <a:pt x="0" y="5"/>
                    </a:moveTo>
                    <a:cubicBezTo>
                      <a:pt x="4" y="4"/>
                      <a:pt x="8" y="0"/>
                      <a:pt x="12" y="1"/>
                    </a:cubicBezTo>
                    <a:cubicBezTo>
                      <a:pt x="21" y="4"/>
                      <a:pt x="36" y="17"/>
                      <a:pt x="36" y="17"/>
                    </a:cubicBezTo>
                    <a:cubicBezTo>
                      <a:pt x="29" y="37"/>
                      <a:pt x="22" y="26"/>
                      <a:pt x="8" y="17"/>
                    </a:cubicBezTo>
                    <a:cubicBezTo>
                      <a:pt x="5" y="13"/>
                      <a:pt x="0" y="5"/>
                      <a:pt x="0" y="5"/>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3" name="任意多边形 642082"/>
              <p:cNvSpPr>
                <a:spLocks noChangeArrowheads="1"/>
              </p:cNvSpPr>
              <p:nvPr userDrawn="1"/>
            </p:nvSpPr>
            <p:spPr bwMode="auto">
              <a:xfrm>
                <a:off x="4686" y="394"/>
                <a:ext cx="171" cy="81"/>
              </a:xfrm>
              <a:custGeom>
                <a:avLst/>
                <a:gdLst>
                  <a:gd name="T0" fmla="*/ 0 w 170"/>
                  <a:gd name="T1" fmla="*/ 3 h 96"/>
                  <a:gd name="T2" fmla="*/ 28 w 170"/>
                  <a:gd name="T3" fmla="*/ 3 h 96"/>
                  <a:gd name="T4" fmla="*/ 56 w 170"/>
                  <a:gd name="T5" fmla="*/ 3 h 96"/>
                  <a:gd name="T6" fmla="*/ 80 w 170"/>
                  <a:gd name="T7" fmla="*/ 3 h 96"/>
                  <a:gd name="T8" fmla="*/ 64 w 170"/>
                  <a:gd name="T9" fmla="*/ 3 h 96"/>
                  <a:gd name="T10" fmla="*/ 141 w 170"/>
                  <a:gd name="T11" fmla="*/ 3 h 96"/>
                  <a:gd name="T12" fmla="*/ 177 w 170"/>
                  <a:gd name="T13" fmla="*/ 3 h 96"/>
                  <a:gd name="T14" fmla="*/ 133 w 170"/>
                  <a:gd name="T15" fmla="*/ 4 h 96"/>
                  <a:gd name="T16" fmla="*/ 105 w 170"/>
                  <a:gd name="T17" fmla="*/ 3 h 96"/>
                  <a:gd name="T18" fmla="*/ 76 w 170"/>
                  <a:gd name="T19" fmla="*/ 3 h 96"/>
                  <a:gd name="T20" fmla="*/ 24 w 170"/>
                  <a:gd name="T21" fmla="*/ 3 h 96"/>
                  <a:gd name="T22" fmla="*/ 0 w 170"/>
                  <a:gd name="T23" fmla="*/ 3 h 9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70" h="96">
                    <a:moveTo>
                      <a:pt x="0" y="49"/>
                    </a:moveTo>
                    <a:cubicBezTo>
                      <a:pt x="5" y="33"/>
                      <a:pt x="12" y="30"/>
                      <a:pt x="28" y="25"/>
                    </a:cubicBezTo>
                    <a:cubicBezTo>
                      <a:pt x="20" y="0"/>
                      <a:pt x="42" y="16"/>
                      <a:pt x="56" y="21"/>
                    </a:cubicBezTo>
                    <a:cubicBezTo>
                      <a:pt x="56" y="21"/>
                      <a:pt x="77" y="6"/>
                      <a:pt x="80" y="9"/>
                    </a:cubicBezTo>
                    <a:cubicBezTo>
                      <a:pt x="85" y="14"/>
                      <a:pt x="71" y="23"/>
                      <a:pt x="64" y="25"/>
                    </a:cubicBezTo>
                    <a:cubicBezTo>
                      <a:pt x="82" y="37"/>
                      <a:pt x="103" y="42"/>
                      <a:pt x="124" y="49"/>
                    </a:cubicBezTo>
                    <a:cubicBezTo>
                      <a:pt x="136" y="53"/>
                      <a:pt x="160" y="65"/>
                      <a:pt x="160" y="65"/>
                    </a:cubicBezTo>
                    <a:cubicBezTo>
                      <a:pt x="170" y="96"/>
                      <a:pt x="134" y="83"/>
                      <a:pt x="116" y="77"/>
                    </a:cubicBezTo>
                    <a:cubicBezTo>
                      <a:pt x="109" y="57"/>
                      <a:pt x="116" y="66"/>
                      <a:pt x="88" y="57"/>
                    </a:cubicBezTo>
                    <a:cubicBezTo>
                      <a:pt x="84" y="56"/>
                      <a:pt x="76" y="53"/>
                      <a:pt x="76" y="53"/>
                    </a:cubicBezTo>
                    <a:cubicBezTo>
                      <a:pt x="57" y="34"/>
                      <a:pt x="53" y="37"/>
                      <a:pt x="24" y="41"/>
                    </a:cubicBezTo>
                    <a:cubicBezTo>
                      <a:pt x="9" y="51"/>
                      <a:pt x="17" y="49"/>
                      <a:pt x="0" y="49"/>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4" name="任意多边形 642083"/>
              <p:cNvSpPr>
                <a:spLocks noChangeArrowheads="1"/>
              </p:cNvSpPr>
              <p:nvPr userDrawn="1"/>
            </p:nvSpPr>
            <p:spPr bwMode="auto">
              <a:xfrm>
                <a:off x="4867" y="460"/>
                <a:ext cx="138" cy="37"/>
              </a:xfrm>
              <a:custGeom>
                <a:avLst/>
                <a:gdLst>
                  <a:gd name="T0" fmla="*/ 0 w 138"/>
                  <a:gd name="T1" fmla="*/ 0 h 44"/>
                  <a:gd name="T2" fmla="*/ 52 w 138"/>
                  <a:gd name="T3" fmla="*/ 3 h 44"/>
                  <a:gd name="T4" fmla="*/ 88 w 138"/>
                  <a:gd name="T5" fmla="*/ 3 h 44"/>
                  <a:gd name="T6" fmla="*/ 112 w 138"/>
                  <a:gd name="T7" fmla="*/ 3 h 44"/>
                  <a:gd name="T8" fmla="*/ 108 w 138"/>
                  <a:gd name="T9" fmla="*/ 3 h 44"/>
                  <a:gd name="T10" fmla="*/ 64 w 138"/>
                  <a:gd name="T11" fmla="*/ 3 h 44"/>
                  <a:gd name="T12" fmla="*/ 0 w 138"/>
                  <a:gd name="T13" fmla="*/ 3 h 44"/>
                  <a:gd name="T14" fmla="*/ 28 w 138"/>
                  <a:gd name="T15" fmla="*/ 3 h 44"/>
                  <a:gd name="T16" fmla="*/ 0 w 138"/>
                  <a:gd name="T17" fmla="*/ 0 h 4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38" h="44">
                    <a:moveTo>
                      <a:pt x="0" y="0"/>
                    </a:moveTo>
                    <a:cubicBezTo>
                      <a:pt x="19" y="3"/>
                      <a:pt x="35" y="10"/>
                      <a:pt x="52" y="4"/>
                    </a:cubicBezTo>
                    <a:cubicBezTo>
                      <a:pt x="87" y="11"/>
                      <a:pt x="61" y="15"/>
                      <a:pt x="88" y="24"/>
                    </a:cubicBezTo>
                    <a:cubicBezTo>
                      <a:pt x="96" y="23"/>
                      <a:pt x="104" y="19"/>
                      <a:pt x="112" y="20"/>
                    </a:cubicBezTo>
                    <a:cubicBezTo>
                      <a:pt x="138" y="23"/>
                      <a:pt x="118" y="41"/>
                      <a:pt x="108" y="44"/>
                    </a:cubicBezTo>
                    <a:cubicBezTo>
                      <a:pt x="78" y="34"/>
                      <a:pt x="92" y="34"/>
                      <a:pt x="64" y="40"/>
                    </a:cubicBezTo>
                    <a:cubicBezTo>
                      <a:pt x="41" y="37"/>
                      <a:pt x="22" y="41"/>
                      <a:pt x="0" y="36"/>
                    </a:cubicBezTo>
                    <a:cubicBezTo>
                      <a:pt x="6" y="11"/>
                      <a:pt x="7" y="27"/>
                      <a:pt x="28" y="20"/>
                    </a:cubicBezTo>
                    <a:cubicBezTo>
                      <a:pt x="17" y="13"/>
                      <a:pt x="0" y="13"/>
                      <a:pt x="0" y="0"/>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5" name="任意多边形 642084"/>
              <p:cNvSpPr>
                <a:spLocks noChangeArrowheads="1"/>
              </p:cNvSpPr>
              <p:nvPr userDrawn="1"/>
            </p:nvSpPr>
            <p:spPr bwMode="auto">
              <a:xfrm>
                <a:off x="4794" y="480"/>
                <a:ext cx="56" cy="34"/>
              </a:xfrm>
              <a:custGeom>
                <a:avLst/>
                <a:gdLst>
                  <a:gd name="T0" fmla="*/ 17 w 57"/>
                  <a:gd name="T1" fmla="*/ 2 h 42"/>
                  <a:gd name="T2" fmla="*/ 28 w 57"/>
                  <a:gd name="T3" fmla="*/ 2 h 42"/>
                  <a:gd name="T4" fmla="*/ 17 w 57"/>
                  <a:gd name="T5" fmla="*/ 2 h 42"/>
                  <a:gd name="T6" fmla="*/ 0 60000 65536"/>
                  <a:gd name="T7" fmla="*/ 0 60000 65536"/>
                  <a:gd name="T8" fmla="*/ 0 60000 65536"/>
                </a:gdLst>
                <a:ahLst/>
                <a:cxnLst>
                  <a:cxn ang="T6">
                    <a:pos x="T0" y="T1"/>
                  </a:cxn>
                  <a:cxn ang="T7">
                    <a:pos x="T2" y="T3"/>
                  </a:cxn>
                  <a:cxn ang="T8">
                    <a:pos x="T4" y="T5"/>
                  </a:cxn>
                </a:cxnLst>
                <a:rect l="0" t="0" r="r" b="b"/>
                <a:pathLst>
                  <a:path w="57" h="42">
                    <a:moveTo>
                      <a:pt x="17" y="25"/>
                    </a:moveTo>
                    <a:cubicBezTo>
                      <a:pt x="0" y="0"/>
                      <a:pt x="21" y="9"/>
                      <a:pt x="37" y="13"/>
                    </a:cubicBezTo>
                    <a:cubicBezTo>
                      <a:pt x="57" y="42"/>
                      <a:pt x="30" y="25"/>
                      <a:pt x="17" y="25"/>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6" name="任意多边形 642085"/>
              <p:cNvSpPr>
                <a:spLocks noChangeArrowheads="1"/>
              </p:cNvSpPr>
              <p:nvPr userDrawn="1"/>
            </p:nvSpPr>
            <p:spPr bwMode="auto">
              <a:xfrm>
                <a:off x="4757" y="375"/>
                <a:ext cx="37" cy="44"/>
              </a:xfrm>
              <a:custGeom>
                <a:avLst/>
                <a:gdLst>
                  <a:gd name="T0" fmla="*/ 9 w 39"/>
                  <a:gd name="T1" fmla="*/ 3 h 52"/>
                  <a:gd name="T2" fmla="*/ 9 w 39"/>
                  <a:gd name="T3" fmla="*/ 0 h 52"/>
                  <a:gd name="T4" fmla="*/ 9 w 39"/>
                  <a:gd name="T5" fmla="*/ 3 h 52"/>
                  <a:gd name="T6" fmla="*/ 0 60000 65536"/>
                  <a:gd name="T7" fmla="*/ 0 60000 65536"/>
                  <a:gd name="T8" fmla="*/ 0 60000 65536"/>
                </a:gdLst>
                <a:ahLst/>
                <a:cxnLst>
                  <a:cxn ang="T6">
                    <a:pos x="T0" y="T1"/>
                  </a:cxn>
                  <a:cxn ang="T7">
                    <a:pos x="T2" y="T3"/>
                  </a:cxn>
                  <a:cxn ang="T8">
                    <a:pos x="T4" y="T5"/>
                  </a:cxn>
                </a:cxnLst>
                <a:rect l="0" t="0" r="r" b="b"/>
                <a:pathLst>
                  <a:path w="39" h="52">
                    <a:moveTo>
                      <a:pt x="19" y="32"/>
                    </a:moveTo>
                    <a:cubicBezTo>
                      <a:pt x="13" y="14"/>
                      <a:pt x="0" y="13"/>
                      <a:pt x="19" y="0"/>
                    </a:cubicBezTo>
                    <a:cubicBezTo>
                      <a:pt x="23" y="5"/>
                      <a:pt x="39" y="52"/>
                      <a:pt x="19" y="32"/>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7" name="任意多边形 642086"/>
              <p:cNvSpPr>
                <a:spLocks noChangeArrowheads="1"/>
              </p:cNvSpPr>
              <p:nvPr userDrawn="1"/>
            </p:nvSpPr>
            <p:spPr bwMode="auto">
              <a:xfrm>
                <a:off x="5054" y="507"/>
                <a:ext cx="45" cy="66"/>
              </a:xfrm>
              <a:custGeom>
                <a:avLst/>
                <a:gdLst>
                  <a:gd name="T0" fmla="*/ 4 w 44"/>
                  <a:gd name="T1" fmla="*/ 2 h 80"/>
                  <a:gd name="T2" fmla="*/ 20 w 44"/>
                  <a:gd name="T3" fmla="*/ 2 h 80"/>
                  <a:gd name="T4" fmla="*/ 41 w 44"/>
                  <a:gd name="T5" fmla="*/ 2 h 80"/>
                  <a:gd name="T6" fmla="*/ 53 w 44"/>
                  <a:gd name="T7" fmla="*/ 2 h 80"/>
                  <a:gd name="T8" fmla="*/ 41 w 44"/>
                  <a:gd name="T9" fmla="*/ 2 h 80"/>
                  <a:gd name="T10" fmla="*/ 0 w 44"/>
                  <a:gd name="T11" fmla="*/ 2 h 80"/>
                  <a:gd name="T12" fmla="*/ 4 w 44"/>
                  <a:gd name="T13" fmla="*/ 2 h 8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4" h="80">
                    <a:moveTo>
                      <a:pt x="4" y="9"/>
                    </a:moveTo>
                    <a:cubicBezTo>
                      <a:pt x="9" y="17"/>
                      <a:pt x="18" y="24"/>
                      <a:pt x="20" y="33"/>
                    </a:cubicBezTo>
                    <a:cubicBezTo>
                      <a:pt x="21" y="38"/>
                      <a:pt x="21" y="45"/>
                      <a:pt x="24" y="49"/>
                    </a:cubicBezTo>
                    <a:cubicBezTo>
                      <a:pt x="27" y="52"/>
                      <a:pt x="32" y="52"/>
                      <a:pt x="36" y="53"/>
                    </a:cubicBezTo>
                    <a:cubicBezTo>
                      <a:pt x="41" y="68"/>
                      <a:pt x="44" y="80"/>
                      <a:pt x="24" y="73"/>
                    </a:cubicBezTo>
                    <a:cubicBezTo>
                      <a:pt x="19" y="55"/>
                      <a:pt x="11" y="37"/>
                      <a:pt x="0" y="21"/>
                    </a:cubicBezTo>
                    <a:cubicBezTo>
                      <a:pt x="4" y="4"/>
                      <a:pt x="4" y="0"/>
                      <a:pt x="4" y="9"/>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8" name="任意多边形 642087"/>
              <p:cNvSpPr>
                <a:spLocks noChangeArrowheads="1"/>
              </p:cNvSpPr>
              <p:nvPr userDrawn="1"/>
            </p:nvSpPr>
            <p:spPr bwMode="auto">
              <a:xfrm>
                <a:off x="4260" y="6"/>
                <a:ext cx="480" cy="100"/>
              </a:xfrm>
              <a:custGeom>
                <a:avLst/>
                <a:gdLst>
                  <a:gd name="T0" fmla="*/ 184999 w 323"/>
                  <a:gd name="T1" fmla="*/ 2664 h 64"/>
                  <a:gd name="T2" fmla="*/ 194067 w 323"/>
                  <a:gd name="T3" fmla="*/ 15881 h 64"/>
                  <a:gd name="T4" fmla="*/ 197564 w 323"/>
                  <a:gd name="T5" fmla="*/ 0 h 64"/>
                  <a:gd name="T6" fmla="*/ 223089 w 323"/>
                  <a:gd name="T7" fmla="*/ 0 h 64"/>
                  <a:gd name="T8" fmla="*/ 241837 w 323"/>
                  <a:gd name="T9" fmla="*/ 34227 h 64"/>
                  <a:gd name="T10" fmla="*/ 267821 w 323"/>
                  <a:gd name="T11" fmla="*/ 20047 h 64"/>
                  <a:gd name="T12" fmla="*/ 264144 w 323"/>
                  <a:gd name="T13" fmla="*/ 56423 h 64"/>
                  <a:gd name="T14" fmla="*/ 250391 w 323"/>
                  <a:gd name="T15" fmla="*/ 91763 h 64"/>
                  <a:gd name="T16" fmla="*/ 247668 w 323"/>
                  <a:gd name="T17" fmla="*/ 56423 h 64"/>
                  <a:gd name="T18" fmla="*/ 241837 w 323"/>
                  <a:gd name="T19" fmla="*/ 60581 h 64"/>
                  <a:gd name="T20" fmla="*/ 235038 w 323"/>
                  <a:gd name="T21" fmla="*/ 56423 h 64"/>
                  <a:gd name="T22" fmla="*/ 220987 w 323"/>
                  <a:gd name="T23" fmla="*/ 41927 h 64"/>
                  <a:gd name="T24" fmla="*/ 191912 w 323"/>
                  <a:gd name="T25" fmla="*/ 74505 h 64"/>
                  <a:gd name="T26" fmla="*/ 169131 w 323"/>
                  <a:gd name="T27" fmla="*/ 87434 h 64"/>
                  <a:gd name="T28" fmla="*/ 178079 w 323"/>
                  <a:gd name="T29" fmla="*/ 112239 h 64"/>
                  <a:gd name="T30" fmla="*/ 158161 w 323"/>
                  <a:gd name="T31" fmla="*/ 123398 h 64"/>
                  <a:gd name="T32" fmla="*/ 141814 w 323"/>
                  <a:gd name="T33" fmla="*/ 119488 h 64"/>
                  <a:gd name="T34" fmla="*/ 148706 w 323"/>
                  <a:gd name="T35" fmla="*/ 112239 h 64"/>
                  <a:gd name="T36" fmla="*/ 143409 w 323"/>
                  <a:gd name="T37" fmla="*/ 78975 h 64"/>
                  <a:gd name="T38" fmla="*/ 141814 w 323"/>
                  <a:gd name="T39" fmla="*/ 60581 h 64"/>
                  <a:gd name="T40" fmla="*/ 132944 w 323"/>
                  <a:gd name="T41" fmla="*/ 45795 h 64"/>
                  <a:gd name="T42" fmla="*/ 119609 w 323"/>
                  <a:gd name="T43" fmla="*/ 53480 h 64"/>
                  <a:gd name="T44" fmla="*/ 112714 w 323"/>
                  <a:gd name="T45" fmla="*/ 53480 h 64"/>
                  <a:gd name="T46" fmla="*/ 103539 w 323"/>
                  <a:gd name="T47" fmla="*/ 48942 h 64"/>
                  <a:gd name="T48" fmla="*/ 69673 w 323"/>
                  <a:gd name="T49" fmla="*/ 4163 h 64"/>
                  <a:gd name="T50" fmla="*/ 49950 w 323"/>
                  <a:gd name="T51" fmla="*/ 27473 h 64"/>
                  <a:gd name="T52" fmla="*/ 1 w 323"/>
                  <a:gd name="T53" fmla="*/ 0 h 64"/>
                  <a:gd name="T54" fmla="*/ 184999 w 323"/>
                  <a:gd name="T55" fmla="*/ 2664 h 6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323" h="64">
                    <a:moveTo>
                      <a:pt x="220" y="1"/>
                    </a:moveTo>
                    <a:cubicBezTo>
                      <a:pt x="215" y="12"/>
                      <a:pt x="225" y="17"/>
                      <a:pt x="231" y="8"/>
                    </a:cubicBezTo>
                    <a:cubicBezTo>
                      <a:pt x="235" y="0"/>
                      <a:pt x="229" y="7"/>
                      <a:pt x="235" y="0"/>
                    </a:cubicBezTo>
                    <a:lnTo>
                      <a:pt x="265" y="0"/>
                    </a:lnTo>
                    <a:cubicBezTo>
                      <a:pt x="277" y="6"/>
                      <a:pt x="276" y="11"/>
                      <a:pt x="287" y="17"/>
                    </a:cubicBezTo>
                    <a:cubicBezTo>
                      <a:pt x="308" y="11"/>
                      <a:pt x="293" y="7"/>
                      <a:pt x="319" y="10"/>
                    </a:cubicBezTo>
                    <a:cubicBezTo>
                      <a:pt x="323" y="19"/>
                      <a:pt x="321" y="22"/>
                      <a:pt x="314" y="29"/>
                    </a:cubicBezTo>
                    <a:cubicBezTo>
                      <a:pt x="312" y="39"/>
                      <a:pt x="313" y="50"/>
                      <a:pt x="298" y="46"/>
                    </a:cubicBezTo>
                    <a:cubicBezTo>
                      <a:pt x="297" y="40"/>
                      <a:pt x="298" y="34"/>
                      <a:pt x="295" y="29"/>
                    </a:cubicBezTo>
                    <a:cubicBezTo>
                      <a:pt x="294" y="27"/>
                      <a:pt x="290" y="31"/>
                      <a:pt x="287" y="31"/>
                    </a:cubicBezTo>
                    <a:cubicBezTo>
                      <a:pt x="284" y="31"/>
                      <a:pt x="282" y="30"/>
                      <a:pt x="279" y="29"/>
                    </a:cubicBezTo>
                    <a:cubicBezTo>
                      <a:pt x="274" y="27"/>
                      <a:pt x="263" y="21"/>
                      <a:pt x="263" y="21"/>
                    </a:cubicBezTo>
                    <a:cubicBezTo>
                      <a:pt x="249" y="23"/>
                      <a:pt x="241" y="31"/>
                      <a:pt x="228" y="38"/>
                    </a:cubicBezTo>
                    <a:cubicBezTo>
                      <a:pt x="220" y="41"/>
                      <a:pt x="209" y="42"/>
                      <a:pt x="201" y="44"/>
                    </a:cubicBezTo>
                    <a:cubicBezTo>
                      <a:pt x="193" y="54"/>
                      <a:pt x="200" y="53"/>
                      <a:pt x="212" y="57"/>
                    </a:cubicBezTo>
                    <a:cubicBezTo>
                      <a:pt x="200" y="62"/>
                      <a:pt x="199" y="57"/>
                      <a:pt x="188" y="63"/>
                    </a:cubicBezTo>
                    <a:cubicBezTo>
                      <a:pt x="181" y="62"/>
                      <a:pt x="174" y="64"/>
                      <a:pt x="169" y="61"/>
                    </a:cubicBezTo>
                    <a:cubicBezTo>
                      <a:pt x="166" y="59"/>
                      <a:pt x="175" y="59"/>
                      <a:pt x="177" y="57"/>
                    </a:cubicBezTo>
                    <a:cubicBezTo>
                      <a:pt x="181" y="48"/>
                      <a:pt x="149" y="28"/>
                      <a:pt x="171" y="40"/>
                    </a:cubicBezTo>
                    <a:cubicBezTo>
                      <a:pt x="184" y="55"/>
                      <a:pt x="184" y="36"/>
                      <a:pt x="169" y="31"/>
                    </a:cubicBezTo>
                    <a:cubicBezTo>
                      <a:pt x="167" y="27"/>
                      <a:pt x="167" y="22"/>
                      <a:pt x="158" y="23"/>
                    </a:cubicBezTo>
                    <a:cubicBezTo>
                      <a:pt x="153" y="23"/>
                      <a:pt x="142" y="27"/>
                      <a:pt x="142" y="27"/>
                    </a:cubicBezTo>
                    <a:cubicBezTo>
                      <a:pt x="136" y="39"/>
                      <a:pt x="143" y="31"/>
                      <a:pt x="134" y="27"/>
                    </a:cubicBezTo>
                    <a:cubicBezTo>
                      <a:pt x="130" y="25"/>
                      <a:pt x="126" y="25"/>
                      <a:pt x="123" y="25"/>
                    </a:cubicBezTo>
                    <a:cubicBezTo>
                      <a:pt x="117" y="11"/>
                      <a:pt x="100" y="6"/>
                      <a:pt x="83" y="2"/>
                    </a:cubicBezTo>
                    <a:cubicBezTo>
                      <a:pt x="70" y="4"/>
                      <a:pt x="69" y="9"/>
                      <a:pt x="59" y="14"/>
                    </a:cubicBezTo>
                    <a:cubicBezTo>
                      <a:pt x="45" y="14"/>
                      <a:pt x="0" y="12"/>
                      <a:pt x="1" y="0"/>
                    </a:cubicBezTo>
                    <a:lnTo>
                      <a:pt x="220" y="1"/>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9" name="任意多边形 642088"/>
              <p:cNvSpPr>
                <a:spLocks noChangeArrowheads="1"/>
              </p:cNvSpPr>
              <p:nvPr userDrawn="1"/>
            </p:nvSpPr>
            <p:spPr bwMode="auto">
              <a:xfrm>
                <a:off x="3835" y="3"/>
                <a:ext cx="446" cy="49"/>
              </a:xfrm>
              <a:custGeom>
                <a:avLst/>
                <a:gdLst>
                  <a:gd name="T0" fmla="*/ 88940 w 300"/>
                  <a:gd name="T1" fmla="*/ 74156 h 31"/>
                  <a:gd name="T2" fmla="*/ 25887 w 300"/>
                  <a:gd name="T3" fmla="*/ 3196 h 31"/>
                  <a:gd name="T4" fmla="*/ 241369 w 300"/>
                  <a:gd name="T5" fmla="*/ 0 h 31"/>
                  <a:gd name="T6" fmla="*/ 250352 w 300"/>
                  <a:gd name="T7" fmla="*/ 33544 h 31"/>
                  <a:gd name="T8" fmla="*/ 223326 w 300"/>
                  <a:gd name="T9" fmla="*/ 38433 h 31"/>
                  <a:gd name="T10" fmla="*/ 88940 w 300"/>
                  <a:gd name="T11" fmla="*/ 74156 h 3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00" h="31">
                    <a:moveTo>
                      <a:pt x="105" y="31"/>
                    </a:moveTo>
                    <a:cubicBezTo>
                      <a:pt x="83" y="19"/>
                      <a:pt x="0" y="6"/>
                      <a:pt x="30" y="1"/>
                    </a:cubicBezTo>
                    <a:lnTo>
                      <a:pt x="285" y="0"/>
                    </a:lnTo>
                    <a:cubicBezTo>
                      <a:pt x="296" y="4"/>
                      <a:pt x="300" y="5"/>
                      <a:pt x="296" y="14"/>
                    </a:cubicBezTo>
                    <a:cubicBezTo>
                      <a:pt x="285" y="11"/>
                      <a:pt x="276" y="16"/>
                      <a:pt x="264" y="16"/>
                    </a:cubicBezTo>
                    <a:lnTo>
                      <a:pt x="105" y="31"/>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0" name="任意多边形 642089"/>
              <p:cNvSpPr>
                <a:spLocks noChangeArrowheads="1"/>
              </p:cNvSpPr>
              <p:nvPr userDrawn="1"/>
            </p:nvSpPr>
            <p:spPr bwMode="auto">
              <a:xfrm>
                <a:off x="2853" y="74"/>
                <a:ext cx="42" cy="25"/>
              </a:xfrm>
              <a:custGeom>
                <a:avLst/>
                <a:gdLst>
                  <a:gd name="T0" fmla="*/ 0 w 41"/>
                  <a:gd name="T1" fmla="*/ 3 h 29"/>
                  <a:gd name="T2" fmla="*/ 12 w 41"/>
                  <a:gd name="T3" fmla="*/ 3 h 29"/>
                  <a:gd name="T4" fmla="*/ 0 w 41"/>
                  <a:gd name="T5" fmla="*/ 3 h 29"/>
                  <a:gd name="T6" fmla="*/ 0 60000 65536"/>
                  <a:gd name="T7" fmla="*/ 0 60000 65536"/>
                  <a:gd name="T8" fmla="*/ 0 60000 65536"/>
                </a:gdLst>
                <a:ahLst/>
                <a:cxnLst>
                  <a:cxn ang="T6">
                    <a:pos x="T0" y="T1"/>
                  </a:cxn>
                  <a:cxn ang="T7">
                    <a:pos x="T2" y="T3"/>
                  </a:cxn>
                  <a:cxn ang="T8">
                    <a:pos x="T4" y="T5"/>
                  </a:cxn>
                </a:cxnLst>
                <a:rect l="0" t="0" r="r" b="b"/>
                <a:pathLst>
                  <a:path w="41" h="29">
                    <a:moveTo>
                      <a:pt x="0" y="25"/>
                    </a:moveTo>
                    <a:cubicBezTo>
                      <a:pt x="10" y="11"/>
                      <a:pt x="41" y="0"/>
                      <a:pt x="12" y="29"/>
                    </a:cubicBezTo>
                    <a:cubicBezTo>
                      <a:pt x="8" y="28"/>
                      <a:pt x="0" y="25"/>
                      <a:pt x="0" y="25"/>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1" name="任意多边形 642090"/>
              <p:cNvSpPr>
                <a:spLocks noChangeArrowheads="1"/>
              </p:cNvSpPr>
              <p:nvPr userDrawn="1"/>
            </p:nvSpPr>
            <p:spPr bwMode="auto">
              <a:xfrm>
                <a:off x="1704" y="3"/>
                <a:ext cx="1022" cy="372"/>
              </a:xfrm>
              <a:custGeom>
                <a:avLst/>
                <a:gdLst>
                  <a:gd name="T0" fmla="*/ 142095774 w 436"/>
                  <a:gd name="T1" fmla="*/ 3285768 h 152"/>
                  <a:gd name="T2" fmla="*/ 849035958 w 436"/>
                  <a:gd name="T3" fmla="*/ 0 h 152"/>
                  <a:gd name="T4" fmla="*/ 809750297 w 436"/>
                  <a:gd name="T5" fmla="*/ 218777307 h 152"/>
                  <a:gd name="T6" fmla="*/ 773314089 w 436"/>
                  <a:gd name="T7" fmla="*/ 274925080 h 152"/>
                  <a:gd name="T8" fmla="*/ 763324133 w 436"/>
                  <a:gd name="T9" fmla="*/ 283510835 h 152"/>
                  <a:gd name="T10" fmla="*/ 730032745 w 436"/>
                  <a:gd name="T11" fmla="*/ 296522867 h 152"/>
                  <a:gd name="T12" fmla="*/ 702684958 w 436"/>
                  <a:gd name="T13" fmla="*/ 355959096 h 152"/>
                  <a:gd name="T14" fmla="*/ 705263309 w 436"/>
                  <a:gd name="T15" fmla="*/ 400686601 h 152"/>
                  <a:gd name="T16" fmla="*/ 708434081 w 436"/>
                  <a:gd name="T17" fmla="*/ 433927033 h 152"/>
                  <a:gd name="T18" fmla="*/ 712695957 w 436"/>
                  <a:gd name="T19" fmla="*/ 458779688 h 152"/>
                  <a:gd name="T20" fmla="*/ 705263309 w 436"/>
                  <a:gd name="T21" fmla="*/ 495306500 h 152"/>
                  <a:gd name="T22" fmla="*/ 683664645 w 436"/>
                  <a:gd name="T23" fmla="*/ 487265049 h 152"/>
                  <a:gd name="T24" fmla="*/ 666257528 w 436"/>
                  <a:gd name="T25" fmla="*/ 523189109 h 152"/>
                  <a:gd name="T26" fmla="*/ 675472120 w 436"/>
                  <a:gd name="T27" fmla="*/ 425571710 h 152"/>
                  <a:gd name="T28" fmla="*/ 657806074 w 436"/>
                  <a:gd name="T29" fmla="*/ 406007036 h 152"/>
                  <a:gd name="T30" fmla="*/ 669417267 w 436"/>
                  <a:gd name="T31" fmla="*/ 377784456 h 152"/>
                  <a:gd name="T32" fmla="*/ 666257528 w 436"/>
                  <a:gd name="T33" fmla="*/ 361486673 h 152"/>
                  <a:gd name="T34" fmla="*/ 623025421 w 436"/>
                  <a:gd name="T35" fmla="*/ 381066783 h 152"/>
                  <a:gd name="T36" fmla="*/ 617297995 w 436"/>
                  <a:gd name="T37" fmla="*/ 344544092 h 152"/>
                  <a:gd name="T38" fmla="*/ 577952498 w 436"/>
                  <a:gd name="T39" fmla="*/ 381066783 h 152"/>
                  <a:gd name="T40" fmla="*/ 623025421 w 436"/>
                  <a:gd name="T41" fmla="*/ 417630328 h 152"/>
                  <a:gd name="T42" fmla="*/ 594021650 w 436"/>
                  <a:gd name="T43" fmla="*/ 473704340 h 152"/>
                  <a:gd name="T44" fmla="*/ 605643995 w 436"/>
                  <a:gd name="T45" fmla="*/ 510207552 h 152"/>
                  <a:gd name="T46" fmla="*/ 613035531 w 436"/>
                  <a:gd name="T47" fmla="*/ 559715525 h 152"/>
                  <a:gd name="T48" fmla="*/ 601426773 w 436"/>
                  <a:gd name="T49" fmla="*/ 563091018 h 152"/>
                  <a:gd name="T50" fmla="*/ 611218117 w 436"/>
                  <a:gd name="T51" fmla="*/ 582747427 h 152"/>
                  <a:gd name="T52" fmla="*/ 598213237 w 436"/>
                  <a:gd name="T53" fmla="*/ 615858885 h 152"/>
                  <a:gd name="T54" fmla="*/ 0 w 436"/>
                  <a:gd name="T55" fmla="*/ 604540795 h 152"/>
                  <a:gd name="T56" fmla="*/ 142095774 w 436"/>
                  <a:gd name="T57" fmla="*/ 3285768 h 152"/>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436" h="152">
                    <a:moveTo>
                      <a:pt x="73" y="1"/>
                    </a:moveTo>
                    <a:lnTo>
                      <a:pt x="436" y="0"/>
                    </a:lnTo>
                    <a:cubicBezTo>
                      <a:pt x="430" y="15"/>
                      <a:pt x="429" y="42"/>
                      <a:pt x="416" y="54"/>
                    </a:cubicBezTo>
                    <a:cubicBezTo>
                      <a:pt x="410" y="60"/>
                      <a:pt x="405" y="63"/>
                      <a:pt x="397" y="68"/>
                    </a:cubicBezTo>
                    <a:cubicBezTo>
                      <a:pt x="396" y="69"/>
                      <a:pt x="392" y="70"/>
                      <a:pt x="392" y="70"/>
                    </a:cubicBezTo>
                    <a:cubicBezTo>
                      <a:pt x="377" y="63"/>
                      <a:pt x="385" y="68"/>
                      <a:pt x="375" y="73"/>
                    </a:cubicBezTo>
                    <a:cubicBezTo>
                      <a:pt x="371" y="82"/>
                      <a:pt x="371" y="83"/>
                      <a:pt x="361" y="88"/>
                    </a:cubicBezTo>
                    <a:cubicBezTo>
                      <a:pt x="359" y="92"/>
                      <a:pt x="364" y="93"/>
                      <a:pt x="362" y="99"/>
                    </a:cubicBezTo>
                    <a:cubicBezTo>
                      <a:pt x="363" y="102"/>
                      <a:pt x="364" y="105"/>
                      <a:pt x="364" y="107"/>
                    </a:cubicBezTo>
                    <a:cubicBezTo>
                      <a:pt x="365" y="109"/>
                      <a:pt x="366" y="111"/>
                      <a:pt x="366" y="113"/>
                    </a:cubicBezTo>
                    <a:cubicBezTo>
                      <a:pt x="365" y="115"/>
                      <a:pt x="364" y="120"/>
                      <a:pt x="362" y="122"/>
                    </a:cubicBezTo>
                    <a:cubicBezTo>
                      <a:pt x="359" y="123"/>
                      <a:pt x="354" y="119"/>
                      <a:pt x="351" y="120"/>
                    </a:cubicBezTo>
                    <a:cubicBezTo>
                      <a:pt x="347" y="129"/>
                      <a:pt x="352" y="127"/>
                      <a:pt x="342" y="129"/>
                    </a:cubicBezTo>
                    <a:cubicBezTo>
                      <a:pt x="340" y="123"/>
                      <a:pt x="345" y="111"/>
                      <a:pt x="347" y="105"/>
                    </a:cubicBezTo>
                    <a:cubicBezTo>
                      <a:pt x="347" y="100"/>
                      <a:pt x="338" y="102"/>
                      <a:pt x="338" y="100"/>
                    </a:cubicBezTo>
                    <a:cubicBezTo>
                      <a:pt x="338" y="98"/>
                      <a:pt x="344" y="95"/>
                      <a:pt x="344" y="93"/>
                    </a:cubicBezTo>
                    <a:cubicBezTo>
                      <a:pt x="344" y="92"/>
                      <a:pt x="344" y="89"/>
                      <a:pt x="342" y="89"/>
                    </a:cubicBezTo>
                    <a:cubicBezTo>
                      <a:pt x="339" y="89"/>
                      <a:pt x="324" y="94"/>
                      <a:pt x="320" y="94"/>
                    </a:cubicBezTo>
                    <a:cubicBezTo>
                      <a:pt x="317" y="86"/>
                      <a:pt x="328" y="88"/>
                      <a:pt x="317" y="85"/>
                    </a:cubicBezTo>
                    <a:cubicBezTo>
                      <a:pt x="311" y="91"/>
                      <a:pt x="306" y="93"/>
                      <a:pt x="297" y="94"/>
                    </a:cubicBezTo>
                    <a:cubicBezTo>
                      <a:pt x="300" y="104"/>
                      <a:pt x="307" y="101"/>
                      <a:pt x="320" y="103"/>
                    </a:cubicBezTo>
                    <a:cubicBezTo>
                      <a:pt x="318" y="109"/>
                      <a:pt x="311" y="111"/>
                      <a:pt x="305" y="117"/>
                    </a:cubicBezTo>
                    <a:lnTo>
                      <a:pt x="311" y="126"/>
                    </a:lnTo>
                    <a:lnTo>
                      <a:pt x="315" y="138"/>
                    </a:lnTo>
                    <a:lnTo>
                      <a:pt x="309" y="139"/>
                    </a:lnTo>
                    <a:lnTo>
                      <a:pt x="314" y="144"/>
                    </a:lnTo>
                    <a:lnTo>
                      <a:pt x="307" y="152"/>
                    </a:lnTo>
                    <a:lnTo>
                      <a:pt x="0" y="149"/>
                    </a:lnTo>
                    <a:lnTo>
                      <a:pt x="73" y="1"/>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2" name="任意多边形 642091"/>
              <p:cNvSpPr>
                <a:spLocks noChangeArrowheads="1"/>
              </p:cNvSpPr>
              <p:nvPr userDrawn="1"/>
            </p:nvSpPr>
            <p:spPr bwMode="auto">
              <a:xfrm>
                <a:off x="2729" y="-9"/>
                <a:ext cx="47" cy="134"/>
              </a:xfrm>
              <a:custGeom>
                <a:avLst/>
                <a:gdLst>
                  <a:gd name="T0" fmla="*/ 5 w 47"/>
                  <a:gd name="T1" fmla="*/ 4 h 165"/>
                  <a:gd name="T2" fmla="*/ 15 w 47"/>
                  <a:gd name="T3" fmla="*/ 3 h 165"/>
                  <a:gd name="T4" fmla="*/ 17 w 47"/>
                  <a:gd name="T5" fmla="*/ 2 h 165"/>
                  <a:gd name="T6" fmla="*/ 11 w 47"/>
                  <a:gd name="T7" fmla="*/ 2 h 165"/>
                  <a:gd name="T8" fmla="*/ 17 w 47"/>
                  <a:gd name="T9" fmla="*/ 2 h 165"/>
                  <a:gd name="T10" fmla="*/ 21 w 47"/>
                  <a:gd name="T11" fmla="*/ 0 h 165"/>
                  <a:gd name="T12" fmla="*/ 31 w 47"/>
                  <a:gd name="T13" fmla="*/ 2 h 165"/>
                  <a:gd name="T14" fmla="*/ 47 w 47"/>
                  <a:gd name="T15" fmla="*/ 2 h 165"/>
                  <a:gd name="T16" fmla="*/ 31 w 47"/>
                  <a:gd name="T17" fmla="*/ 3 h 165"/>
                  <a:gd name="T18" fmla="*/ 23 w 47"/>
                  <a:gd name="T19" fmla="*/ 3 h 165"/>
                  <a:gd name="T20" fmla="*/ 21 w 47"/>
                  <a:gd name="T21" fmla="*/ 4 h 165"/>
                  <a:gd name="T22" fmla="*/ 27 w 47"/>
                  <a:gd name="T23" fmla="*/ 4 h 165"/>
                  <a:gd name="T24" fmla="*/ 31 w 47"/>
                  <a:gd name="T25" fmla="*/ 4 h 165"/>
                  <a:gd name="T26" fmla="*/ 13 w 47"/>
                  <a:gd name="T27" fmla="*/ 4 h 165"/>
                  <a:gd name="T28" fmla="*/ 7 w 47"/>
                  <a:gd name="T29" fmla="*/ 4 h 165"/>
                  <a:gd name="T30" fmla="*/ 3 w 47"/>
                  <a:gd name="T31" fmla="*/ 4 h 165"/>
                  <a:gd name="T32" fmla="*/ 5 w 47"/>
                  <a:gd name="T33" fmla="*/ 4 h 16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47" h="165">
                    <a:moveTo>
                      <a:pt x="5" y="156"/>
                    </a:moveTo>
                    <a:cubicBezTo>
                      <a:pt x="0" y="141"/>
                      <a:pt x="1" y="118"/>
                      <a:pt x="15" y="108"/>
                    </a:cubicBezTo>
                    <a:cubicBezTo>
                      <a:pt x="16" y="95"/>
                      <a:pt x="17" y="81"/>
                      <a:pt x="17" y="68"/>
                    </a:cubicBezTo>
                    <a:cubicBezTo>
                      <a:pt x="17" y="58"/>
                      <a:pt x="11" y="40"/>
                      <a:pt x="11" y="40"/>
                    </a:cubicBezTo>
                    <a:cubicBezTo>
                      <a:pt x="14" y="20"/>
                      <a:pt x="11" y="29"/>
                      <a:pt x="17" y="12"/>
                    </a:cubicBezTo>
                    <a:cubicBezTo>
                      <a:pt x="18" y="8"/>
                      <a:pt x="21" y="0"/>
                      <a:pt x="21" y="0"/>
                    </a:cubicBezTo>
                    <a:cubicBezTo>
                      <a:pt x="38" y="6"/>
                      <a:pt x="33" y="7"/>
                      <a:pt x="31" y="30"/>
                    </a:cubicBezTo>
                    <a:cubicBezTo>
                      <a:pt x="38" y="52"/>
                      <a:pt x="40" y="76"/>
                      <a:pt x="47" y="98"/>
                    </a:cubicBezTo>
                    <a:cubicBezTo>
                      <a:pt x="44" y="116"/>
                      <a:pt x="45" y="113"/>
                      <a:pt x="31" y="108"/>
                    </a:cubicBezTo>
                    <a:cubicBezTo>
                      <a:pt x="25" y="118"/>
                      <a:pt x="28" y="112"/>
                      <a:pt x="23" y="126"/>
                    </a:cubicBezTo>
                    <a:cubicBezTo>
                      <a:pt x="22" y="128"/>
                      <a:pt x="21" y="132"/>
                      <a:pt x="21" y="132"/>
                    </a:cubicBezTo>
                    <a:cubicBezTo>
                      <a:pt x="23" y="133"/>
                      <a:pt x="26" y="132"/>
                      <a:pt x="27" y="134"/>
                    </a:cubicBezTo>
                    <a:cubicBezTo>
                      <a:pt x="29" y="137"/>
                      <a:pt x="31" y="146"/>
                      <a:pt x="31" y="146"/>
                    </a:cubicBezTo>
                    <a:cubicBezTo>
                      <a:pt x="27" y="165"/>
                      <a:pt x="23" y="155"/>
                      <a:pt x="13" y="148"/>
                    </a:cubicBezTo>
                    <a:cubicBezTo>
                      <a:pt x="11" y="152"/>
                      <a:pt x="11" y="160"/>
                      <a:pt x="7" y="160"/>
                    </a:cubicBezTo>
                    <a:cubicBezTo>
                      <a:pt x="5" y="160"/>
                      <a:pt x="4" y="156"/>
                      <a:pt x="3" y="154"/>
                    </a:cubicBezTo>
                    <a:cubicBezTo>
                      <a:pt x="3" y="153"/>
                      <a:pt x="4" y="155"/>
                      <a:pt x="5" y="156"/>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3" name="任意多边形 642092"/>
              <p:cNvSpPr>
                <a:spLocks noChangeArrowheads="1"/>
              </p:cNvSpPr>
              <p:nvPr userDrawn="1"/>
            </p:nvSpPr>
            <p:spPr bwMode="auto">
              <a:xfrm>
                <a:off x="2701" y="103"/>
                <a:ext cx="138" cy="84"/>
              </a:xfrm>
              <a:custGeom>
                <a:avLst/>
                <a:gdLst>
                  <a:gd name="T0" fmla="*/ 26 w 138"/>
                  <a:gd name="T1" fmla="*/ 2 h 103"/>
                  <a:gd name="T2" fmla="*/ 30 w 138"/>
                  <a:gd name="T3" fmla="*/ 2 h 103"/>
                  <a:gd name="T4" fmla="*/ 50 w 138"/>
                  <a:gd name="T5" fmla="*/ 2 h 103"/>
                  <a:gd name="T6" fmla="*/ 54 w 138"/>
                  <a:gd name="T7" fmla="*/ 2 h 103"/>
                  <a:gd name="T8" fmla="*/ 66 w 138"/>
                  <a:gd name="T9" fmla="*/ 2 h 103"/>
                  <a:gd name="T10" fmla="*/ 80 w 138"/>
                  <a:gd name="T11" fmla="*/ 2 h 103"/>
                  <a:gd name="T12" fmla="*/ 116 w 138"/>
                  <a:gd name="T13" fmla="*/ 2 h 103"/>
                  <a:gd name="T14" fmla="*/ 130 w 138"/>
                  <a:gd name="T15" fmla="*/ 2 h 103"/>
                  <a:gd name="T16" fmla="*/ 138 w 138"/>
                  <a:gd name="T17" fmla="*/ 2 h 103"/>
                  <a:gd name="T18" fmla="*/ 106 w 138"/>
                  <a:gd name="T19" fmla="*/ 2 h 103"/>
                  <a:gd name="T20" fmla="*/ 84 w 138"/>
                  <a:gd name="T21" fmla="*/ 2 h 103"/>
                  <a:gd name="T22" fmla="*/ 66 w 138"/>
                  <a:gd name="T23" fmla="*/ 2 h 103"/>
                  <a:gd name="T24" fmla="*/ 48 w 138"/>
                  <a:gd name="T25" fmla="*/ 3 h 103"/>
                  <a:gd name="T26" fmla="*/ 26 w 138"/>
                  <a:gd name="T27" fmla="*/ 3 h 103"/>
                  <a:gd name="T28" fmla="*/ 20 w 138"/>
                  <a:gd name="T29" fmla="*/ 2 h 103"/>
                  <a:gd name="T30" fmla="*/ 22 w 138"/>
                  <a:gd name="T31" fmla="*/ 3 h 103"/>
                  <a:gd name="T32" fmla="*/ 0 w 138"/>
                  <a:gd name="T33" fmla="*/ 3 h 103"/>
                  <a:gd name="T34" fmla="*/ 10 w 138"/>
                  <a:gd name="T35" fmla="*/ 2 h 103"/>
                  <a:gd name="T36" fmla="*/ 26 w 138"/>
                  <a:gd name="T37" fmla="*/ 2 h 10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38" h="103">
                    <a:moveTo>
                      <a:pt x="26" y="61"/>
                    </a:moveTo>
                    <a:cubicBezTo>
                      <a:pt x="29" y="53"/>
                      <a:pt x="33" y="51"/>
                      <a:pt x="30" y="43"/>
                    </a:cubicBezTo>
                    <a:cubicBezTo>
                      <a:pt x="33" y="27"/>
                      <a:pt x="37" y="24"/>
                      <a:pt x="50" y="33"/>
                    </a:cubicBezTo>
                    <a:cubicBezTo>
                      <a:pt x="51" y="37"/>
                      <a:pt x="53" y="41"/>
                      <a:pt x="54" y="45"/>
                    </a:cubicBezTo>
                    <a:cubicBezTo>
                      <a:pt x="55" y="49"/>
                      <a:pt x="66" y="49"/>
                      <a:pt x="66" y="49"/>
                    </a:cubicBezTo>
                    <a:cubicBezTo>
                      <a:pt x="75" y="43"/>
                      <a:pt x="77" y="45"/>
                      <a:pt x="80" y="55"/>
                    </a:cubicBezTo>
                    <a:cubicBezTo>
                      <a:pt x="92" y="47"/>
                      <a:pt x="101" y="37"/>
                      <a:pt x="116" y="33"/>
                    </a:cubicBezTo>
                    <a:cubicBezTo>
                      <a:pt x="125" y="19"/>
                      <a:pt x="120" y="24"/>
                      <a:pt x="130" y="17"/>
                    </a:cubicBezTo>
                    <a:cubicBezTo>
                      <a:pt x="134" y="11"/>
                      <a:pt x="134" y="0"/>
                      <a:pt x="138" y="11"/>
                    </a:cubicBezTo>
                    <a:cubicBezTo>
                      <a:pt x="135" y="31"/>
                      <a:pt x="126" y="45"/>
                      <a:pt x="106" y="49"/>
                    </a:cubicBezTo>
                    <a:cubicBezTo>
                      <a:pt x="97" y="55"/>
                      <a:pt x="93" y="61"/>
                      <a:pt x="84" y="67"/>
                    </a:cubicBezTo>
                    <a:cubicBezTo>
                      <a:pt x="80" y="79"/>
                      <a:pt x="79" y="79"/>
                      <a:pt x="66" y="81"/>
                    </a:cubicBezTo>
                    <a:cubicBezTo>
                      <a:pt x="60" y="90"/>
                      <a:pt x="57" y="97"/>
                      <a:pt x="48" y="103"/>
                    </a:cubicBezTo>
                    <a:cubicBezTo>
                      <a:pt x="42" y="94"/>
                      <a:pt x="37" y="93"/>
                      <a:pt x="26" y="89"/>
                    </a:cubicBezTo>
                    <a:cubicBezTo>
                      <a:pt x="24" y="88"/>
                      <a:pt x="20" y="87"/>
                      <a:pt x="20" y="87"/>
                    </a:cubicBezTo>
                    <a:cubicBezTo>
                      <a:pt x="10" y="90"/>
                      <a:pt x="14" y="94"/>
                      <a:pt x="22" y="97"/>
                    </a:cubicBezTo>
                    <a:cubicBezTo>
                      <a:pt x="14" y="103"/>
                      <a:pt x="9" y="100"/>
                      <a:pt x="0" y="97"/>
                    </a:cubicBezTo>
                    <a:cubicBezTo>
                      <a:pt x="2" y="87"/>
                      <a:pt x="1" y="82"/>
                      <a:pt x="10" y="79"/>
                    </a:cubicBezTo>
                    <a:cubicBezTo>
                      <a:pt x="15" y="63"/>
                      <a:pt x="14" y="69"/>
                      <a:pt x="26" y="61"/>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4" name="任意多边形 642093"/>
              <p:cNvSpPr>
                <a:spLocks noChangeArrowheads="1"/>
              </p:cNvSpPr>
              <p:nvPr userDrawn="1"/>
            </p:nvSpPr>
            <p:spPr bwMode="auto">
              <a:xfrm>
                <a:off x="2553" y="182"/>
                <a:ext cx="187" cy="176"/>
              </a:xfrm>
              <a:custGeom>
                <a:avLst/>
                <a:gdLst>
                  <a:gd name="T0" fmla="*/ 141 w 188"/>
                  <a:gd name="T1" fmla="*/ 2 h 214"/>
                  <a:gd name="T2" fmla="*/ 143 w 188"/>
                  <a:gd name="T3" fmla="*/ 2 h 214"/>
                  <a:gd name="T4" fmla="*/ 153 w 188"/>
                  <a:gd name="T5" fmla="*/ 0 h 214"/>
                  <a:gd name="T6" fmla="*/ 165 w 188"/>
                  <a:gd name="T7" fmla="*/ 2 h 214"/>
                  <a:gd name="T8" fmla="*/ 171 w 188"/>
                  <a:gd name="T9" fmla="*/ 2 h 214"/>
                  <a:gd name="T10" fmla="*/ 161 w 188"/>
                  <a:gd name="T11" fmla="*/ 2 h 214"/>
                  <a:gd name="T12" fmla="*/ 153 w 188"/>
                  <a:gd name="T13" fmla="*/ 2 h 214"/>
                  <a:gd name="T14" fmla="*/ 145 w 188"/>
                  <a:gd name="T15" fmla="*/ 5 h 214"/>
                  <a:gd name="T16" fmla="*/ 127 w 188"/>
                  <a:gd name="T17" fmla="*/ 5 h 214"/>
                  <a:gd name="T18" fmla="*/ 103 w 188"/>
                  <a:gd name="T19" fmla="*/ 5 h 214"/>
                  <a:gd name="T20" fmla="*/ 95 w 188"/>
                  <a:gd name="T21" fmla="*/ 5 h 214"/>
                  <a:gd name="T22" fmla="*/ 94 w 188"/>
                  <a:gd name="T23" fmla="*/ 6 h 214"/>
                  <a:gd name="T24" fmla="*/ 90 w 188"/>
                  <a:gd name="T25" fmla="*/ 6 h 214"/>
                  <a:gd name="T26" fmla="*/ 80 w 188"/>
                  <a:gd name="T27" fmla="*/ 5 h 214"/>
                  <a:gd name="T28" fmla="*/ 58 w 188"/>
                  <a:gd name="T29" fmla="*/ 6 h 214"/>
                  <a:gd name="T30" fmla="*/ 76 w 188"/>
                  <a:gd name="T31" fmla="*/ 6 h 214"/>
                  <a:gd name="T32" fmla="*/ 78 w 188"/>
                  <a:gd name="T33" fmla="*/ 6 h 214"/>
                  <a:gd name="T34" fmla="*/ 58 w 188"/>
                  <a:gd name="T35" fmla="*/ 6 h 214"/>
                  <a:gd name="T36" fmla="*/ 34 w 188"/>
                  <a:gd name="T37" fmla="*/ 6 h 214"/>
                  <a:gd name="T38" fmla="*/ 36 w 188"/>
                  <a:gd name="T39" fmla="*/ 6 h 214"/>
                  <a:gd name="T40" fmla="*/ 46 w 188"/>
                  <a:gd name="T41" fmla="*/ 6 h 214"/>
                  <a:gd name="T42" fmla="*/ 34 w 188"/>
                  <a:gd name="T43" fmla="*/ 6 h 214"/>
                  <a:gd name="T44" fmla="*/ 26 w 188"/>
                  <a:gd name="T45" fmla="*/ 6 h 214"/>
                  <a:gd name="T46" fmla="*/ 30 w 188"/>
                  <a:gd name="T47" fmla="*/ 7 h 214"/>
                  <a:gd name="T48" fmla="*/ 14 w 188"/>
                  <a:gd name="T49" fmla="*/ 7 h 214"/>
                  <a:gd name="T50" fmla="*/ 0 w 188"/>
                  <a:gd name="T51" fmla="*/ 8 h 214"/>
                  <a:gd name="T52" fmla="*/ 8 w 188"/>
                  <a:gd name="T53" fmla="*/ 7 h 214"/>
                  <a:gd name="T54" fmla="*/ 0 w 188"/>
                  <a:gd name="T55" fmla="*/ 6 h 214"/>
                  <a:gd name="T56" fmla="*/ 14 w 188"/>
                  <a:gd name="T57" fmla="*/ 6 h 214"/>
                  <a:gd name="T58" fmla="*/ 32 w 188"/>
                  <a:gd name="T59" fmla="*/ 5 h 214"/>
                  <a:gd name="T60" fmla="*/ 44 w 188"/>
                  <a:gd name="T61" fmla="*/ 5 h 214"/>
                  <a:gd name="T62" fmla="*/ 72 w 188"/>
                  <a:gd name="T63" fmla="*/ 5 h 214"/>
                  <a:gd name="T64" fmla="*/ 84 w 188"/>
                  <a:gd name="T65" fmla="*/ 4 h 214"/>
                  <a:gd name="T66" fmla="*/ 97 w 188"/>
                  <a:gd name="T67" fmla="*/ 3 h 214"/>
                  <a:gd name="T68" fmla="*/ 103 w 188"/>
                  <a:gd name="T69" fmla="*/ 3 h 214"/>
                  <a:gd name="T70" fmla="*/ 115 w 188"/>
                  <a:gd name="T71" fmla="*/ 2 h 214"/>
                  <a:gd name="T72" fmla="*/ 133 w 188"/>
                  <a:gd name="T73" fmla="*/ 2 h 214"/>
                  <a:gd name="T74" fmla="*/ 137 w 188"/>
                  <a:gd name="T75" fmla="*/ 2 h 214"/>
                  <a:gd name="T76" fmla="*/ 131 w 188"/>
                  <a:gd name="T77" fmla="*/ 2 h 214"/>
                  <a:gd name="T78" fmla="*/ 135 w 188"/>
                  <a:gd name="T79" fmla="*/ 2 h 214"/>
                  <a:gd name="T80" fmla="*/ 141 w 188"/>
                  <a:gd name="T81" fmla="*/ 2 h 214"/>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88" h="214">
                    <a:moveTo>
                      <a:pt x="158" y="24"/>
                    </a:moveTo>
                    <a:cubicBezTo>
                      <a:pt x="156" y="18"/>
                      <a:pt x="160" y="6"/>
                      <a:pt x="160" y="6"/>
                    </a:cubicBezTo>
                    <a:cubicBezTo>
                      <a:pt x="167" y="16"/>
                      <a:pt x="167" y="8"/>
                      <a:pt x="170" y="0"/>
                    </a:cubicBezTo>
                    <a:cubicBezTo>
                      <a:pt x="181" y="4"/>
                      <a:pt x="179" y="14"/>
                      <a:pt x="182" y="24"/>
                    </a:cubicBezTo>
                    <a:cubicBezTo>
                      <a:pt x="184" y="30"/>
                      <a:pt x="188" y="42"/>
                      <a:pt x="188" y="42"/>
                    </a:cubicBezTo>
                    <a:cubicBezTo>
                      <a:pt x="183" y="56"/>
                      <a:pt x="188" y="52"/>
                      <a:pt x="178" y="58"/>
                    </a:cubicBezTo>
                    <a:cubicBezTo>
                      <a:pt x="174" y="63"/>
                      <a:pt x="170" y="76"/>
                      <a:pt x="170" y="76"/>
                    </a:cubicBezTo>
                    <a:cubicBezTo>
                      <a:pt x="169" y="100"/>
                      <a:pt x="173" y="110"/>
                      <a:pt x="162" y="126"/>
                    </a:cubicBezTo>
                    <a:cubicBezTo>
                      <a:pt x="150" y="118"/>
                      <a:pt x="155" y="132"/>
                      <a:pt x="144" y="136"/>
                    </a:cubicBezTo>
                    <a:cubicBezTo>
                      <a:pt x="135" y="134"/>
                      <a:pt x="129" y="135"/>
                      <a:pt x="120" y="138"/>
                    </a:cubicBezTo>
                    <a:cubicBezTo>
                      <a:pt x="114" y="129"/>
                      <a:pt x="122" y="127"/>
                      <a:pt x="112" y="124"/>
                    </a:cubicBezTo>
                    <a:cubicBezTo>
                      <a:pt x="108" y="130"/>
                      <a:pt x="108" y="142"/>
                      <a:pt x="102" y="146"/>
                    </a:cubicBezTo>
                    <a:cubicBezTo>
                      <a:pt x="98" y="148"/>
                      <a:pt x="90" y="150"/>
                      <a:pt x="90" y="150"/>
                    </a:cubicBezTo>
                    <a:cubicBezTo>
                      <a:pt x="87" y="141"/>
                      <a:pt x="89" y="135"/>
                      <a:pt x="80" y="132"/>
                    </a:cubicBezTo>
                    <a:cubicBezTo>
                      <a:pt x="68" y="134"/>
                      <a:pt x="65" y="134"/>
                      <a:pt x="58" y="144"/>
                    </a:cubicBezTo>
                    <a:cubicBezTo>
                      <a:pt x="66" y="150"/>
                      <a:pt x="68" y="147"/>
                      <a:pt x="76" y="142"/>
                    </a:cubicBezTo>
                    <a:cubicBezTo>
                      <a:pt x="81" y="146"/>
                      <a:pt x="85" y="155"/>
                      <a:pt x="78" y="160"/>
                    </a:cubicBezTo>
                    <a:cubicBezTo>
                      <a:pt x="75" y="162"/>
                      <a:pt x="62" y="165"/>
                      <a:pt x="58" y="166"/>
                    </a:cubicBezTo>
                    <a:cubicBezTo>
                      <a:pt x="48" y="173"/>
                      <a:pt x="44" y="173"/>
                      <a:pt x="34" y="166"/>
                    </a:cubicBezTo>
                    <a:cubicBezTo>
                      <a:pt x="35" y="162"/>
                      <a:pt x="34" y="158"/>
                      <a:pt x="36" y="154"/>
                    </a:cubicBezTo>
                    <a:cubicBezTo>
                      <a:pt x="38" y="150"/>
                      <a:pt x="55" y="146"/>
                      <a:pt x="46" y="144"/>
                    </a:cubicBezTo>
                    <a:cubicBezTo>
                      <a:pt x="42" y="143"/>
                      <a:pt x="34" y="148"/>
                      <a:pt x="34" y="148"/>
                    </a:cubicBezTo>
                    <a:cubicBezTo>
                      <a:pt x="32" y="155"/>
                      <a:pt x="28" y="159"/>
                      <a:pt x="26" y="166"/>
                    </a:cubicBezTo>
                    <a:cubicBezTo>
                      <a:pt x="36" y="182"/>
                      <a:pt x="36" y="173"/>
                      <a:pt x="30" y="190"/>
                    </a:cubicBezTo>
                    <a:cubicBezTo>
                      <a:pt x="28" y="196"/>
                      <a:pt x="14" y="200"/>
                      <a:pt x="14" y="200"/>
                    </a:cubicBezTo>
                    <a:cubicBezTo>
                      <a:pt x="5" y="214"/>
                      <a:pt x="11" y="210"/>
                      <a:pt x="0" y="214"/>
                    </a:cubicBezTo>
                    <a:cubicBezTo>
                      <a:pt x="2" y="202"/>
                      <a:pt x="5" y="198"/>
                      <a:pt x="8" y="188"/>
                    </a:cubicBezTo>
                    <a:cubicBezTo>
                      <a:pt x="6" y="178"/>
                      <a:pt x="3" y="173"/>
                      <a:pt x="0" y="164"/>
                    </a:cubicBezTo>
                    <a:cubicBezTo>
                      <a:pt x="3" y="156"/>
                      <a:pt x="7" y="157"/>
                      <a:pt x="14" y="152"/>
                    </a:cubicBezTo>
                    <a:cubicBezTo>
                      <a:pt x="18" y="141"/>
                      <a:pt x="23" y="140"/>
                      <a:pt x="32" y="134"/>
                    </a:cubicBezTo>
                    <a:cubicBezTo>
                      <a:pt x="37" y="127"/>
                      <a:pt x="37" y="123"/>
                      <a:pt x="44" y="118"/>
                    </a:cubicBezTo>
                    <a:cubicBezTo>
                      <a:pt x="64" y="121"/>
                      <a:pt x="55" y="122"/>
                      <a:pt x="72" y="116"/>
                    </a:cubicBezTo>
                    <a:cubicBezTo>
                      <a:pt x="76" y="115"/>
                      <a:pt x="84" y="112"/>
                      <a:pt x="84" y="112"/>
                    </a:cubicBezTo>
                    <a:cubicBezTo>
                      <a:pt x="105" y="119"/>
                      <a:pt x="97" y="84"/>
                      <a:pt x="114" y="78"/>
                    </a:cubicBezTo>
                    <a:cubicBezTo>
                      <a:pt x="117" y="87"/>
                      <a:pt x="110" y="89"/>
                      <a:pt x="120" y="92"/>
                    </a:cubicBezTo>
                    <a:cubicBezTo>
                      <a:pt x="125" y="85"/>
                      <a:pt x="125" y="81"/>
                      <a:pt x="132" y="76"/>
                    </a:cubicBezTo>
                    <a:cubicBezTo>
                      <a:pt x="138" y="68"/>
                      <a:pt x="146" y="65"/>
                      <a:pt x="150" y="54"/>
                    </a:cubicBezTo>
                    <a:cubicBezTo>
                      <a:pt x="151" y="50"/>
                      <a:pt x="154" y="42"/>
                      <a:pt x="154" y="42"/>
                    </a:cubicBezTo>
                    <a:cubicBezTo>
                      <a:pt x="152" y="41"/>
                      <a:pt x="148" y="40"/>
                      <a:pt x="148" y="38"/>
                    </a:cubicBezTo>
                    <a:cubicBezTo>
                      <a:pt x="148" y="36"/>
                      <a:pt x="161" y="33"/>
                      <a:pt x="152" y="32"/>
                    </a:cubicBezTo>
                    <a:lnTo>
                      <a:pt x="158" y="24"/>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5" name="任意多边形 642094"/>
              <p:cNvSpPr>
                <a:spLocks noChangeArrowheads="1"/>
              </p:cNvSpPr>
              <p:nvPr userDrawn="1"/>
            </p:nvSpPr>
            <p:spPr bwMode="auto">
              <a:xfrm>
                <a:off x="2677" y="233"/>
                <a:ext cx="14" cy="10"/>
              </a:xfrm>
              <a:custGeom>
                <a:avLst/>
                <a:gdLst>
                  <a:gd name="T0" fmla="*/ 0 w 13"/>
                  <a:gd name="T1" fmla="*/ 2 h 13"/>
                  <a:gd name="T2" fmla="*/ 4 w 13"/>
                  <a:gd name="T3" fmla="*/ 2 h 13"/>
                  <a:gd name="T4" fmla="*/ 0 w 13"/>
                  <a:gd name="T5" fmla="*/ 2 h 13"/>
                  <a:gd name="T6" fmla="*/ 0 60000 65536"/>
                  <a:gd name="T7" fmla="*/ 0 60000 65536"/>
                  <a:gd name="T8" fmla="*/ 0 60000 65536"/>
                </a:gdLst>
                <a:ahLst/>
                <a:cxnLst>
                  <a:cxn ang="T6">
                    <a:pos x="T0" y="T1"/>
                  </a:cxn>
                  <a:cxn ang="T7">
                    <a:pos x="T2" y="T3"/>
                  </a:cxn>
                  <a:cxn ang="T8">
                    <a:pos x="T4" y="T5"/>
                  </a:cxn>
                </a:cxnLst>
                <a:rect l="0" t="0" r="r" b="b"/>
                <a:pathLst>
                  <a:path w="13" h="13">
                    <a:moveTo>
                      <a:pt x="0" y="9"/>
                    </a:moveTo>
                    <a:cubicBezTo>
                      <a:pt x="6" y="0"/>
                      <a:pt x="13" y="7"/>
                      <a:pt x="4" y="13"/>
                    </a:cubicBezTo>
                    <a:cubicBezTo>
                      <a:pt x="0" y="6"/>
                      <a:pt x="0" y="5"/>
                      <a:pt x="0" y="9"/>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6" name="任意多边形 642095"/>
              <p:cNvSpPr>
                <a:spLocks noChangeArrowheads="1"/>
              </p:cNvSpPr>
              <p:nvPr userDrawn="1"/>
            </p:nvSpPr>
            <p:spPr bwMode="auto">
              <a:xfrm>
                <a:off x="1627" y="353"/>
                <a:ext cx="813" cy="462"/>
              </a:xfrm>
              <a:custGeom>
                <a:avLst/>
                <a:gdLst>
                  <a:gd name="T0" fmla="*/ 829 w 812"/>
                  <a:gd name="T1" fmla="*/ 2 h 564"/>
                  <a:gd name="T2" fmla="*/ 795 w 812"/>
                  <a:gd name="T3" fmla="*/ 2 h 564"/>
                  <a:gd name="T4" fmla="*/ 765 w 812"/>
                  <a:gd name="T5" fmla="*/ 4 h 564"/>
                  <a:gd name="T6" fmla="*/ 739 w 812"/>
                  <a:gd name="T7" fmla="*/ 5 h 564"/>
                  <a:gd name="T8" fmla="*/ 651 w 812"/>
                  <a:gd name="T9" fmla="*/ 6 h 564"/>
                  <a:gd name="T10" fmla="*/ 649 w 812"/>
                  <a:gd name="T11" fmla="*/ 7 h 564"/>
                  <a:gd name="T12" fmla="*/ 621 w 812"/>
                  <a:gd name="T13" fmla="*/ 7 h 564"/>
                  <a:gd name="T14" fmla="*/ 637 w 812"/>
                  <a:gd name="T15" fmla="*/ 6 h 564"/>
                  <a:gd name="T16" fmla="*/ 593 w 812"/>
                  <a:gd name="T17" fmla="*/ 6 h 564"/>
                  <a:gd name="T18" fmla="*/ 573 w 812"/>
                  <a:gd name="T19" fmla="*/ 7 h 564"/>
                  <a:gd name="T20" fmla="*/ 613 w 812"/>
                  <a:gd name="T21" fmla="*/ 9 h 564"/>
                  <a:gd name="T22" fmla="*/ 611 w 812"/>
                  <a:gd name="T23" fmla="*/ 13 h 564"/>
                  <a:gd name="T24" fmla="*/ 559 w 812"/>
                  <a:gd name="T25" fmla="*/ 13 h 564"/>
                  <a:gd name="T26" fmla="*/ 539 w 812"/>
                  <a:gd name="T27" fmla="*/ 13 h 564"/>
                  <a:gd name="T28" fmla="*/ 499 w 812"/>
                  <a:gd name="T29" fmla="*/ 11 h 564"/>
                  <a:gd name="T30" fmla="*/ 479 w 812"/>
                  <a:gd name="T31" fmla="*/ 11 h 564"/>
                  <a:gd name="T32" fmla="*/ 467 w 812"/>
                  <a:gd name="T33" fmla="*/ 13 h 564"/>
                  <a:gd name="T34" fmla="*/ 517 w 812"/>
                  <a:gd name="T35" fmla="*/ 16 h 564"/>
                  <a:gd name="T36" fmla="*/ 527 w 812"/>
                  <a:gd name="T37" fmla="*/ 17 h 564"/>
                  <a:gd name="T38" fmla="*/ 543 w 812"/>
                  <a:gd name="T39" fmla="*/ 19 h 564"/>
                  <a:gd name="T40" fmla="*/ 509 w 812"/>
                  <a:gd name="T41" fmla="*/ 19 h 564"/>
                  <a:gd name="T42" fmla="*/ 487 w 812"/>
                  <a:gd name="T43" fmla="*/ 17 h 564"/>
                  <a:gd name="T44" fmla="*/ 439 w 812"/>
                  <a:gd name="T45" fmla="*/ 14 h 564"/>
                  <a:gd name="T46" fmla="*/ 443 w 812"/>
                  <a:gd name="T47" fmla="*/ 11 h 564"/>
                  <a:gd name="T48" fmla="*/ 439 w 812"/>
                  <a:gd name="T49" fmla="*/ 9 h 564"/>
                  <a:gd name="T50" fmla="*/ 429 w 812"/>
                  <a:gd name="T51" fmla="*/ 9 h 564"/>
                  <a:gd name="T52" fmla="*/ 386 w 812"/>
                  <a:gd name="T53" fmla="*/ 9 h 564"/>
                  <a:gd name="T54" fmla="*/ 360 w 812"/>
                  <a:gd name="T55" fmla="*/ 6 h 564"/>
                  <a:gd name="T56" fmla="*/ 330 w 812"/>
                  <a:gd name="T57" fmla="*/ 6 h 564"/>
                  <a:gd name="T58" fmla="*/ 288 w 812"/>
                  <a:gd name="T59" fmla="*/ 6 h 564"/>
                  <a:gd name="T60" fmla="*/ 242 w 812"/>
                  <a:gd name="T61" fmla="*/ 7 h 564"/>
                  <a:gd name="T62" fmla="*/ 196 w 812"/>
                  <a:gd name="T63" fmla="*/ 9 h 564"/>
                  <a:gd name="T64" fmla="*/ 184 w 812"/>
                  <a:gd name="T65" fmla="*/ 9 h 564"/>
                  <a:gd name="T66" fmla="*/ 160 w 812"/>
                  <a:gd name="T67" fmla="*/ 11 h 564"/>
                  <a:gd name="T68" fmla="*/ 152 w 812"/>
                  <a:gd name="T69" fmla="*/ 11 h 564"/>
                  <a:gd name="T70" fmla="*/ 128 w 812"/>
                  <a:gd name="T71" fmla="*/ 13 h 564"/>
                  <a:gd name="T72" fmla="*/ 94 w 812"/>
                  <a:gd name="T73" fmla="*/ 13 h 564"/>
                  <a:gd name="T74" fmla="*/ 66 w 812"/>
                  <a:gd name="T75" fmla="*/ 9 h 564"/>
                  <a:gd name="T76" fmla="*/ 72 w 812"/>
                  <a:gd name="T77" fmla="*/ 5 h 564"/>
                  <a:gd name="T78" fmla="*/ 44 w 812"/>
                  <a:gd name="T79" fmla="*/ 6 h 564"/>
                  <a:gd name="T80" fmla="*/ 20 w 812"/>
                  <a:gd name="T81" fmla="*/ 5 h 564"/>
                  <a:gd name="T82" fmla="*/ 24 w 812"/>
                  <a:gd name="T83" fmla="*/ 5 h 564"/>
                  <a:gd name="T84" fmla="*/ 0 w 812"/>
                  <a:gd name="T85" fmla="*/ 3 h 564"/>
                  <a:gd name="T86" fmla="*/ 815 w 812"/>
                  <a:gd name="T87" fmla="*/ 2 h 56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812" h="564">
                    <a:moveTo>
                      <a:pt x="798" y="6"/>
                    </a:moveTo>
                    <a:cubicBezTo>
                      <a:pt x="801" y="15"/>
                      <a:pt x="809" y="16"/>
                      <a:pt x="812" y="26"/>
                    </a:cubicBezTo>
                    <a:cubicBezTo>
                      <a:pt x="809" y="36"/>
                      <a:pt x="801" y="41"/>
                      <a:pt x="796" y="50"/>
                    </a:cubicBezTo>
                    <a:cubicBezTo>
                      <a:pt x="791" y="61"/>
                      <a:pt x="788" y="71"/>
                      <a:pt x="778" y="78"/>
                    </a:cubicBezTo>
                    <a:cubicBezTo>
                      <a:pt x="773" y="85"/>
                      <a:pt x="771" y="88"/>
                      <a:pt x="774" y="96"/>
                    </a:cubicBezTo>
                    <a:cubicBezTo>
                      <a:pt x="767" y="107"/>
                      <a:pt x="758" y="114"/>
                      <a:pt x="748" y="122"/>
                    </a:cubicBezTo>
                    <a:cubicBezTo>
                      <a:pt x="744" y="125"/>
                      <a:pt x="736" y="130"/>
                      <a:pt x="736" y="130"/>
                    </a:cubicBezTo>
                    <a:cubicBezTo>
                      <a:pt x="740" y="141"/>
                      <a:pt x="731" y="140"/>
                      <a:pt x="722" y="142"/>
                    </a:cubicBezTo>
                    <a:cubicBezTo>
                      <a:pt x="716" y="148"/>
                      <a:pt x="712" y="151"/>
                      <a:pt x="704" y="154"/>
                    </a:cubicBezTo>
                    <a:cubicBezTo>
                      <a:pt x="686" y="150"/>
                      <a:pt x="650" y="169"/>
                      <a:pt x="634" y="180"/>
                    </a:cubicBezTo>
                    <a:cubicBezTo>
                      <a:pt x="636" y="189"/>
                      <a:pt x="631" y="193"/>
                      <a:pt x="640" y="196"/>
                    </a:cubicBezTo>
                    <a:cubicBezTo>
                      <a:pt x="643" y="205"/>
                      <a:pt x="640" y="207"/>
                      <a:pt x="632" y="210"/>
                    </a:cubicBezTo>
                    <a:cubicBezTo>
                      <a:pt x="626" y="219"/>
                      <a:pt x="623" y="226"/>
                      <a:pt x="614" y="232"/>
                    </a:cubicBezTo>
                    <a:cubicBezTo>
                      <a:pt x="611" y="231"/>
                      <a:pt x="606" y="233"/>
                      <a:pt x="604" y="230"/>
                    </a:cubicBezTo>
                    <a:cubicBezTo>
                      <a:pt x="599" y="220"/>
                      <a:pt x="610" y="199"/>
                      <a:pt x="620" y="196"/>
                    </a:cubicBezTo>
                    <a:cubicBezTo>
                      <a:pt x="623" y="187"/>
                      <a:pt x="617" y="187"/>
                      <a:pt x="620" y="178"/>
                    </a:cubicBezTo>
                    <a:cubicBezTo>
                      <a:pt x="617" y="164"/>
                      <a:pt x="609" y="168"/>
                      <a:pt x="598" y="172"/>
                    </a:cubicBezTo>
                    <a:cubicBezTo>
                      <a:pt x="592" y="180"/>
                      <a:pt x="585" y="185"/>
                      <a:pt x="576" y="188"/>
                    </a:cubicBezTo>
                    <a:cubicBezTo>
                      <a:pt x="572" y="194"/>
                      <a:pt x="568" y="200"/>
                      <a:pt x="564" y="206"/>
                    </a:cubicBezTo>
                    <a:cubicBezTo>
                      <a:pt x="561" y="210"/>
                      <a:pt x="556" y="218"/>
                      <a:pt x="556" y="218"/>
                    </a:cubicBezTo>
                    <a:cubicBezTo>
                      <a:pt x="558" y="234"/>
                      <a:pt x="559" y="243"/>
                      <a:pt x="572" y="252"/>
                    </a:cubicBezTo>
                    <a:cubicBezTo>
                      <a:pt x="579" y="262"/>
                      <a:pt x="586" y="273"/>
                      <a:pt x="596" y="280"/>
                    </a:cubicBezTo>
                    <a:cubicBezTo>
                      <a:pt x="598" y="286"/>
                      <a:pt x="602" y="298"/>
                      <a:pt x="602" y="298"/>
                    </a:cubicBezTo>
                    <a:cubicBezTo>
                      <a:pt x="601" y="308"/>
                      <a:pt x="599" y="361"/>
                      <a:pt x="594" y="368"/>
                    </a:cubicBezTo>
                    <a:cubicBezTo>
                      <a:pt x="590" y="374"/>
                      <a:pt x="576" y="378"/>
                      <a:pt x="570" y="382"/>
                    </a:cubicBezTo>
                    <a:cubicBezTo>
                      <a:pt x="563" y="393"/>
                      <a:pt x="550" y="396"/>
                      <a:pt x="542" y="406"/>
                    </a:cubicBezTo>
                    <a:cubicBezTo>
                      <a:pt x="536" y="413"/>
                      <a:pt x="539" y="417"/>
                      <a:pt x="530" y="420"/>
                    </a:cubicBezTo>
                    <a:cubicBezTo>
                      <a:pt x="526" y="408"/>
                      <a:pt x="538" y="391"/>
                      <a:pt x="522" y="386"/>
                    </a:cubicBezTo>
                    <a:cubicBezTo>
                      <a:pt x="516" y="377"/>
                      <a:pt x="510" y="364"/>
                      <a:pt x="502" y="356"/>
                    </a:cubicBezTo>
                    <a:cubicBezTo>
                      <a:pt x="497" y="341"/>
                      <a:pt x="505" y="360"/>
                      <a:pt x="482" y="348"/>
                    </a:cubicBezTo>
                    <a:cubicBezTo>
                      <a:pt x="478" y="346"/>
                      <a:pt x="478" y="339"/>
                      <a:pt x="474" y="336"/>
                    </a:cubicBezTo>
                    <a:cubicBezTo>
                      <a:pt x="470" y="323"/>
                      <a:pt x="466" y="342"/>
                      <a:pt x="462" y="348"/>
                    </a:cubicBezTo>
                    <a:cubicBezTo>
                      <a:pt x="460" y="358"/>
                      <a:pt x="456" y="363"/>
                      <a:pt x="454" y="374"/>
                    </a:cubicBezTo>
                    <a:cubicBezTo>
                      <a:pt x="457" y="383"/>
                      <a:pt x="455" y="387"/>
                      <a:pt x="450" y="394"/>
                    </a:cubicBezTo>
                    <a:cubicBezTo>
                      <a:pt x="454" y="399"/>
                      <a:pt x="464" y="411"/>
                      <a:pt x="466" y="418"/>
                    </a:cubicBezTo>
                    <a:cubicBezTo>
                      <a:pt x="474" y="443"/>
                      <a:pt x="472" y="458"/>
                      <a:pt x="500" y="464"/>
                    </a:cubicBezTo>
                    <a:cubicBezTo>
                      <a:pt x="507" y="469"/>
                      <a:pt x="510" y="474"/>
                      <a:pt x="516" y="480"/>
                    </a:cubicBezTo>
                    <a:cubicBezTo>
                      <a:pt x="511" y="494"/>
                      <a:pt x="513" y="509"/>
                      <a:pt x="510" y="524"/>
                    </a:cubicBezTo>
                    <a:cubicBezTo>
                      <a:pt x="512" y="537"/>
                      <a:pt x="511" y="541"/>
                      <a:pt x="522" y="548"/>
                    </a:cubicBezTo>
                    <a:cubicBezTo>
                      <a:pt x="523" y="552"/>
                      <a:pt x="525" y="556"/>
                      <a:pt x="526" y="560"/>
                    </a:cubicBezTo>
                    <a:cubicBezTo>
                      <a:pt x="527" y="564"/>
                      <a:pt x="514" y="556"/>
                      <a:pt x="514" y="556"/>
                    </a:cubicBezTo>
                    <a:cubicBezTo>
                      <a:pt x="502" y="564"/>
                      <a:pt x="501" y="551"/>
                      <a:pt x="492" y="544"/>
                    </a:cubicBezTo>
                    <a:cubicBezTo>
                      <a:pt x="488" y="541"/>
                      <a:pt x="480" y="536"/>
                      <a:pt x="480" y="536"/>
                    </a:cubicBezTo>
                    <a:cubicBezTo>
                      <a:pt x="471" y="522"/>
                      <a:pt x="474" y="529"/>
                      <a:pt x="470" y="518"/>
                    </a:cubicBezTo>
                    <a:cubicBezTo>
                      <a:pt x="467" y="491"/>
                      <a:pt x="461" y="446"/>
                      <a:pt x="436" y="430"/>
                    </a:cubicBezTo>
                    <a:cubicBezTo>
                      <a:pt x="428" y="433"/>
                      <a:pt x="425" y="433"/>
                      <a:pt x="422" y="424"/>
                    </a:cubicBezTo>
                    <a:cubicBezTo>
                      <a:pt x="427" y="404"/>
                      <a:pt x="432" y="383"/>
                      <a:pt x="438" y="364"/>
                    </a:cubicBezTo>
                    <a:cubicBezTo>
                      <a:pt x="436" y="343"/>
                      <a:pt x="431" y="330"/>
                      <a:pt x="426" y="310"/>
                    </a:cubicBezTo>
                    <a:cubicBezTo>
                      <a:pt x="429" y="302"/>
                      <a:pt x="425" y="300"/>
                      <a:pt x="422" y="292"/>
                    </a:cubicBezTo>
                    <a:cubicBezTo>
                      <a:pt x="424" y="282"/>
                      <a:pt x="428" y="277"/>
                      <a:pt x="422" y="268"/>
                    </a:cubicBezTo>
                    <a:cubicBezTo>
                      <a:pt x="420" y="269"/>
                      <a:pt x="418" y="269"/>
                      <a:pt x="416" y="270"/>
                    </a:cubicBezTo>
                    <a:cubicBezTo>
                      <a:pt x="414" y="272"/>
                      <a:pt x="414" y="275"/>
                      <a:pt x="412" y="276"/>
                    </a:cubicBezTo>
                    <a:cubicBezTo>
                      <a:pt x="408" y="278"/>
                      <a:pt x="400" y="280"/>
                      <a:pt x="400" y="280"/>
                    </a:cubicBezTo>
                    <a:cubicBezTo>
                      <a:pt x="394" y="274"/>
                      <a:pt x="389" y="274"/>
                      <a:pt x="386" y="266"/>
                    </a:cubicBezTo>
                    <a:cubicBezTo>
                      <a:pt x="391" y="251"/>
                      <a:pt x="379" y="206"/>
                      <a:pt x="364" y="196"/>
                    </a:cubicBezTo>
                    <a:cubicBezTo>
                      <a:pt x="357" y="186"/>
                      <a:pt x="358" y="182"/>
                      <a:pt x="360" y="170"/>
                    </a:cubicBezTo>
                    <a:cubicBezTo>
                      <a:pt x="358" y="160"/>
                      <a:pt x="356" y="147"/>
                      <a:pt x="346" y="144"/>
                    </a:cubicBezTo>
                    <a:cubicBezTo>
                      <a:pt x="343" y="154"/>
                      <a:pt x="338" y="160"/>
                      <a:pt x="330" y="166"/>
                    </a:cubicBezTo>
                    <a:cubicBezTo>
                      <a:pt x="323" y="164"/>
                      <a:pt x="308" y="160"/>
                      <a:pt x="308" y="160"/>
                    </a:cubicBezTo>
                    <a:cubicBezTo>
                      <a:pt x="296" y="162"/>
                      <a:pt x="297" y="166"/>
                      <a:pt x="288" y="172"/>
                    </a:cubicBezTo>
                    <a:cubicBezTo>
                      <a:pt x="284" y="185"/>
                      <a:pt x="282" y="191"/>
                      <a:pt x="268" y="196"/>
                    </a:cubicBezTo>
                    <a:cubicBezTo>
                      <a:pt x="264" y="200"/>
                      <a:pt x="243" y="231"/>
                      <a:pt x="242" y="232"/>
                    </a:cubicBezTo>
                    <a:cubicBezTo>
                      <a:pt x="231" y="239"/>
                      <a:pt x="215" y="247"/>
                      <a:pt x="206" y="256"/>
                    </a:cubicBezTo>
                    <a:cubicBezTo>
                      <a:pt x="202" y="260"/>
                      <a:pt x="200" y="265"/>
                      <a:pt x="196" y="268"/>
                    </a:cubicBezTo>
                    <a:cubicBezTo>
                      <a:pt x="194" y="269"/>
                      <a:pt x="192" y="269"/>
                      <a:pt x="190" y="270"/>
                    </a:cubicBezTo>
                    <a:cubicBezTo>
                      <a:pt x="188" y="271"/>
                      <a:pt x="186" y="272"/>
                      <a:pt x="184" y="274"/>
                    </a:cubicBezTo>
                    <a:cubicBezTo>
                      <a:pt x="180" y="278"/>
                      <a:pt x="172" y="286"/>
                      <a:pt x="172" y="286"/>
                    </a:cubicBezTo>
                    <a:cubicBezTo>
                      <a:pt x="167" y="300"/>
                      <a:pt x="165" y="314"/>
                      <a:pt x="160" y="328"/>
                    </a:cubicBezTo>
                    <a:cubicBezTo>
                      <a:pt x="158" y="335"/>
                      <a:pt x="156" y="341"/>
                      <a:pt x="154" y="348"/>
                    </a:cubicBezTo>
                    <a:cubicBezTo>
                      <a:pt x="153" y="350"/>
                      <a:pt x="152" y="354"/>
                      <a:pt x="152" y="354"/>
                    </a:cubicBezTo>
                    <a:cubicBezTo>
                      <a:pt x="152" y="359"/>
                      <a:pt x="156" y="384"/>
                      <a:pt x="146" y="392"/>
                    </a:cubicBezTo>
                    <a:cubicBezTo>
                      <a:pt x="141" y="397"/>
                      <a:pt x="128" y="404"/>
                      <a:pt x="128" y="404"/>
                    </a:cubicBezTo>
                    <a:cubicBezTo>
                      <a:pt x="125" y="412"/>
                      <a:pt x="122" y="421"/>
                      <a:pt x="114" y="424"/>
                    </a:cubicBezTo>
                    <a:cubicBezTo>
                      <a:pt x="100" y="419"/>
                      <a:pt x="97" y="405"/>
                      <a:pt x="94" y="392"/>
                    </a:cubicBezTo>
                    <a:cubicBezTo>
                      <a:pt x="86" y="362"/>
                      <a:pt x="82" y="332"/>
                      <a:pt x="72" y="302"/>
                    </a:cubicBezTo>
                    <a:cubicBezTo>
                      <a:pt x="71" y="281"/>
                      <a:pt x="70" y="275"/>
                      <a:pt x="66" y="258"/>
                    </a:cubicBezTo>
                    <a:cubicBezTo>
                      <a:pt x="66" y="251"/>
                      <a:pt x="68" y="219"/>
                      <a:pt x="64" y="208"/>
                    </a:cubicBezTo>
                    <a:cubicBezTo>
                      <a:pt x="70" y="191"/>
                      <a:pt x="66" y="173"/>
                      <a:pt x="72" y="156"/>
                    </a:cubicBezTo>
                    <a:cubicBezTo>
                      <a:pt x="66" y="139"/>
                      <a:pt x="60" y="168"/>
                      <a:pt x="56" y="172"/>
                    </a:cubicBezTo>
                    <a:cubicBezTo>
                      <a:pt x="53" y="175"/>
                      <a:pt x="44" y="180"/>
                      <a:pt x="44" y="180"/>
                    </a:cubicBezTo>
                    <a:cubicBezTo>
                      <a:pt x="35" y="177"/>
                      <a:pt x="28" y="173"/>
                      <a:pt x="24" y="162"/>
                    </a:cubicBezTo>
                    <a:cubicBezTo>
                      <a:pt x="23" y="158"/>
                      <a:pt x="20" y="150"/>
                      <a:pt x="20" y="150"/>
                    </a:cubicBezTo>
                    <a:cubicBezTo>
                      <a:pt x="30" y="148"/>
                      <a:pt x="30" y="143"/>
                      <a:pt x="38" y="138"/>
                    </a:cubicBezTo>
                    <a:cubicBezTo>
                      <a:pt x="35" y="128"/>
                      <a:pt x="31" y="133"/>
                      <a:pt x="24" y="138"/>
                    </a:cubicBezTo>
                    <a:cubicBezTo>
                      <a:pt x="15" y="135"/>
                      <a:pt x="15" y="132"/>
                      <a:pt x="18" y="124"/>
                    </a:cubicBezTo>
                    <a:cubicBezTo>
                      <a:pt x="11" y="114"/>
                      <a:pt x="9" y="101"/>
                      <a:pt x="0" y="92"/>
                    </a:cubicBezTo>
                    <a:lnTo>
                      <a:pt x="76" y="0"/>
                    </a:lnTo>
                    <a:lnTo>
                      <a:pt x="798" y="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7" name="任意多边形 642096"/>
              <p:cNvSpPr>
                <a:spLocks noChangeArrowheads="1"/>
              </p:cNvSpPr>
              <p:nvPr userDrawn="1"/>
            </p:nvSpPr>
            <p:spPr bwMode="auto">
              <a:xfrm>
                <a:off x="1770" y="671"/>
                <a:ext cx="45" cy="71"/>
              </a:xfrm>
              <a:custGeom>
                <a:avLst/>
                <a:gdLst>
                  <a:gd name="T0" fmla="*/ 7 w 43"/>
                  <a:gd name="T1" fmla="*/ 3 h 85"/>
                  <a:gd name="T2" fmla="*/ 35 w 43"/>
                  <a:gd name="T3" fmla="*/ 3 h 85"/>
                  <a:gd name="T4" fmla="*/ 80 w 43"/>
                  <a:gd name="T5" fmla="*/ 3 h 85"/>
                  <a:gd name="T6" fmla="*/ 39 w 43"/>
                  <a:gd name="T7" fmla="*/ 4 h 85"/>
                  <a:gd name="T8" fmla="*/ 1 w 43"/>
                  <a:gd name="T9" fmla="*/ 3 h 85"/>
                  <a:gd name="T10" fmla="*/ 7 w 43"/>
                  <a:gd name="T11" fmla="*/ 3 h 8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3" h="85">
                    <a:moveTo>
                      <a:pt x="7" y="11"/>
                    </a:moveTo>
                    <a:cubicBezTo>
                      <a:pt x="4" y="2"/>
                      <a:pt x="9" y="0"/>
                      <a:pt x="17" y="3"/>
                    </a:cubicBezTo>
                    <a:cubicBezTo>
                      <a:pt x="24" y="13"/>
                      <a:pt x="28" y="24"/>
                      <a:pt x="37" y="33"/>
                    </a:cubicBezTo>
                    <a:cubicBezTo>
                      <a:pt x="43" y="52"/>
                      <a:pt x="40" y="78"/>
                      <a:pt x="19" y="85"/>
                    </a:cubicBezTo>
                    <a:cubicBezTo>
                      <a:pt x="6" y="81"/>
                      <a:pt x="5" y="81"/>
                      <a:pt x="1" y="69"/>
                    </a:cubicBezTo>
                    <a:cubicBezTo>
                      <a:pt x="2" y="66"/>
                      <a:pt x="0" y="4"/>
                      <a:pt x="7" y="11"/>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8" name="任意多边形 642097"/>
              <p:cNvSpPr>
                <a:spLocks noChangeArrowheads="1"/>
              </p:cNvSpPr>
              <p:nvPr userDrawn="1"/>
            </p:nvSpPr>
            <p:spPr bwMode="auto">
              <a:xfrm>
                <a:off x="2394" y="431"/>
                <a:ext cx="42" cy="59"/>
              </a:xfrm>
              <a:custGeom>
                <a:avLst/>
                <a:gdLst>
                  <a:gd name="T0" fmla="*/ 11 w 44"/>
                  <a:gd name="T1" fmla="*/ 2 h 74"/>
                  <a:gd name="T2" fmla="*/ 12 w 44"/>
                  <a:gd name="T3" fmla="*/ 2 h 74"/>
                  <a:gd name="T4" fmla="*/ 21 w 44"/>
                  <a:gd name="T5" fmla="*/ 2 h 74"/>
                  <a:gd name="T6" fmla="*/ 19 w 44"/>
                  <a:gd name="T7" fmla="*/ 2 h 74"/>
                  <a:gd name="T8" fmla="*/ 11 w 44"/>
                  <a:gd name="T9" fmla="*/ 2 h 74"/>
                  <a:gd name="T10" fmla="*/ 7 w 44"/>
                  <a:gd name="T11" fmla="*/ 2 h 74"/>
                  <a:gd name="T12" fmla="*/ 3 w 44"/>
                  <a:gd name="T13" fmla="*/ 2 h 74"/>
                  <a:gd name="T14" fmla="*/ 11 w 44"/>
                  <a:gd name="T15" fmla="*/ 2 h 7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44" h="74">
                    <a:moveTo>
                      <a:pt x="13" y="28"/>
                    </a:moveTo>
                    <a:cubicBezTo>
                      <a:pt x="15" y="13"/>
                      <a:pt x="14" y="7"/>
                      <a:pt x="29" y="2"/>
                    </a:cubicBezTo>
                    <a:cubicBezTo>
                      <a:pt x="34" y="3"/>
                      <a:pt x="40" y="0"/>
                      <a:pt x="43" y="4"/>
                    </a:cubicBezTo>
                    <a:cubicBezTo>
                      <a:pt x="44" y="6"/>
                      <a:pt x="41" y="21"/>
                      <a:pt x="39" y="26"/>
                    </a:cubicBezTo>
                    <a:cubicBezTo>
                      <a:pt x="31" y="43"/>
                      <a:pt x="30" y="63"/>
                      <a:pt x="13" y="74"/>
                    </a:cubicBezTo>
                    <a:cubicBezTo>
                      <a:pt x="4" y="71"/>
                      <a:pt x="4" y="68"/>
                      <a:pt x="7" y="60"/>
                    </a:cubicBezTo>
                    <a:cubicBezTo>
                      <a:pt x="5" y="50"/>
                      <a:pt x="0" y="46"/>
                      <a:pt x="3" y="36"/>
                    </a:cubicBezTo>
                    <a:cubicBezTo>
                      <a:pt x="4" y="32"/>
                      <a:pt x="8" y="23"/>
                      <a:pt x="13" y="28"/>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9" name="任意多边形 642098"/>
              <p:cNvSpPr>
                <a:spLocks noChangeArrowheads="1"/>
              </p:cNvSpPr>
              <p:nvPr userDrawn="1"/>
            </p:nvSpPr>
            <p:spPr bwMode="auto">
              <a:xfrm>
                <a:off x="2513" y="402"/>
                <a:ext cx="21" cy="24"/>
              </a:xfrm>
              <a:custGeom>
                <a:avLst/>
                <a:gdLst>
                  <a:gd name="T0" fmla="*/ 7 w 20"/>
                  <a:gd name="T1" fmla="*/ 2 h 30"/>
                  <a:gd name="T2" fmla="*/ 5 w 20"/>
                  <a:gd name="T3" fmla="*/ 2 h 30"/>
                  <a:gd name="T4" fmla="*/ 7 w 20"/>
                  <a:gd name="T5" fmla="*/ 2 h 30"/>
                  <a:gd name="T6" fmla="*/ 0 60000 65536"/>
                  <a:gd name="T7" fmla="*/ 0 60000 65536"/>
                  <a:gd name="T8" fmla="*/ 0 60000 65536"/>
                </a:gdLst>
                <a:ahLst/>
                <a:cxnLst>
                  <a:cxn ang="T6">
                    <a:pos x="T0" y="T1"/>
                  </a:cxn>
                  <a:cxn ang="T7">
                    <a:pos x="T2" y="T3"/>
                  </a:cxn>
                  <a:cxn ang="T8">
                    <a:pos x="T4" y="T5"/>
                  </a:cxn>
                </a:cxnLst>
                <a:rect l="0" t="0" r="r" b="b"/>
                <a:pathLst>
                  <a:path w="20" h="30">
                    <a:moveTo>
                      <a:pt x="7" y="16"/>
                    </a:moveTo>
                    <a:cubicBezTo>
                      <a:pt x="18" y="0"/>
                      <a:pt x="20" y="20"/>
                      <a:pt x="5" y="30"/>
                    </a:cubicBezTo>
                    <a:cubicBezTo>
                      <a:pt x="0" y="23"/>
                      <a:pt x="1" y="22"/>
                      <a:pt x="7" y="16"/>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0" name="任意多边形 642099"/>
              <p:cNvSpPr>
                <a:spLocks noChangeArrowheads="1"/>
              </p:cNvSpPr>
              <p:nvPr userDrawn="1"/>
            </p:nvSpPr>
            <p:spPr bwMode="auto">
              <a:xfrm>
                <a:off x="333" y="169"/>
                <a:ext cx="1015" cy="866"/>
              </a:xfrm>
              <a:custGeom>
                <a:avLst/>
                <a:gdLst>
                  <a:gd name="T0" fmla="*/ 414709 w 682"/>
                  <a:gd name="T1" fmla="*/ 840533 h 557"/>
                  <a:gd name="T2" fmla="*/ 418848 w 682"/>
                  <a:gd name="T3" fmla="*/ 817394 h 557"/>
                  <a:gd name="T4" fmla="*/ 431144 w 682"/>
                  <a:gd name="T5" fmla="*/ 748474 h 557"/>
                  <a:gd name="T6" fmla="*/ 266667 w 682"/>
                  <a:gd name="T7" fmla="*/ 519322 h 557"/>
                  <a:gd name="T8" fmla="*/ 243268 w 682"/>
                  <a:gd name="T9" fmla="*/ 626843 h 557"/>
                  <a:gd name="T10" fmla="*/ 261301 w 682"/>
                  <a:gd name="T11" fmla="*/ 1006900 h 557"/>
                  <a:gd name="T12" fmla="*/ 243268 w 682"/>
                  <a:gd name="T13" fmla="*/ 895178 h 557"/>
                  <a:gd name="T14" fmla="*/ 208770 w 682"/>
                  <a:gd name="T15" fmla="*/ 796215 h 557"/>
                  <a:gd name="T16" fmla="*/ 211374 w 682"/>
                  <a:gd name="T17" fmla="*/ 748474 h 557"/>
                  <a:gd name="T18" fmla="*/ 213342 w 682"/>
                  <a:gd name="T19" fmla="*/ 714591 h 557"/>
                  <a:gd name="T20" fmla="*/ 189631 w 682"/>
                  <a:gd name="T21" fmla="*/ 679594 h 557"/>
                  <a:gd name="T22" fmla="*/ 167357 w 682"/>
                  <a:gd name="T23" fmla="*/ 626843 h 557"/>
                  <a:gd name="T24" fmla="*/ 127417 w 682"/>
                  <a:gd name="T25" fmla="*/ 640765 h 557"/>
                  <a:gd name="T26" fmla="*/ 109075 w 682"/>
                  <a:gd name="T27" fmla="*/ 661318 h 557"/>
                  <a:gd name="T28" fmla="*/ 67230 w 682"/>
                  <a:gd name="T29" fmla="*/ 661318 h 557"/>
                  <a:gd name="T30" fmla="*/ 19139 w 682"/>
                  <a:gd name="T31" fmla="*/ 565308 h 557"/>
                  <a:gd name="T32" fmla="*/ 9412 w 682"/>
                  <a:gd name="T33" fmla="*/ 535465 h 557"/>
                  <a:gd name="T34" fmla="*/ 0 w 682"/>
                  <a:gd name="T35" fmla="*/ 477413 h 557"/>
                  <a:gd name="T36" fmla="*/ 20848 w 682"/>
                  <a:gd name="T37" fmla="*/ 386219 h 557"/>
                  <a:gd name="T38" fmla="*/ 27753 w 682"/>
                  <a:gd name="T39" fmla="*/ 327559 h 557"/>
                  <a:gd name="T40" fmla="*/ 44007 w 682"/>
                  <a:gd name="T41" fmla="*/ 258298 h 557"/>
                  <a:gd name="T42" fmla="*/ 70191 w 682"/>
                  <a:gd name="T43" fmla="*/ 209642 h 557"/>
                  <a:gd name="T44" fmla="*/ 144437 w 682"/>
                  <a:gd name="T45" fmla="*/ 121497 h 557"/>
                  <a:gd name="T46" fmla="*/ 189631 w 682"/>
                  <a:gd name="T47" fmla="*/ 54636 h 557"/>
                  <a:gd name="T48" fmla="*/ 222306 w 682"/>
                  <a:gd name="T49" fmla="*/ 10459 h 557"/>
                  <a:gd name="T50" fmla="*/ 313014 w 682"/>
                  <a:gd name="T51" fmla="*/ 3868 h 557"/>
                  <a:gd name="T52" fmla="*/ 342905 w 682"/>
                  <a:gd name="T53" fmla="*/ 0 h 557"/>
                  <a:gd name="T54" fmla="*/ 330851 w 682"/>
                  <a:gd name="T55" fmla="*/ 61113 h 557"/>
                  <a:gd name="T56" fmla="*/ 381853 w 682"/>
                  <a:gd name="T57" fmla="*/ 152822 h 557"/>
                  <a:gd name="T58" fmla="*/ 428651 w 682"/>
                  <a:gd name="T59" fmla="*/ 134084 h 557"/>
                  <a:gd name="T60" fmla="*/ 455924 w 682"/>
                  <a:gd name="T61" fmla="*/ 147727 h 557"/>
                  <a:gd name="T62" fmla="*/ 481689 w 682"/>
                  <a:gd name="T63" fmla="*/ 175963 h 557"/>
                  <a:gd name="T64" fmla="*/ 493312 w 682"/>
                  <a:gd name="T65" fmla="*/ 340540 h 557"/>
                  <a:gd name="T66" fmla="*/ 493312 w 682"/>
                  <a:gd name="T67" fmla="*/ 434881 h 557"/>
                  <a:gd name="T68" fmla="*/ 516038 w 682"/>
                  <a:gd name="T69" fmla="*/ 512785 h 557"/>
                  <a:gd name="T70" fmla="*/ 556384 w 682"/>
                  <a:gd name="T71" fmla="*/ 543431 h 557"/>
                  <a:gd name="T72" fmla="*/ 586002 w 682"/>
                  <a:gd name="T73" fmla="*/ 535465 h 557"/>
                  <a:gd name="T74" fmla="*/ 572206 w 682"/>
                  <a:gd name="T75" fmla="*/ 616334 h 557"/>
                  <a:gd name="T76" fmla="*/ 516038 w 682"/>
                  <a:gd name="T77" fmla="*/ 737938 h 557"/>
                  <a:gd name="T78" fmla="*/ 472541 w 682"/>
                  <a:gd name="T79" fmla="*/ 878917 h 557"/>
                  <a:gd name="T80" fmla="*/ 479329 w 682"/>
                  <a:gd name="T81" fmla="*/ 920630 h 557"/>
                  <a:gd name="T82" fmla="*/ 374828 w 682"/>
                  <a:gd name="T83" fmla="*/ 1006900 h 557"/>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682" h="557">
                    <a:moveTo>
                      <a:pt x="435" y="556"/>
                    </a:moveTo>
                    <a:lnTo>
                      <a:pt x="481" y="464"/>
                    </a:lnTo>
                    <a:lnTo>
                      <a:pt x="473" y="449"/>
                    </a:lnTo>
                    <a:lnTo>
                      <a:pt x="486" y="451"/>
                    </a:lnTo>
                    <a:lnTo>
                      <a:pt x="495" y="441"/>
                    </a:lnTo>
                    <a:lnTo>
                      <a:pt x="500" y="413"/>
                    </a:lnTo>
                    <a:lnTo>
                      <a:pt x="500" y="371"/>
                    </a:lnTo>
                    <a:lnTo>
                      <a:pt x="309" y="287"/>
                    </a:lnTo>
                    <a:lnTo>
                      <a:pt x="296" y="308"/>
                    </a:lnTo>
                    <a:lnTo>
                      <a:pt x="282" y="346"/>
                    </a:lnTo>
                    <a:lnTo>
                      <a:pt x="396" y="557"/>
                    </a:lnTo>
                    <a:lnTo>
                      <a:pt x="303" y="556"/>
                    </a:lnTo>
                    <a:lnTo>
                      <a:pt x="304" y="536"/>
                    </a:lnTo>
                    <a:cubicBezTo>
                      <a:pt x="284" y="520"/>
                      <a:pt x="296" y="510"/>
                      <a:pt x="282" y="494"/>
                    </a:cubicBezTo>
                    <a:cubicBezTo>
                      <a:pt x="276" y="475"/>
                      <a:pt x="267" y="468"/>
                      <a:pt x="253" y="451"/>
                    </a:cubicBezTo>
                    <a:cubicBezTo>
                      <a:pt x="249" y="447"/>
                      <a:pt x="245" y="443"/>
                      <a:pt x="242" y="439"/>
                    </a:cubicBezTo>
                    <a:lnTo>
                      <a:pt x="237" y="432"/>
                    </a:lnTo>
                    <a:cubicBezTo>
                      <a:pt x="237" y="432"/>
                      <a:pt x="245" y="413"/>
                      <a:pt x="245" y="413"/>
                    </a:cubicBezTo>
                    <a:cubicBezTo>
                      <a:pt x="247" y="409"/>
                      <a:pt x="250" y="401"/>
                      <a:pt x="250" y="401"/>
                    </a:cubicBezTo>
                    <a:cubicBezTo>
                      <a:pt x="249" y="399"/>
                      <a:pt x="247" y="397"/>
                      <a:pt x="247" y="394"/>
                    </a:cubicBezTo>
                    <a:cubicBezTo>
                      <a:pt x="248" y="390"/>
                      <a:pt x="253" y="382"/>
                      <a:pt x="253" y="382"/>
                    </a:cubicBezTo>
                    <a:cubicBezTo>
                      <a:pt x="243" y="370"/>
                      <a:pt x="237" y="371"/>
                      <a:pt x="220" y="375"/>
                    </a:cubicBezTo>
                    <a:cubicBezTo>
                      <a:pt x="217" y="371"/>
                      <a:pt x="210" y="369"/>
                      <a:pt x="207" y="365"/>
                    </a:cubicBezTo>
                    <a:cubicBezTo>
                      <a:pt x="185" y="337"/>
                      <a:pt x="216" y="363"/>
                      <a:pt x="194" y="346"/>
                    </a:cubicBezTo>
                    <a:cubicBezTo>
                      <a:pt x="167" y="349"/>
                      <a:pt x="179" y="346"/>
                      <a:pt x="156" y="352"/>
                    </a:cubicBezTo>
                    <a:cubicBezTo>
                      <a:pt x="153" y="353"/>
                      <a:pt x="148" y="354"/>
                      <a:pt x="148" y="354"/>
                    </a:cubicBezTo>
                    <a:cubicBezTo>
                      <a:pt x="146" y="356"/>
                      <a:pt x="145" y="359"/>
                      <a:pt x="142" y="361"/>
                    </a:cubicBezTo>
                    <a:cubicBezTo>
                      <a:pt x="138" y="363"/>
                      <a:pt x="126" y="365"/>
                      <a:pt x="126" y="365"/>
                    </a:cubicBezTo>
                    <a:cubicBezTo>
                      <a:pt x="105" y="354"/>
                      <a:pt x="116" y="355"/>
                      <a:pt x="94" y="361"/>
                    </a:cubicBezTo>
                    <a:cubicBezTo>
                      <a:pt x="89" y="362"/>
                      <a:pt x="78" y="365"/>
                      <a:pt x="78" y="365"/>
                    </a:cubicBezTo>
                    <a:cubicBezTo>
                      <a:pt x="62" y="383"/>
                      <a:pt x="46" y="346"/>
                      <a:pt x="35" y="337"/>
                    </a:cubicBezTo>
                    <a:cubicBezTo>
                      <a:pt x="32" y="330"/>
                      <a:pt x="24" y="320"/>
                      <a:pt x="22" y="312"/>
                    </a:cubicBezTo>
                    <a:cubicBezTo>
                      <a:pt x="20" y="308"/>
                      <a:pt x="22" y="303"/>
                      <a:pt x="19" y="300"/>
                    </a:cubicBezTo>
                    <a:cubicBezTo>
                      <a:pt x="17" y="297"/>
                      <a:pt x="13" y="297"/>
                      <a:pt x="11" y="295"/>
                    </a:cubicBezTo>
                    <a:cubicBezTo>
                      <a:pt x="3" y="277"/>
                      <a:pt x="15" y="306"/>
                      <a:pt x="5" y="276"/>
                    </a:cubicBezTo>
                    <a:cubicBezTo>
                      <a:pt x="4" y="272"/>
                      <a:pt x="0" y="264"/>
                      <a:pt x="0" y="264"/>
                    </a:cubicBezTo>
                    <a:cubicBezTo>
                      <a:pt x="3" y="253"/>
                      <a:pt x="2" y="248"/>
                      <a:pt x="13" y="243"/>
                    </a:cubicBezTo>
                    <a:cubicBezTo>
                      <a:pt x="20" y="221"/>
                      <a:pt x="17" y="231"/>
                      <a:pt x="24" y="213"/>
                    </a:cubicBezTo>
                    <a:cubicBezTo>
                      <a:pt x="26" y="209"/>
                      <a:pt x="30" y="200"/>
                      <a:pt x="30" y="200"/>
                    </a:cubicBezTo>
                    <a:cubicBezTo>
                      <a:pt x="26" y="192"/>
                      <a:pt x="24" y="191"/>
                      <a:pt x="32" y="181"/>
                    </a:cubicBezTo>
                    <a:cubicBezTo>
                      <a:pt x="36" y="177"/>
                      <a:pt x="43" y="169"/>
                      <a:pt x="43" y="169"/>
                    </a:cubicBezTo>
                    <a:cubicBezTo>
                      <a:pt x="37" y="155"/>
                      <a:pt x="36" y="153"/>
                      <a:pt x="51" y="143"/>
                    </a:cubicBezTo>
                    <a:cubicBezTo>
                      <a:pt x="56" y="140"/>
                      <a:pt x="67" y="135"/>
                      <a:pt x="67" y="135"/>
                    </a:cubicBezTo>
                    <a:cubicBezTo>
                      <a:pt x="73" y="129"/>
                      <a:pt x="75" y="122"/>
                      <a:pt x="81" y="116"/>
                    </a:cubicBezTo>
                    <a:cubicBezTo>
                      <a:pt x="89" y="107"/>
                      <a:pt x="102" y="105"/>
                      <a:pt x="113" y="99"/>
                    </a:cubicBezTo>
                    <a:cubicBezTo>
                      <a:pt x="125" y="85"/>
                      <a:pt x="149" y="76"/>
                      <a:pt x="167" y="67"/>
                    </a:cubicBezTo>
                    <a:cubicBezTo>
                      <a:pt x="174" y="59"/>
                      <a:pt x="175" y="50"/>
                      <a:pt x="188" y="46"/>
                    </a:cubicBezTo>
                    <a:cubicBezTo>
                      <a:pt x="198" y="39"/>
                      <a:pt x="208" y="36"/>
                      <a:pt x="220" y="30"/>
                    </a:cubicBezTo>
                    <a:cubicBezTo>
                      <a:pt x="223" y="28"/>
                      <a:pt x="228" y="25"/>
                      <a:pt x="228" y="25"/>
                    </a:cubicBezTo>
                    <a:cubicBezTo>
                      <a:pt x="237" y="16"/>
                      <a:pt x="245" y="10"/>
                      <a:pt x="258" y="6"/>
                    </a:cubicBezTo>
                    <a:cubicBezTo>
                      <a:pt x="269" y="31"/>
                      <a:pt x="301" y="6"/>
                      <a:pt x="320" y="4"/>
                    </a:cubicBezTo>
                    <a:cubicBezTo>
                      <a:pt x="334" y="3"/>
                      <a:pt x="349" y="3"/>
                      <a:pt x="363" y="2"/>
                    </a:cubicBezTo>
                    <a:cubicBezTo>
                      <a:pt x="369" y="3"/>
                      <a:pt x="376" y="5"/>
                      <a:pt x="382" y="4"/>
                    </a:cubicBezTo>
                    <a:cubicBezTo>
                      <a:pt x="387" y="4"/>
                      <a:pt x="398" y="0"/>
                      <a:pt x="398" y="0"/>
                    </a:cubicBezTo>
                    <a:cubicBezTo>
                      <a:pt x="415" y="8"/>
                      <a:pt x="406" y="16"/>
                      <a:pt x="400" y="30"/>
                    </a:cubicBezTo>
                    <a:cubicBezTo>
                      <a:pt x="398" y="34"/>
                      <a:pt x="384" y="34"/>
                      <a:pt x="384" y="34"/>
                    </a:cubicBezTo>
                    <a:cubicBezTo>
                      <a:pt x="379" y="47"/>
                      <a:pt x="398" y="51"/>
                      <a:pt x="411" y="55"/>
                    </a:cubicBezTo>
                    <a:cubicBezTo>
                      <a:pt x="419" y="72"/>
                      <a:pt x="421" y="79"/>
                      <a:pt x="443" y="84"/>
                    </a:cubicBezTo>
                    <a:cubicBezTo>
                      <a:pt x="461" y="71"/>
                      <a:pt x="435" y="65"/>
                      <a:pt x="468" y="57"/>
                    </a:cubicBezTo>
                    <a:cubicBezTo>
                      <a:pt x="482" y="61"/>
                      <a:pt x="485" y="70"/>
                      <a:pt x="497" y="74"/>
                    </a:cubicBezTo>
                    <a:cubicBezTo>
                      <a:pt x="505" y="76"/>
                      <a:pt x="513" y="78"/>
                      <a:pt x="521" y="80"/>
                    </a:cubicBezTo>
                    <a:cubicBezTo>
                      <a:pt x="524" y="81"/>
                      <a:pt x="529" y="82"/>
                      <a:pt x="529" y="82"/>
                    </a:cubicBezTo>
                    <a:cubicBezTo>
                      <a:pt x="547" y="78"/>
                      <a:pt x="547" y="76"/>
                      <a:pt x="562" y="84"/>
                    </a:cubicBezTo>
                    <a:cubicBezTo>
                      <a:pt x="566" y="95"/>
                      <a:pt x="565" y="86"/>
                      <a:pt x="559" y="97"/>
                    </a:cubicBezTo>
                    <a:cubicBezTo>
                      <a:pt x="557" y="101"/>
                      <a:pt x="554" y="110"/>
                      <a:pt x="554" y="110"/>
                    </a:cubicBezTo>
                    <a:cubicBezTo>
                      <a:pt x="556" y="132"/>
                      <a:pt x="556" y="168"/>
                      <a:pt x="572" y="188"/>
                    </a:cubicBezTo>
                    <a:cubicBezTo>
                      <a:pt x="568" y="198"/>
                      <a:pt x="564" y="208"/>
                      <a:pt x="562" y="219"/>
                    </a:cubicBezTo>
                    <a:cubicBezTo>
                      <a:pt x="564" y="227"/>
                      <a:pt x="569" y="233"/>
                      <a:pt x="572" y="240"/>
                    </a:cubicBezTo>
                    <a:cubicBezTo>
                      <a:pt x="573" y="247"/>
                      <a:pt x="572" y="254"/>
                      <a:pt x="575" y="259"/>
                    </a:cubicBezTo>
                    <a:cubicBezTo>
                      <a:pt x="577" y="263"/>
                      <a:pt x="595" y="272"/>
                      <a:pt x="599" y="283"/>
                    </a:cubicBezTo>
                    <a:cubicBezTo>
                      <a:pt x="594" y="295"/>
                      <a:pt x="603" y="306"/>
                      <a:pt x="618" y="310"/>
                    </a:cubicBezTo>
                    <a:cubicBezTo>
                      <a:pt x="630" y="307"/>
                      <a:pt x="638" y="308"/>
                      <a:pt x="645" y="300"/>
                    </a:cubicBezTo>
                    <a:cubicBezTo>
                      <a:pt x="660" y="302"/>
                      <a:pt x="663" y="303"/>
                      <a:pt x="672" y="293"/>
                    </a:cubicBezTo>
                    <a:cubicBezTo>
                      <a:pt x="675" y="294"/>
                      <a:pt x="679" y="293"/>
                      <a:pt x="680" y="295"/>
                    </a:cubicBezTo>
                    <a:cubicBezTo>
                      <a:pt x="682" y="301"/>
                      <a:pt x="674" y="321"/>
                      <a:pt x="672" y="327"/>
                    </a:cubicBezTo>
                    <a:cubicBezTo>
                      <a:pt x="668" y="340"/>
                      <a:pt x="671" y="326"/>
                      <a:pt x="664" y="340"/>
                    </a:cubicBezTo>
                    <a:cubicBezTo>
                      <a:pt x="652" y="360"/>
                      <a:pt x="646" y="381"/>
                      <a:pt x="621" y="394"/>
                    </a:cubicBezTo>
                    <a:cubicBezTo>
                      <a:pt x="614" y="402"/>
                      <a:pt x="609" y="402"/>
                      <a:pt x="599" y="407"/>
                    </a:cubicBezTo>
                    <a:cubicBezTo>
                      <a:pt x="590" y="418"/>
                      <a:pt x="579" y="429"/>
                      <a:pt x="567" y="439"/>
                    </a:cubicBezTo>
                    <a:cubicBezTo>
                      <a:pt x="560" y="454"/>
                      <a:pt x="555" y="470"/>
                      <a:pt x="548" y="485"/>
                    </a:cubicBezTo>
                    <a:cubicBezTo>
                      <a:pt x="549" y="489"/>
                      <a:pt x="550" y="492"/>
                      <a:pt x="551" y="496"/>
                    </a:cubicBezTo>
                    <a:cubicBezTo>
                      <a:pt x="552" y="500"/>
                      <a:pt x="556" y="508"/>
                      <a:pt x="556" y="508"/>
                    </a:cubicBezTo>
                    <a:cubicBezTo>
                      <a:pt x="559" y="524"/>
                      <a:pt x="562" y="546"/>
                      <a:pt x="576" y="557"/>
                    </a:cubicBezTo>
                    <a:lnTo>
                      <a:pt x="435" y="5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 name="任意多边形 642100"/>
              <p:cNvSpPr>
                <a:spLocks noChangeArrowheads="1"/>
              </p:cNvSpPr>
              <p:nvPr userDrawn="1"/>
            </p:nvSpPr>
            <p:spPr bwMode="auto">
              <a:xfrm>
                <a:off x="727" y="495"/>
                <a:ext cx="382" cy="540"/>
              </a:xfrm>
              <a:custGeom>
                <a:avLst/>
                <a:gdLst>
                  <a:gd name="T0" fmla="*/ 204960 w 257"/>
                  <a:gd name="T1" fmla="*/ 638454 h 347"/>
                  <a:gd name="T2" fmla="*/ 196385 w 257"/>
                  <a:gd name="T3" fmla="*/ 553540 h 347"/>
                  <a:gd name="T4" fmla="*/ 183341 w 257"/>
                  <a:gd name="T5" fmla="*/ 529980 h 347"/>
                  <a:gd name="T6" fmla="*/ 181926 w 257"/>
                  <a:gd name="T7" fmla="*/ 496143 h 347"/>
                  <a:gd name="T8" fmla="*/ 176508 w 257"/>
                  <a:gd name="T9" fmla="*/ 467459 h 347"/>
                  <a:gd name="T10" fmla="*/ 176508 w 257"/>
                  <a:gd name="T11" fmla="*/ 421119 h 347"/>
                  <a:gd name="T12" fmla="*/ 174972 w 257"/>
                  <a:gd name="T13" fmla="*/ 393616 h 347"/>
                  <a:gd name="T14" fmla="*/ 192356 w 257"/>
                  <a:gd name="T15" fmla="*/ 371758 h 347"/>
                  <a:gd name="T16" fmla="*/ 216890 w 257"/>
                  <a:gd name="T17" fmla="*/ 363504 h 347"/>
                  <a:gd name="T18" fmla="*/ 216890 w 257"/>
                  <a:gd name="T19" fmla="*/ 251067 h 347"/>
                  <a:gd name="T20" fmla="*/ 45492 w 257"/>
                  <a:gd name="T21" fmla="*/ 176600 h 347"/>
                  <a:gd name="T22" fmla="*/ 27296 w 257"/>
                  <a:gd name="T23" fmla="*/ 180649 h 347"/>
                  <a:gd name="T24" fmla="*/ 13853 w 257"/>
                  <a:gd name="T25" fmla="*/ 187841 h 347"/>
                  <a:gd name="T26" fmla="*/ 0 w 257"/>
                  <a:gd name="T27" fmla="*/ 274824 h 347"/>
                  <a:gd name="T28" fmla="*/ 78225 w 257"/>
                  <a:gd name="T29" fmla="*/ 636543 h 347"/>
                  <a:gd name="T30" fmla="*/ 204960 w 257"/>
                  <a:gd name="T31" fmla="*/ 638454 h 34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57" h="347">
                    <a:moveTo>
                      <a:pt x="243" y="347"/>
                    </a:moveTo>
                    <a:lnTo>
                      <a:pt x="233" y="301"/>
                    </a:lnTo>
                    <a:lnTo>
                      <a:pt x="217" y="288"/>
                    </a:lnTo>
                    <a:lnTo>
                      <a:pt x="215" y="269"/>
                    </a:lnTo>
                    <a:lnTo>
                      <a:pt x="209" y="254"/>
                    </a:lnTo>
                    <a:lnTo>
                      <a:pt x="209" y="229"/>
                    </a:lnTo>
                    <a:lnTo>
                      <a:pt x="207" y="214"/>
                    </a:lnTo>
                    <a:lnTo>
                      <a:pt x="228" y="202"/>
                    </a:lnTo>
                    <a:lnTo>
                      <a:pt x="257" y="197"/>
                    </a:lnTo>
                    <a:lnTo>
                      <a:pt x="257" y="136"/>
                    </a:lnTo>
                    <a:cubicBezTo>
                      <a:pt x="209" y="119"/>
                      <a:pt x="13" y="0"/>
                      <a:pt x="54" y="96"/>
                    </a:cubicBezTo>
                    <a:cubicBezTo>
                      <a:pt x="36" y="106"/>
                      <a:pt x="57" y="97"/>
                      <a:pt x="32" y="98"/>
                    </a:cubicBezTo>
                    <a:cubicBezTo>
                      <a:pt x="27" y="99"/>
                      <a:pt x="16" y="102"/>
                      <a:pt x="16" y="102"/>
                    </a:cubicBezTo>
                    <a:lnTo>
                      <a:pt x="0" y="149"/>
                    </a:lnTo>
                    <a:lnTo>
                      <a:pt x="93" y="346"/>
                    </a:lnTo>
                    <a:lnTo>
                      <a:pt x="243" y="347"/>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 name="任意多边形 642101"/>
              <p:cNvSpPr>
                <a:spLocks noChangeArrowheads="1"/>
              </p:cNvSpPr>
              <p:nvPr userDrawn="1"/>
            </p:nvSpPr>
            <p:spPr bwMode="auto">
              <a:xfrm>
                <a:off x="1400" y="896"/>
                <a:ext cx="16" cy="29"/>
              </a:xfrm>
              <a:custGeom>
                <a:avLst/>
                <a:gdLst>
                  <a:gd name="T0" fmla="*/ 3 w 19"/>
                  <a:gd name="T1" fmla="*/ 2 h 37"/>
                  <a:gd name="T2" fmla="*/ 3 w 19"/>
                  <a:gd name="T3" fmla="*/ 2 h 37"/>
                  <a:gd name="T4" fmla="*/ 3 w 19"/>
                  <a:gd name="T5" fmla="*/ 2 h 37"/>
                  <a:gd name="T6" fmla="*/ 0 60000 65536"/>
                  <a:gd name="T7" fmla="*/ 0 60000 65536"/>
                  <a:gd name="T8" fmla="*/ 0 60000 65536"/>
                </a:gdLst>
                <a:ahLst/>
                <a:cxnLst>
                  <a:cxn ang="T6">
                    <a:pos x="T0" y="T1"/>
                  </a:cxn>
                  <a:cxn ang="T7">
                    <a:pos x="T2" y="T3"/>
                  </a:cxn>
                  <a:cxn ang="T8">
                    <a:pos x="T4" y="T5"/>
                  </a:cxn>
                </a:cxnLst>
                <a:rect l="0" t="0" r="r" b="b"/>
                <a:pathLst>
                  <a:path w="19" h="37">
                    <a:moveTo>
                      <a:pt x="7" y="25"/>
                    </a:moveTo>
                    <a:cubicBezTo>
                      <a:pt x="0" y="4"/>
                      <a:pt x="12" y="0"/>
                      <a:pt x="19" y="21"/>
                    </a:cubicBezTo>
                    <a:cubicBezTo>
                      <a:pt x="14" y="37"/>
                      <a:pt x="18" y="36"/>
                      <a:pt x="7" y="25"/>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3" name="任意多边形 642102"/>
              <p:cNvSpPr>
                <a:spLocks noChangeArrowheads="1"/>
              </p:cNvSpPr>
              <p:nvPr userDrawn="1"/>
            </p:nvSpPr>
            <p:spPr bwMode="auto">
              <a:xfrm>
                <a:off x="1379" y="617"/>
                <a:ext cx="21" cy="17"/>
              </a:xfrm>
              <a:custGeom>
                <a:avLst/>
                <a:gdLst>
                  <a:gd name="T0" fmla="*/ 11 w 22"/>
                  <a:gd name="T1" fmla="*/ 3 h 20"/>
                  <a:gd name="T2" fmla="*/ 11 w 22"/>
                  <a:gd name="T3" fmla="*/ 0 h 20"/>
                  <a:gd name="T4" fmla="*/ 11 w 22"/>
                  <a:gd name="T5" fmla="*/ 3 h 20"/>
                  <a:gd name="T6" fmla="*/ 8 w 22"/>
                  <a:gd name="T7" fmla="*/ 3 h 20"/>
                  <a:gd name="T8" fmla="*/ 11 w 22"/>
                  <a:gd name="T9" fmla="*/ 3 h 2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 h="20">
                    <a:moveTo>
                      <a:pt x="12" y="12"/>
                    </a:moveTo>
                    <a:cubicBezTo>
                      <a:pt x="13" y="8"/>
                      <a:pt x="12" y="0"/>
                      <a:pt x="16" y="0"/>
                    </a:cubicBezTo>
                    <a:cubicBezTo>
                      <a:pt x="20" y="0"/>
                      <a:pt x="22" y="8"/>
                      <a:pt x="20" y="12"/>
                    </a:cubicBezTo>
                    <a:cubicBezTo>
                      <a:pt x="18" y="16"/>
                      <a:pt x="12" y="17"/>
                      <a:pt x="8" y="20"/>
                    </a:cubicBezTo>
                    <a:cubicBezTo>
                      <a:pt x="3" y="5"/>
                      <a:pt x="0" y="6"/>
                      <a:pt x="12" y="12"/>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4" name="任意多边形 642103"/>
              <p:cNvSpPr>
                <a:spLocks noChangeArrowheads="1"/>
              </p:cNvSpPr>
              <p:nvPr userDrawn="1"/>
            </p:nvSpPr>
            <p:spPr bwMode="auto">
              <a:xfrm>
                <a:off x="453" y="275"/>
                <a:ext cx="58" cy="24"/>
              </a:xfrm>
              <a:custGeom>
                <a:avLst/>
                <a:gdLst>
                  <a:gd name="T0" fmla="*/ 24 w 57"/>
                  <a:gd name="T1" fmla="*/ 2 h 30"/>
                  <a:gd name="T2" fmla="*/ 49 w 57"/>
                  <a:gd name="T3" fmla="*/ 2 h 30"/>
                  <a:gd name="T4" fmla="*/ 53 w 57"/>
                  <a:gd name="T5" fmla="*/ 2 h 30"/>
                  <a:gd name="T6" fmla="*/ 24 w 57"/>
                  <a:gd name="T7" fmla="*/ 2 h 3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7" h="30">
                    <a:moveTo>
                      <a:pt x="24" y="18"/>
                    </a:moveTo>
                    <a:cubicBezTo>
                      <a:pt x="0" y="10"/>
                      <a:pt x="9" y="0"/>
                      <a:pt x="32" y="6"/>
                    </a:cubicBezTo>
                    <a:cubicBezTo>
                      <a:pt x="46" y="15"/>
                      <a:pt x="57" y="23"/>
                      <a:pt x="36" y="30"/>
                    </a:cubicBezTo>
                    <a:cubicBezTo>
                      <a:pt x="21" y="25"/>
                      <a:pt x="24" y="30"/>
                      <a:pt x="24" y="18"/>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5" name="任意多边形 642104"/>
              <p:cNvSpPr>
                <a:spLocks noChangeArrowheads="1"/>
              </p:cNvSpPr>
              <p:nvPr userDrawn="1"/>
            </p:nvSpPr>
            <p:spPr bwMode="auto">
              <a:xfrm>
                <a:off x="1161" y="50"/>
                <a:ext cx="691" cy="569"/>
              </a:xfrm>
              <a:custGeom>
                <a:avLst/>
                <a:gdLst>
                  <a:gd name="T0" fmla="*/ 456 w 693"/>
                  <a:gd name="T1" fmla="*/ 16 h 696"/>
                  <a:gd name="T2" fmla="*/ 376 w 693"/>
                  <a:gd name="T3" fmla="*/ 15 h 696"/>
                  <a:gd name="T4" fmla="*/ 308 w 693"/>
                  <a:gd name="T5" fmla="*/ 13 h 696"/>
                  <a:gd name="T6" fmla="*/ 248 w 693"/>
                  <a:gd name="T7" fmla="*/ 13 h 696"/>
                  <a:gd name="T8" fmla="*/ 220 w 693"/>
                  <a:gd name="T9" fmla="*/ 13 h 696"/>
                  <a:gd name="T10" fmla="*/ 244 w 693"/>
                  <a:gd name="T11" fmla="*/ 13 h 696"/>
                  <a:gd name="T12" fmla="*/ 276 w 693"/>
                  <a:gd name="T13" fmla="*/ 16 h 696"/>
                  <a:gd name="T14" fmla="*/ 304 w 693"/>
                  <a:gd name="T15" fmla="*/ 16 h 696"/>
                  <a:gd name="T16" fmla="*/ 316 w 693"/>
                  <a:gd name="T17" fmla="*/ 16 h 696"/>
                  <a:gd name="T18" fmla="*/ 296 w 693"/>
                  <a:gd name="T19" fmla="*/ 18 h 696"/>
                  <a:gd name="T20" fmla="*/ 244 w 693"/>
                  <a:gd name="T21" fmla="*/ 20 h 696"/>
                  <a:gd name="T22" fmla="*/ 208 w 693"/>
                  <a:gd name="T23" fmla="*/ 20 h 696"/>
                  <a:gd name="T24" fmla="*/ 97 w 693"/>
                  <a:gd name="T25" fmla="*/ 23 h 696"/>
                  <a:gd name="T26" fmla="*/ 77 w 693"/>
                  <a:gd name="T27" fmla="*/ 20 h 696"/>
                  <a:gd name="T28" fmla="*/ 45 w 693"/>
                  <a:gd name="T29" fmla="*/ 16 h 696"/>
                  <a:gd name="T30" fmla="*/ 33 w 693"/>
                  <a:gd name="T31" fmla="*/ 15 h 696"/>
                  <a:gd name="T32" fmla="*/ 53 w 693"/>
                  <a:gd name="T33" fmla="*/ 11 h 696"/>
                  <a:gd name="T34" fmla="*/ 17 w 693"/>
                  <a:gd name="T35" fmla="*/ 13 h 696"/>
                  <a:gd name="T36" fmla="*/ 81 w 693"/>
                  <a:gd name="T37" fmla="*/ 9 h 696"/>
                  <a:gd name="T38" fmla="*/ 113 w 693"/>
                  <a:gd name="T39" fmla="*/ 7 h 696"/>
                  <a:gd name="T40" fmla="*/ 37 w 693"/>
                  <a:gd name="T41" fmla="*/ 7 h 696"/>
                  <a:gd name="T42" fmla="*/ 1 w 693"/>
                  <a:gd name="T43" fmla="*/ 6 h 696"/>
                  <a:gd name="T44" fmla="*/ 25 w 693"/>
                  <a:gd name="T45" fmla="*/ 5 h 696"/>
                  <a:gd name="T46" fmla="*/ 97 w 693"/>
                  <a:gd name="T47" fmla="*/ 4 h 696"/>
                  <a:gd name="T48" fmla="*/ 204 w 693"/>
                  <a:gd name="T49" fmla="*/ 4 h 696"/>
                  <a:gd name="T50" fmla="*/ 212 w 693"/>
                  <a:gd name="T51" fmla="*/ 2 h 696"/>
                  <a:gd name="T52" fmla="*/ 244 w 693"/>
                  <a:gd name="T53" fmla="*/ 0 h 696"/>
                  <a:gd name="T54" fmla="*/ 340 w 693"/>
                  <a:gd name="T55" fmla="*/ 2 h 696"/>
                  <a:gd name="T56" fmla="*/ 312 w 693"/>
                  <a:gd name="T57" fmla="*/ 2 h 696"/>
                  <a:gd name="T58" fmla="*/ 284 w 693"/>
                  <a:gd name="T59" fmla="*/ 6 h 696"/>
                  <a:gd name="T60" fmla="*/ 344 w 693"/>
                  <a:gd name="T61" fmla="*/ 6 h 696"/>
                  <a:gd name="T62" fmla="*/ 356 w 693"/>
                  <a:gd name="T63" fmla="*/ 5 h 696"/>
                  <a:gd name="T64" fmla="*/ 400 w 693"/>
                  <a:gd name="T65" fmla="*/ 3 h 696"/>
                  <a:gd name="T66" fmla="*/ 480 w 693"/>
                  <a:gd name="T67" fmla="*/ 2 h 696"/>
                  <a:gd name="T68" fmla="*/ 507 w 693"/>
                  <a:gd name="T69" fmla="*/ 2 h 696"/>
                  <a:gd name="T70" fmla="*/ 513 w 693"/>
                  <a:gd name="T71" fmla="*/ 16 h 69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693" h="696">
                    <a:moveTo>
                      <a:pt x="541" y="460"/>
                    </a:moveTo>
                    <a:lnTo>
                      <a:pt x="473" y="464"/>
                    </a:lnTo>
                    <a:lnTo>
                      <a:pt x="441" y="452"/>
                    </a:lnTo>
                    <a:lnTo>
                      <a:pt x="393" y="452"/>
                    </a:lnTo>
                    <a:cubicBezTo>
                      <a:pt x="365" y="448"/>
                      <a:pt x="360" y="444"/>
                      <a:pt x="337" y="436"/>
                    </a:cubicBezTo>
                    <a:cubicBezTo>
                      <a:pt x="336" y="432"/>
                      <a:pt x="330" y="413"/>
                      <a:pt x="325" y="412"/>
                    </a:cubicBezTo>
                    <a:cubicBezTo>
                      <a:pt x="317" y="411"/>
                      <a:pt x="301" y="420"/>
                      <a:pt x="301" y="420"/>
                    </a:cubicBezTo>
                    <a:cubicBezTo>
                      <a:pt x="289" y="412"/>
                      <a:pt x="277" y="408"/>
                      <a:pt x="265" y="400"/>
                    </a:cubicBezTo>
                    <a:cubicBezTo>
                      <a:pt x="252" y="380"/>
                      <a:pt x="256" y="356"/>
                      <a:pt x="233" y="348"/>
                    </a:cubicBezTo>
                    <a:cubicBezTo>
                      <a:pt x="217" y="372"/>
                      <a:pt x="221" y="392"/>
                      <a:pt x="237" y="416"/>
                    </a:cubicBezTo>
                    <a:cubicBezTo>
                      <a:pt x="234" y="428"/>
                      <a:pt x="228" y="445"/>
                      <a:pt x="237" y="444"/>
                    </a:cubicBezTo>
                    <a:cubicBezTo>
                      <a:pt x="247" y="443"/>
                      <a:pt x="261" y="428"/>
                      <a:pt x="261" y="428"/>
                    </a:cubicBezTo>
                    <a:cubicBezTo>
                      <a:pt x="258" y="450"/>
                      <a:pt x="243" y="475"/>
                      <a:pt x="269" y="484"/>
                    </a:cubicBezTo>
                    <a:cubicBezTo>
                      <a:pt x="277" y="479"/>
                      <a:pt x="288" y="476"/>
                      <a:pt x="293" y="468"/>
                    </a:cubicBezTo>
                    <a:cubicBezTo>
                      <a:pt x="302" y="454"/>
                      <a:pt x="303" y="446"/>
                      <a:pt x="317" y="436"/>
                    </a:cubicBezTo>
                    <a:cubicBezTo>
                      <a:pt x="315" y="448"/>
                      <a:pt x="306" y="467"/>
                      <a:pt x="321" y="476"/>
                    </a:cubicBezTo>
                    <a:cubicBezTo>
                      <a:pt x="328" y="480"/>
                      <a:pt x="345" y="484"/>
                      <a:pt x="345" y="484"/>
                    </a:cubicBezTo>
                    <a:cubicBezTo>
                      <a:pt x="382" y="472"/>
                      <a:pt x="347" y="527"/>
                      <a:pt x="333" y="536"/>
                    </a:cubicBezTo>
                    <a:cubicBezTo>
                      <a:pt x="330" y="540"/>
                      <a:pt x="329" y="545"/>
                      <a:pt x="325" y="548"/>
                    </a:cubicBezTo>
                    <a:cubicBezTo>
                      <a:pt x="322" y="551"/>
                      <a:pt x="316" y="549"/>
                      <a:pt x="313" y="552"/>
                    </a:cubicBezTo>
                    <a:cubicBezTo>
                      <a:pt x="300" y="565"/>
                      <a:pt x="320" y="575"/>
                      <a:pt x="293" y="584"/>
                    </a:cubicBezTo>
                    <a:cubicBezTo>
                      <a:pt x="286" y="595"/>
                      <a:pt x="272" y="610"/>
                      <a:pt x="261" y="616"/>
                    </a:cubicBezTo>
                    <a:cubicBezTo>
                      <a:pt x="254" y="620"/>
                      <a:pt x="245" y="621"/>
                      <a:pt x="237" y="624"/>
                    </a:cubicBezTo>
                    <a:cubicBezTo>
                      <a:pt x="233" y="625"/>
                      <a:pt x="225" y="628"/>
                      <a:pt x="225" y="628"/>
                    </a:cubicBezTo>
                    <a:cubicBezTo>
                      <a:pt x="215" y="659"/>
                      <a:pt x="212" y="652"/>
                      <a:pt x="173" y="656"/>
                    </a:cubicBezTo>
                    <a:cubicBezTo>
                      <a:pt x="140" y="667"/>
                      <a:pt x="132" y="687"/>
                      <a:pt x="97" y="696"/>
                    </a:cubicBezTo>
                    <a:cubicBezTo>
                      <a:pt x="77" y="691"/>
                      <a:pt x="75" y="687"/>
                      <a:pt x="81" y="668"/>
                    </a:cubicBezTo>
                    <a:cubicBezTo>
                      <a:pt x="77" y="646"/>
                      <a:pt x="72" y="639"/>
                      <a:pt x="77" y="616"/>
                    </a:cubicBezTo>
                    <a:cubicBezTo>
                      <a:pt x="73" y="598"/>
                      <a:pt x="71" y="587"/>
                      <a:pt x="61" y="572"/>
                    </a:cubicBezTo>
                    <a:cubicBezTo>
                      <a:pt x="58" y="551"/>
                      <a:pt x="51" y="543"/>
                      <a:pt x="45" y="524"/>
                    </a:cubicBezTo>
                    <a:cubicBezTo>
                      <a:pt x="52" y="502"/>
                      <a:pt x="58" y="496"/>
                      <a:pt x="49" y="472"/>
                    </a:cubicBezTo>
                    <a:cubicBezTo>
                      <a:pt x="46" y="463"/>
                      <a:pt x="33" y="448"/>
                      <a:pt x="33" y="448"/>
                    </a:cubicBezTo>
                    <a:cubicBezTo>
                      <a:pt x="42" y="422"/>
                      <a:pt x="42" y="408"/>
                      <a:pt x="33" y="380"/>
                    </a:cubicBezTo>
                    <a:cubicBezTo>
                      <a:pt x="49" y="369"/>
                      <a:pt x="48" y="362"/>
                      <a:pt x="53" y="344"/>
                    </a:cubicBezTo>
                    <a:cubicBezTo>
                      <a:pt x="47" y="327"/>
                      <a:pt x="49" y="308"/>
                      <a:pt x="33" y="332"/>
                    </a:cubicBezTo>
                    <a:cubicBezTo>
                      <a:pt x="40" y="353"/>
                      <a:pt x="29" y="374"/>
                      <a:pt x="17" y="392"/>
                    </a:cubicBezTo>
                    <a:cubicBezTo>
                      <a:pt x="6" y="360"/>
                      <a:pt x="10" y="340"/>
                      <a:pt x="13" y="304"/>
                    </a:cubicBezTo>
                    <a:cubicBezTo>
                      <a:pt x="44" y="314"/>
                      <a:pt x="54" y="289"/>
                      <a:pt x="81" y="280"/>
                    </a:cubicBezTo>
                    <a:cubicBezTo>
                      <a:pt x="94" y="261"/>
                      <a:pt x="85" y="242"/>
                      <a:pt x="105" y="228"/>
                    </a:cubicBezTo>
                    <a:cubicBezTo>
                      <a:pt x="108" y="220"/>
                      <a:pt x="110" y="212"/>
                      <a:pt x="113" y="204"/>
                    </a:cubicBezTo>
                    <a:cubicBezTo>
                      <a:pt x="116" y="196"/>
                      <a:pt x="89" y="196"/>
                      <a:pt x="89" y="196"/>
                    </a:cubicBezTo>
                    <a:cubicBezTo>
                      <a:pt x="81" y="221"/>
                      <a:pt x="58" y="211"/>
                      <a:pt x="37" y="204"/>
                    </a:cubicBezTo>
                    <a:cubicBezTo>
                      <a:pt x="33" y="207"/>
                      <a:pt x="30" y="213"/>
                      <a:pt x="25" y="212"/>
                    </a:cubicBezTo>
                    <a:cubicBezTo>
                      <a:pt x="16" y="210"/>
                      <a:pt x="1" y="196"/>
                      <a:pt x="1" y="196"/>
                    </a:cubicBezTo>
                    <a:cubicBezTo>
                      <a:pt x="4" y="186"/>
                      <a:pt x="4" y="174"/>
                      <a:pt x="9" y="164"/>
                    </a:cubicBezTo>
                    <a:cubicBezTo>
                      <a:pt x="13" y="155"/>
                      <a:pt x="25" y="140"/>
                      <a:pt x="25" y="140"/>
                    </a:cubicBezTo>
                    <a:cubicBezTo>
                      <a:pt x="0" y="132"/>
                      <a:pt x="25" y="128"/>
                      <a:pt x="37" y="124"/>
                    </a:cubicBezTo>
                    <a:cubicBezTo>
                      <a:pt x="58" y="131"/>
                      <a:pt x="75" y="116"/>
                      <a:pt x="97" y="112"/>
                    </a:cubicBezTo>
                    <a:cubicBezTo>
                      <a:pt x="135" y="87"/>
                      <a:pt x="159" y="122"/>
                      <a:pt x="197" y="132"/>
                    </a:cubicBezTo>
                    <a:cubicBezTo>
                      <a:pt x="205" y="129"/>
                      <a:pt x="213" y="127"/>
                      <a:pt x="221" y="124"/>
                    </a:cubicBezTo>
                    <a:cubicBezTo>
                      <a:pt x="225" y="123"/>
                      <a:pt x="226" y="147"/>
                      <a:pt x="233" y="120"/>
                    </a:cubicBezTo>
                    <a:lnTo>
                      <a:pt x="229" y="64"/>
                    </a:lnTo>
                    <a:lnTo>
                      <a:pt x="209" y="40"/>
                    </a:lnTo>
                    <a:cubicBezTo>
                      <a:pt x="243" y="21"/>
                      <a:pt x="240" y="21"/>
                      <a:pt x="261" y="0"/>
                    </a:cubicBezTo>
                    <a:cubicBezTo>
                      <a:pt x="297" y="16"/>
                      <a:pt x="333" y="32"/>
                      <a:pt x="369" y="48"/>
                    </a:cubicBezTo>
                    <a:cubicBezTo>
                      <a:pt x="373" y="50"/>
                      <a:pt x="361" y="44"/>
                      <a:pt x="357" y="44"/>
                    </a:cubicBezTo>
                    <a:cubicBezTo>
                      <a:pt x="349" y="45"/>
                      <a:pt x="333" y="52"/>
                      <a:pt x="333" y="52"/>
                    </a:cubicBezTo>
                    <a:cubicBezTo>
                      <a:pt x="322" y="68"/>
                      <a:pt x="318" y="71"/>
                      <a:pt x="329" y="88"/>
                    </a:cubicBezTo>
                    <a:cubicBezTo>
                      <a:pt x="308" y="119"/>
                      <a:pt x="323" y="118"/>
                      <a:pt x="333" y="148"/>
                    </a:cubicBezTo>
                    <a:cubicBezTo>
                      <a:pt x="320" y="157"/>
                      <a:pt x="314" y="167"/>
                      <a:pt x="301" y="176"/>
                    </a:cubicBezTo>
                    <a:cubicBezTo>
                      <a:pt x="306" y="213"/>
                      <a:pt x="303" y="213"/>
                      <a:pt x="337" y="220"/>
                    </a:cubicBezTo>
                    <a:cubicBezTo>
                      <a:pt x="358" y="216"/>
                      <a:pt x="368" y="214"/>
                      <a:pt x="361" y="192"/>
                    </a:cubicBezTo>
                    <a:cubicBezTo>
                      <a:pt x="362" y="177"/>
                      <a:pt x="362" y="162"/>
                      <a:pt x="365" y="148"/>
                    </a:cubicBezTo>
                    <a:cubicBezTo>
                      <a:pt x="366" y="143"/>
                      <a:pt x="369" y="133"/>
                      <a:pt x="373" y="136"/>
                    </a:cubicBezTo>
                    <a:cubicBezTo>
                      <a:pt x="379" y="140"/>
                      <a:pt x="376" y="149"/>
                      <a:pt x="377" y="156"/>
                    </a:cubicBezTo>
                    <a:cubicBezTo>
                      <a:pt x="404" y="147"/>
                      <a:pt x="409" y="116"/>
                      <a:pt x="417" y="92"/>
                    </a:cubicBezTo>
                    <a:cubicBezTo>
                      <a:pt x="422" y="76"/>
                      <a:pt x="453" y="74"/>
                      <a:pt x="465" y="72"/>
                    </a:cubicBezTo>
                    <a:cubicBezTo>
                      <a:pt x="472" y="92"/>
                      <a:pt x="477" y="93"/>
                      <a:pt x="497" y="88"/>
                    </a:cubicBezTo>
                    <a:cubicBezTo>
                      <a:pt x="512" y="78"/>
                      <a:pt x="515" y="74"/>
                      <a:pt x="509" y="56"/>
                    </a:cubicBezTo>
                    <a:cubicBezTo>
                      <a:pt x="523" y="46"/>
                      <a:pt x="517" y="46"/>
                      <a:pt x="529" y="52"/>
                    </a:cubicBezTo>
                    <a:lnTo>
                      <a:pt x="693" y="72"/>
                    </a:lnTo>
                    <a:lnTo>
                      <a:pt x="541" y="46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6" name="任意多边形 642105"/>
              <p:cNvSpPr>
                <a:spLocks noChangeArrowheads="1"/>
              </p:cNvSpPr>
              <p:nvPr userDrawn="1"/>
            </p:nvSpPr>
            <p:spPr bwMode="auto">
              <a:xfrm>
                <a:off x="689" y="6"/>
                <a:ext cx="1386" cy="232"/>
              </a:xfrm>
              <a:custGeom>
                <a:avLst/>
                <a:gdLst>
                  <a:gd name="T0" fmla="*/ 714719 w 931"/>
                  <a:gd name="T1" fmla="*/ 0 h 149"/>
                  <a:gd name="T2" fmla="*/ 124115 w 931"/>
                  <a:gd name="T3" fmla="*/ 53854 h 149"/>
                  <a:gd name="T4" fmla="*/ 78494 w 931"/>
                  <a:gd name="T5" fmla="*/ 77261 h 149"/>
                  <a:gd name="T6" fmla="*/ 53624 w 931"/>
                  <a:gd name="T7" fmla="*/ 77261 h 149"/>
                  <a:gd name="T8" fmla="*/ 19196 w 931"/>
                  <a:gd name="T9" fmla="*/ 143236 h 149"/>
                  <a:gd name="T10" fmla="*/ 0 w 931"/>
                  <a:gd name="T11" fmla="*/ 194570 h 149"/>
                  <a:gd name="T12" fmla="*/ 51175 w 931"/>
                  <a:gd name="T13" fmla="*/ 213909 h 149"/>
                  <a:gd name="T14" fmla="*/ 83837 w 931"/>
                  <a:gd name="T15" fmla="*/ 177614 h 149"/>
                  <a:gd name="T16" fmla="*/ 93782 w 931"/>
                  <a:gd name="T17" fmla="*/ 156458 h 149"/>
                  <a:gd name="T18" fmla="*/ 145007 w 931"/>
                  <a:gd name="T19" fmla="*/ 96501 h 149"/>
                  <a:gd name="T20" fmla="*/ 186311 w 931"/>
                  <a:gd name="T21" fmla="*/ 85675 h 149"/>
                  <a:gd name="T22" fmla="*/ 205707 w 931"/>
                  <a:gd name="T23" fmla="*/ 173833 h 149"/>
                  <a:gd name="T24" fmla="*/ 163028 w 931"/>
                  <a:gd name="T25" fmla="*/ 203293 h 149"/>
                  <a:gd name="T26" fmla="*/ 200037 w 931"/>
                  <a:gd name="T27" fmla="*/ 210229 h 149"/>
                  <a:gd name="T28" fmla="*/ 216618 w 931"/>
                  <a:gd name="T29" fmla="*/ 166937 h 149"/>
                  <a:gd name="T30" fmla="*/ 230634 w 931"/>
                  <a:gd name="T31" fmla="*/ 170682 h 149"/>
                  <a:gd name="T32" fmla="*/ 219235 w 931"/>
                  <a:gd name="T33" fmla="*/ 100484 h 149"/>
                  <a:gd name="T34" fmla="*/ 230634 w 931"/>
                  <a:gd name="T35" fmla="*/ 82248 h 149"/>
                  <a:gd name="T36" fmla="*/ 239747 w 931"/>
                  <a:gd name="T37" fmla="*/ 163418 h 149"/>
                  <a:gd name="T38" fmla="*/ 230634 w 931"/>
                  <a:gd name="T39" fmla="*/ 210229 h 149"/>
                  <a:gd name="T40" fmla="*/ 257005 w 931"/>
                  <a:gd name="T41" fmla="*/ 241310 h 149"/>
                  <a:gd name="T42" fmla="*/ 258987 w 931"/>
                  <a:gd name="T43" fmla="*/ 170682 h 149"/>
                  <a:gd name="T44" fmla="*/ 287014 w 931"/>
                  <a:gd name="T45" fmla="*/ 190980 h 149"/>
                  <a:gd name="T46" fmla="*/ 331105 w 931"/>
                  <a:gd name="T47" fmla="*/ 136251 h 149"/>
                  <a:gd name="T48" fmla="*/ 354599 w 931"/>
                  <a:gd name="T49" fmla="*/ 92610 h 149"/>
                  <a:gd name="T50" fmla="*/ 380930 w 931"/>
                  <a:gd name="T51" fmla="*/ 103439 h 149"/>
                  <a:gd name="T52" fmla="*/ 394313 w 931"/>
                  <a:gd name="T53" fmla="*/ 92610 h 149"/>
                  <a:gd name="T54" fmla="*/ 373663 w 931"/>
                  <a:gd name="T55" fmla="*/ 82248 h 149"/>
                  <a:gd name="T56" fmla="*/ 411081 w 931"/>
                  <a:gd name="T57" fmla="*/ 64535 h 149"/>
                  <a:gd name="T58" fmla="*/ 471426 w 931"/>
                  <a:gd name="T59" fmla="*/ 100484 h 149"/>
                  <a:gd name="T60" fmla="*/ 503615 w 931"/>
                  <a:gd name="T61" fmla="*/ 77261 h 149"/>
                  <a:gd name="T62" fmla="*/ 505810 w 931"/>
                  <a:gd name="T63" fmla="*/ 117336 h 149"/>
                  <a:gd name="T64" fmla="*/ 492256 w 931"/>
                  <a:gd name="T65" fmla="*/ 187311 h 149"/>
                  <a:gd name="T66" fmla="*/ 529881 w 931"/>
                  <a:gd name="T67" fmla="*/ 163418 h 149"/>
                  <a:gd name="T68" fmla="*/ 540766 w 931"/>
                  <a:gd name="T69" fmla="*/ 149411 h 149"/>
                  <a:gd name="T70" fmla="*/ 561811 w 931"/>
                  <a:gd name="T71" fmla="*/ 113070 h 149"/>
                  <a:gd name="T72" fmla="*/ 688139 w 931"/>
                  <a:gd name="T73" fmla="*/ 156458 h 149"/>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931" h="149">
                    <a:moveTo>
                      <a:pt x="794" y="84"/>
                    </a:moveTo>
                    <a:cubicBezTo>
                      <a:pt x="813" y="72"/>
                      <a:pt x="931" y="14"/>
                      <a:pt x="825" y="0"/>
                    </a:cubicBezTo>
                    <a:lnTo>
                      <a:pt x="159" y="0"/>
                    </a:lnTo>
                    <a:cubicBezTo>
                      <a:pt x="149" y="12"/>
                      <a:pt x="162" y="18"/>
                      <a:pt x="143" y="29"/>
                    </a:cubicBezTo>
                    <a:cubicBezTo>
                      <a:pt x="130" y="44"/>
                      <a:pt x="133" y="39"/>
                      <a:pt x="116" y="48"/>
                    </a:cubicBezTo>
                    <a:cubicBezTo>
                      <a:pt x="108" y="46"/>
                      <a:pt x="100" y="44"/>
                      <a:pt x="91" y="42"/>
                    </a:cubicBezTo>
                    <a:cubicBezTo>
                      <a:pt x="89" y="41"/>
                      <a:pt x="83" y="40"/>
                      <a:pt x="83" y="40"/>
                    </a:cubicBezTo>
                    <a:cubicBezTo>
                      <a:pt x="76" y="40"/>
                      <a:pt x="68" y="39"/>
                      <a:pt x="62" y="42"/>
                    </a:cubicBezTo>
                    <a:cubicBezTo>
                      <a:pt x="54" y="45"/>
                      <a:pt x="46" y="61"/>
                      <a:pt x="38" y="67"/>
                    </a:cubicBezTo>
                    <a:cubicBezTo>
                      <a:pt x="32" y="71"/>
                      <a:pt x="27" y="74"/>
                      <a:pt x="22" y="77"/>
                    </a:cubicBezTo>
                    <a:cubicBezTo>
                      <a:pt x="16" y="81"/>
                      <a:pt x="5" y="86"/>
                      <a:pt x="5" y="86"/>
                    </a:cubicBezTo>
                    <a:cubicBezTo>
                      <a:pt x="9" y="95"/>
                      <a:pt x="7" y="97"/>
                      <a:pt x="0" y="105"/>
                    </a:cubicBezTo>
                    <a:cubicBezTo>
                      <a:pt x="17" y="107"/>
                      <a:pt x="22" y="107"/>
                      <a:pt x="16" y="120"/>
                    </a:cubicBezTo>
                    <a:cubicBezTo>
                      <a:pt x="27" y="122"/>
                      <a:pt x="48" y="116"/>
                      <a:pt x="59" y="115"/>
                    </a:cubicBezTo>
                    <a:cubicBezTo>
                      <a:pt x="71" y="112"/>
                      <a:pt x="73" y="117"/>
                      <a:pt x="83" y="111"/>
                    </a:cubicBezTo>
                    <a:cubicBezTo>
                      <a:pt x="89" y="96"/>
                      <a:pt x="83" y="100"/>
                      <a:pt x="97" y="96"/>
                    </a:cubicBezTo>
                    <a:cubicBezTo>
                      <a:pt x="100" y="94"/>
                      <a:pt x="103" y="93"/>
                      <a:pt x="105" y="90"/>
                    </a:cubicBezTo>
                    <a:cubicBezTo>
                      <a:pt x="106" y="88"/>
                      <a:pt x="106" y="85"/>
                      <a:pt x="108" y="84"/>
                    </a:cubicBezTo>
                    <a:cubicBezTo>
                      <a:pt x="112" y="80"/>
                      <a:pt x="140" y="69"/>
                      <a:pt x="148" y="67"/>
                    </a:cubicBezTo>
                    <a:cubicBezTo>
                      <a:pt x="160" y="52"/>
                      <a:pt x="153" y="56"/>
                      <a:pt x="167" y="52"/>
                    </a:cubicBezTo>
                    <a:cubicBezTo>
                      <a:pt x="178" y="55"/>
                      <a:pt x="179" y="62"/>
                      <a:pt x="191" y="58"/>
                    </a:cubicBezTo>
                    <a:cubicBezTo>
                      <a:pt x="199" y="52"/>
                      <a:pt x="206" y="51"/>
                      <a:pt x="215" y="46"/>
                    </a:cubicBezTo>
                    <a:cubicBezTo>
                      <a:pt x="226" y="58"/>
                      <a:pt x="217" y="46"/>
                      <a:pt x="223" y="69"/>
                    </a:cubicBezTo>
                    <a:cubicBezTo>
                      <a:pt x="226" y="79"/>
                      <a:pt x="233" y="85"/>
                      <a:pt x="237" y="94"/>
                    </a:cubicBezTo>
                    <a:cubicBezTo>
                      <a:pt x="227" y="100"/>
                      <a:pt x="229" y="104"/>
                      <a:pt x="218" y="107"/>
                    </a:cubicBezTo>
                    <a:cubicBezTo>
                      <a:pt x="207" y="120"/>
                      <a:pt x="203" y="113"/>
                      <a:pt x="188" y="109"/>
                    </a:cubicBezTo>
                    <a:cubicBezTo>
                      <a:pt x="191" y="117"/>
                      <a:pt x="200" y="127"/>
                      <a:pt x="210" y="132"/>
                    </a:cubicBezTo>
                    <a:cubicBezTo>
                      <a:pt x="218" y="114"/>
                      <a:pt x="211" y="122"/>
                      <a:pt x="231" y="113"/>
                    </a:cubicBezTo>
                    <a:cubicBezTo>
                      <a:pt x="237" y="111"/>
                      <a:pt x="248" y="105"/>
                      <a:pt x="248" y="105"/>
                    </a:cubicBezTo>
                    <a:cubicBezTo>
                      <a:pt x="248" y="100"/>
                      <a:pt x="246" y="94"/>
                      <a:pt x="250" y="90"/>
                    </a:cubicBezTo>
                    <a:cubicBezTo>
                      <a:pt x="253" y="88"/>
                      <a:pt x="254" y="96"/>
                      <a:pt x="258" y="96"/>
                    </a:cubicBezTo>
                    <a:cubicBezTo>
                      <a:pt x="262" y="97"/>
                      <a:pt x="264" y="94"/>
                      <a:pt x="266" y="92"/>
                    </a:cubicBezTo>
                    <a:cubicBezTo>
                      <a:pt x="262" y="82"/>
                      <a:pt x="252" y="77"/>
                      <a:pt x="248" y="67"/>
                    </a:cubicBezTo>
                    <a:cubicBezTo>
                      <a:pt x="250" y="63"/>
                      <a:pt x="255" y="58"/>
                      <a:pt x="253" y="54"/>
                    </a:cubicBezTo>
                    <a:cubicBezTo>
                      <a:pt x="251" y="50"/>
                      <a:pt x="248" y="42"/>
                      <a:pt x="248" y="42"/>
                    </a:cubicBezTo>
                    <a:cubicBezTo>
                      <a:pt x="256" y="32"/>
                      <a:pt x="259" y="35"/>
                      <a:pt x="266" y="44"/>
                    </a:cubicBezTo>
                    <a:cubicBezTo>
                      <a:pt x="270" y="56"/>
                      <a:pt x="276" y="61"/>
                      <a:pt x="285" y="71"/>
                    </a:cubicBezTo>
                    <a:cubicBezTo>
                      <a:pt x="281" y="81"/>
                      <a:pt x="289" y="82"/>
                      <a:pt x="277" y="88"/>
                    </a:cubicBezTo>
                    <a:cubicBezTo>
                      <a:pt x="262" y="106"/>
                      <a:pt x="278" y="83"/>
                      <a:pt x="274" y="101"/>
                    </a:cubicBezTo>
                    <a:cubicBezTo>
                      <a:pt x="274" y="105"/>
                      <a:pt x="268" y="109"/>
                      <a:pt x="266" y="113"/>
                    </a:cubicBezTo>
                    <a:cubicBezTo>
                      <a:pt x="270" y="122"/>
                      <a:pt x="268" y="125"/>
                      <a:pt x="261" y="132"/>
                    </a:cubicBezTo>
                    <a:cubicBezTo>
                      <a:pt x="268" y="149"/>
                      <a:pt x="282" y="134"/>
                      <a:pt x="296" y="130"/>
                    </a:cubicBezTo>
                    <a:cubicBezTo>
                      <a:pt x="299" y="122"/>
                      <a:pt x="295" y="119"/>
                      <a:pt x="299" y="111"/>
                    </a:cubicBezTo>
                    <a:cubicBezTo>
                      <a:pt x="296" y="105"/>
                      <a:pt x="288" y="97"/>
                      <a:pt x="299" y="92"/>
                    </a:cubicBezTo>
                    <a:cubicBezTo>
                      <a:pt x="303" y="90"/>
                      <a:pt x="315" y="88"/>
                      <a:pt x="315" y="88"/>
                    </a:cubicBezTo>
                    <a:cubicBezTo>
                      <a:pt x="326" y="91"/>
                      <a:pt x="325" y="95"/>
                      <a:pt x="331" y="103"/>
                    </a:cubicBezTo>
                    <a:cubicBezTo>
                      <a:pt x="339" y="84"/>
                      <a:pt x="331" y="90"/>
                      <a:pt x="361" y="92"/>
                    </a:cubicBezTo>
                    <a:cubicBezTo>
                      <a:pt x="355" y="76"/>
                      <a:pt x="365" y="76"/>
                      <a:pt x="382" y="73"/>
                    </a:cubicBezTo>
                    <a:cubicBezTo>
                      <a:pt x="383" y="71"/>
                      <a:pt x="387" y="57"/>
                      <a:pt x="393" y="54"/>
                    </a:cubicBezTo>
                    <a:cubicBezTo>
                      <a:pt x="398" y="52"/>
                      <a:pt x="409" y="50"/>
                      <a:pt x="409" y="50"/>
                    </a:cubicBezTo>
                    <a:cubicBezTo>
                      <a:pt x="430" y="54"/>
                      <a:pt x="413" y="58"/>
                      <a:pt x="431" y="63"/>
                    </a:cubicBezTo>
                    <a:cubicBezTo>
                      <a:pt x="433" y="61"/>
                      <a:pt x="435" y="57"/>
                      <a:pt x="439" y="56"/>
                    </a:cubicBezTo>
                    <a:cubicBezTo>
                      <a:pt x="445" y="55"/>
                      <a:pt x="452" y="61"/>
                      <a:pt x="457" y="58"/>
                    </a:cubicBezTo>
                    <a:cubicBezTo>
                      <a:pt x="461" y="57"/>
                      <a:pt x="457" y="52"/>
                      <a:pt x="455" y="50"/>
                    </a:cubicBezTo>
                    <a:cubicBezTo>
                      <a:pt x="451" y="47"/>
                      <a:pt x="444" y="47"/>
                      <a:pt x="439" y="46"/>
                    </a:cubicBezTo>
                    <a:cubicBezTo>
                      <a:pt x="436" y="45"/>
                      <a:pt x="431" y="44"/>
                      <a:pt x="431" y="44"/>
                    </a:cubicBezTo>
                    <a:cubicBezTo>
                      <a:pt x="440" y="38"/>
                      <a:pt x="443" y="36"/>
                      <a:pt x="455" y="40"/>
                    </a:cubicBezTo>
                    <a:cubicBezTo>
                      <a:pt x="461" y="38"/>
                      <a:pt x="467" y="35"/>
                      <a:pt x="474" y="35"/>
                    </a:cubicBezTo>
                    <a:cubicBezTo>
                      <a:pt x="483" y="36"/>
                      <a:pt x="511" y="43"/>
                      <a:pt x="519" y="46"/>
                    </a:cubicBezTo>
                    <a:cubicBezTo>
                      <a:pt x="527" y="49"/>
                      <a:pt x="544" y="54"/>
                      <a:pt x="544" y="54"/>
                    </a:cubicBezTo>
                    <a:cubicBezTo>
                      <a:pt x="548" y="54"/>
                      <a:pt x="560" y="52"/>
                      <a:pt x="565" y="50"/>
                    </a:cubicBezTo>
                    <a:cubicBezTo>
                      <a:pt x="570" y="47"/>
                      <a:pt x="581" y="42"/>
                      <a:pt x="581" y="42"/>
                    </a:cubicBezTo>
                    <a:cubicBezTo>
                      <a:pt x="585" y="42"/>
                      <a:pt x="598" y="44"/>
                      <a:pt x="600" y="48"/>
                    </a:cubicBezTo>
                    <a:cubicBezTo>
                      <a:pt x="603" y="55"/>
                      <a:pt x="589" y="61"/>
                      <a:pt x="584" y="63"/>
                    </a:cubicBezTo>
                    <a:cubicBezTo>
                      <a:pt x="576" y="69"/>
                      <a:pt x="568" y="69"/>
                      <a:pt x="565" y="77"/>
                    </a:cubicBezTo>
                    <a:cubicBezTo>
                      <a:pt x="568" y="86"/>
                      <a:pt x="564" y="92"/>
                      <a:pt x="568" y="101"/>
                    </a:cubicBezTo>
                    <a:cubicBezTo>
                      <a:pt x="574" y="93"/>
                      <a:pt x="577" y="91"/>
                      <a:pt x="589" y="94"/>
                    </a:cubicBezTo>
                    <a:cubicBezTo>
                      <a:pt x="595" y="108"/>
                      <a:pt x="602" y="93"/>
                      <a:pt x="611" y="88"/>
                    </a:cubicBezTo>
                    <a:cubicBezTo>
                      <a:pt x="613" y="86"/>
                      <a:pt x="613" y="83"/>
                      <a:pt x="616" y="82"/>
                    </a:cubicBezTo>
                    <a:cubicBezTo>
                      <a:pt x="618" y="80"/>
                      <a:pt x="622" y="81"/>
                      <a:pt x="624" y="80"/>
                    </a:cubicBezTo>
                    <a:cubicBezTo>
                      <a:pt x="626" y="78"/>
                      <a:pt x="626" y="75"/>
                      <a:pt x="627" y="73"/>
                    </a:cubicBezTo>
                    <a:cubicBezTo>
                      <a:pt x="632" y="65"/>
                      <a:pt x="638" y="63"/>
                      <a:pt x="648" y="61"/>
                    </a:cubicBezTo>
                    <a:cubicBezTo>
                      <a:pt x="664" y="62"/>
                      <a:pt x="684" y="69"/>
                      <a:pt x="700" y="69"/>
                    </a:cubicBezTo>
                    <a:lnTo>
                      <a:pt x="794" y="84"/>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7" name="任意多边形 642106"/>
              <p:cNvSpPr>
                <a:spLocks noChangeArrowheads="1"/>
              </p:cNvSpPr>
              <p:nvPr userDrawn="1"/>
            </p:nvSpPr>
            <p:spPr bwMode="auto">
              <a:xfrm>
                <a:off x="971" y="91"/>
                <a:ext cx="30" cy="25"/>
              </a:xfrm>
              <a:custGeom>
                <a:avLst/>
                <a:gdLst>
                  <a:gd name="T0" fmla="*/ 3 w 31"/>
                  <a:gd name="T1" fmla="*/ 3 h 30"/>
                  <a:gd name="T2" fmla="*/ 15 w 31"/>
                  <a:gd name="T3" fmla="*/ 0 h 30"/>
                  <a:gd name="T4" fmla="*/ 15 w 31"/>
                  <a:gd name="T5" fmla="*/ 3 h 30"/>
                  <a:gd name="T6" fmla="*/ 3 w 31"/>
                  <a:gd name="T7" fmla="*/ 3 h 3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 h="30">
                    <a:moveTo>
                      <a:pt x="3" y="28"/>
                    </a:moveTo>
                    <a:cubicBezTo>
                      <a:pt x="8" y="8"/>
                      <a:pt x="12" y="6"/>
                      <a:pt x="31" y="0"/>
                    </a:cubicBezTo>
                    <a:cubicBezTo>
                      <a:pt x="29" y="5"/>
                      <a:pt x="25" y="22"/>
                      <a:pt x="19" y="24"/>
                    </a:cubicBezTo>
                    <a:cubicBezTo>
                      <a:pt x="0" y="30"/>
                      <a:pt x="3" y="9"/>
                      <a:pt x="3" y="28"/>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8" name="任意多边形 642107"/>
              <p:cNvSpPr>
                <a:spLocks noChangeArrowheads="1"/>
              </p:cNvSpPr>
              <p:nvPr userDrawn="1"/>
            </p:nvSpPr>
            <p:spPr bwMode="auto">
              <a:xfrm>
                <a:off x="935" y="125"/>
                <a:ext cx="45" cy="27"/>
              </a:xfrm>
              <a:custGeom>
                <a:avLst/>
                <a:gdLst>
                  <a:gd name="T0" fmla="*/ 6 w 44"/>
                  <a:gd name="T1" fmla="*/ 3 h 32"/>
                  <a:gd name="T2" fmla="*/ 39 w 44"/>
                  <a:gd name="T3" fmla="*/ 0 h 32"/>
                  <a:gd name="T4" fmla="*/ 55 w 44"/>
                  <a:gd name="T5" fmla="*/ 3 h 32"/>
                  <a:gd name="T6" fmla="*/ 6 w 44"/>
                  <a:gd name="T7" fmla="*/ 3 h 3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4" h="32">
                    <a:moveTo>
                      <a:pt x="6" y="32"/>
                    </a:moveTo>
                    <a:cubicBezTo>
                      <a:pt x="0" y="14"/>
                      <a:pt x="7" y="10"/>
                      <a:pt x="22" y="0"/>
                    </a:cubicBezTo>
                    <a:cubicBezTo>
                      <a:pt x="27" y="1"/>
                      <a:pt x="35" y="0"/>
                      <a:pt x="38" y="4"/>
                    </a:cubicBezTo>
                    <a:cubicBezTo>
                      <a:pt x="44" y="13"/>
                      <a:pt x="16" y="32"/>
                      <a:pt x="6" y="32"/>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9" name="任意多边形 642108"/>
              <p:cNvSpPr>
                <a:spLocks noChangeArrowheads="1"/>
              </p:cNvSpPr>
              <p:nvPr userDrawn="1"/>
            </p:nvSpPr>
            <p:spPr bwMode="auto">
              <a:xfrm>
                <a:off x="1081" y="226"/>
                <a:ext cx="75" cy="14"/>
              </a:xfrm>
              <a:custGeom>
                <a:avLst/>
                <a:gdLst>
                  <a:gd name="T0" fmla="*/ 37 w 76"/>
                  <a:gd name="T1" fmla="*/ 2 h 18"/>
                  <a:gd name="T2" fmla="*/ 25 w 76"/>
                  <a:gd name="T3" fmla="*/ 2 h 18"/>
                  <a:gd name="T4" fmla="*/ 37 w 76"/>
                  <a:gd name="T5" fmla="*/ 2 h 18"/>
                  <a:gd name="T6" fmla="*/ 0 60000 65536"/>
                  <a:gd name="T7" fmla="*/ 0 60000 65536"/>
                  <a:gd name="T8" fmla="*/ 0 60000 65536"/>
                </a:gdLst>
                <a:ahLst/>
                <a:cxnLst>
                  <a:cxn ang="T6">
                    <a:pos x="T0" y="T1"/>
                  </a:cxn>
                  <a:cxn ang="T7">
                    <a:pos x="T2" y="T3"/>
                  </a:cxn>
                  <a:cxn ang="T8">
                    <a:pos x="T4" y="T5"/>
                  </a:cxn>
                </a:cxnLst>
                <a:rect l="0" t="0" r="r" b="b"/>
                <a:pathLst>
                  <a:path w="76" h="18">
                    <a:moveTo>
                      <a:pt x="37" y="18"/>
                    </a:moveTo>
                    <a:cubicBezTo>
                      <a:pt x="25" y="14"/>
                      <a:pt x="0" y="10"/>
                      <a:pt x="25" y="2"/>
                    </a:cubicBezTo>
                    <a:cubicBezTo>
                      <a:pt x="76" y="9"/>
                      <a:pt x="46" y="0"/>
                      <a:pt x="37" y="18"/>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0" name="任意多边形 642109"/>
              <p:cNvSpPr>
                <a:spLocks noChangeArrowheads="1"/>
              </p:cNvSpPr>
              <p:nvPr userDrawn="1"/>
            </p:nvSpPr>
            <p:spPr bwMode="auto">
              <a:xfrm>
                <a:off x="1210" y="223"/>
                <a:ext cx="42" cy="37"/>
              </a:xfrm>
              <a:custGeom>
                <a:avLst/>
                <a:gdLst>
                  <a:gd name="T0" fmla="*/ 0 w 42"/>
                  <a:gd name="T1" fmla="*/ 3 h 44"/>
                  <a:gd name="T2" fmla="*/ 12 w 42"/>
                  <a:gd name="T3" fmla="*/ 3 h 44"/>
                  <a:gd name="T4" fmla="*/ 0 w 42"/>
                  <a:gd name="T5" fmla="*/ 3 h 44"/>
                  <a:gd name="T6" fmla="*/ 0 60000 65536"/>
                  <a:gd name="T7" fmla="*/ 0 60000 65536"/>
                  <a:gd name="T8" fmla="*/ 0 60000 65536"/>
                </a:gdLst>
                <a:ahLst/>
                <a:cxnLst>
                  <a:cxn ang="T6">
                    <a:pos x="T0" y="T1"/>
                  </a:cxn>
                  <a:cxn ang="T7">
                    <a:pos x="T2" y="T3"/>
                  </a:cxn>
                  <a:cxn ang="T8">
                    <a:pos x="T4" y="T5"/>
                  </a:cxn>
                </a:cxnLst>
                <a:rect l="0" t="0" r="r" b="b"/>
                <a:pathLst>
                  <a:path w="42" h="44">
                    <a:moveTo>
                      <a:pt x="0" y="21"/>
                    </a:moveTo>
                    <a:cubicBezTo>
                      <a:pt x="4" y="17"/>
                      <a:pt x="7" y="11"/>
                      <a:pt x="12" y="9"/>
                    </a:cubicBezTo>
                    <a:cubicBezTo>
                      <a:pt x="42" y="0"/>
                      <a:pt x="23" y="44"/>
                      <a:pt x="0" y="21"/>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1" name="任意多边形 642110"/>
              <p:cNvSpPr>
                <a:spLocks noChangeArrowheads="1"/>
              </p:cNvSpPr>
              <p:nvPr userDrawn="1"/>
            </p:nvSpPr>
            <p:spPr bwMode="auto">
              <a:xfrm>
                <a:off x="865" y="123"/>
                <a:ext cx="33" cy="24"/>
              </a:xfrm>
              <a:custGeom>
                <a:avLst/>
                <a:gdLst>
                  <a:gd name="T0" fmla="*/ 7 w 31"/>
                  <a:gd name="T1" fmla="*/ 2 h 30"/>
                  <a:gd name="T2" fmla="*/ 88 w 31"/>
                  <a:gd name="T3" fmla="*/ 2 h 30"/>
                  <a:gd name="T4" fmla="*/ 7 w 31"/>
                  <a:gd name="T5" fmla="*/ 2 h 30"/>
                  <a:gd name="T6" fmla="*/ 0 60000 65536"/>
                  <a:gd name="T7" fmla="*/ 0 60000 65536"/>
                  <a:gd name="T8" fmla="*/ 0 60000 65536"/>
                </a:gdLst>
                <a:ahLst/>
                <a:cxnLst>
                  <a:cxn ang="T6">
                    <a:pos x="T0" y="T1"/>
                  </a:cxn>
                  <a:cxn ang="T7">
                    <a:pos x="T2" y="T3"/>
                  </a:cxn>
                  <a:cxn ang="T8">
                    <a:pos x="T4" y="T5"/>
                  </a:cxn>
                </a:cxnLst>
                <a:rect l="0" t="0" r="r" b="b"/>
                <a:pathLst>
                  <a:path w="31" h="30">
                    <a:moveTo>
                      <a:pt x="7" y="22"/>
                    </a:moveTo>
                    <a:cubicBezTo>
                      <a:pt x="0" y="0"/>
                      <a:pt x="15" y="6"/>
                      <a:pt x="31" y="10"/>
                    </a:cubicBezTo>
                    <a:cubicBezTo>
                      <a:pt x="14" y="16"/>
                      <a:pt x="15" y="30"/>
                      <a:pt x="7" y="22"/>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8" name="组合 642111"/>
            <p:cNvGrpSpPr>
              <a:grpSpLocks/>
            </p:cNvGrpSpPr>
            <p:nvPr userDrawn="1"/>
          </p:nvGrpSpPr>
          <p:grpSpPr bwMode="auto">
            <a:xfrm>
              <a:off x="7" y="6"/>
              <a:ext cx="5739" cy="1022"/>
              <a:chOff x="1056" y="111"/>
              <a:chExt cx="2448" cy="418"/>
            </a:xfrm>
          </p:grpSpPr>
          <p:sp>
            <p:nvSpPr>
              <p:cNvPr id="25" name="直接连接符 642112"/>
              <p:cNvSpPr>
                <a:spLocks noChangeShapeType="1"/>
              </p:cNvSpPr>
              <p:nvPr/>
            </p:nvSpPr>
            <p:spPr bwMode="auto">
              <a:xfrm>
                <a:off x="1056" y="332"/>
                <a:ext cx="2448" cy="0"/>
              </a:xfrm>
              <a:prstGeom prst="line">
                <a:avLst/>
              </a:prstGeom>
              <a:noFill/>
              <a:ln w="9525">
                <a:solidFill>
                  <a:schemeClr val="fo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 name="直接连接符 642113"/>
              <p:cNvSpPr>
                <a:spLocks noChangeShapeType="1"/>
              </p:cNvSpPr>
              <p:nvPr/>
            </p:nvSpPr>
            <p:spPr bwMode="auto">
              <a:xfrm>
                <a:off x="1254" y="111"/>
                <a:ext cx="0" cy="418"/>
              </a:xfrm>
              <a:prstGeom prst="line">
                <a:avLst/>
              </a:prstGeom>
              <a:noFill/>
              <a:ln w="9525">
                <a:solidFill>
                  <a:schemeClr val="fo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 name="直接连接符 642114"/>
              <p:cNvSpPr>
                <a:spLocks noChangeShapeType="1"/>
              </p:cNvSpPr>
              <p:nvPr/>
            </p:nvSpPr>
            <p:spPr bwMode="auto">
              <a:xfrm>
                <a:off x="1482" y="111"/>
                <a:ext cx="0" cy="418"/>
              </a:xfrm>
              <a:prstGeom prst="line">
                <a:avLst/>
              </a:prstGeom>
              <a:noFill/>
              <a:ln w="9525">
                <a:solidFill>
                  <a:schemeClr val="fo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 name="直接连接符 642115"/>
              <p:cNvSpPr>
                <a:spLocks noChangeShapeType="1"/>
              </p:cNvSpPr>
              <p:nvPr/>
            </p:nvSpPr>
            <p:spPr bwMode="auto">
              <a:xfrm>
                <a:off x="1710" y="111"/>
                <a:ext cx="0" cy="418"/>
              </a:xfrm>
              <a:prstGeom prst="line">
                <a:avLst/>
              </a:prstGeom>
              <a:noFill/>
              <a:ln w="9525">
                <a:solidFill>
                  <a:schemeClr val="fo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 name="直接连接符 642116"/>
              <p:cNvSpPr>
                <a:spLocks noChangeShapeType="1"/>
              </p:cNvSpPr>
              <p:nvPr/>
            </p:nvSpPr>
            <p:spPr bwMode="auto">
              <a:xfrm>
                <a:off x="1938" y="111"/>
                <a:ext cx="0" cy="418"/>
              </a:xfrm>
              <a:prstGeom prst="line">
                <a:avLst/>
              </a:prstGeom>
              <a:noFill/>
              <a:ln w="9525">
                <a:solidFill>
                  <a:schemeClr val="fo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 name="直接连接符 642117"/>
              <p:cNvSpPr>
                <a:spLocks noChangeShapeType="1"/>
              </p:cNvSpPr>
              <p:nvPr/>
            </p:nvSpPr>
            <p:spPr bwMode="auto">
              <a:xfrm>
                <a:off x="2166" y="111"/>
                <a:ext cx="0" cy="418"/>
              </a:xfrm>
              <a:prstGeom prst="line">
                <a:avLst/>
              </a:prstGeom>
              <a:noFill/>
              <a:ln w="9525">
                <a:solidFill>
                  <a:schemeClr val="fo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 name="直接连接符 642118"/>
              <p:cNvSpPr>
                <a:spLocks noChangeShapeType="1"/>
              </p:cNvSpPr>
              <p:nvPr/>
            </p:nvSpPr>
            <p:spPr bwMode="auto">
              <a:xfrm>
                <a:off x="2394" y="111"/>
                <a:ext cx="0" cy="418"/>
              </a:xfrm>
              <a:prstGeom prst="line">
                <a:avLst/>
              </a:prstGeom>
              <a:noFill/>
              <a:ln w="9525">
                <a:solidFill>
                  <a:schemeClr val="fo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2" name="直接连接符 642119"/>
              <p:cNvSpPr>
                <a:spLocks noChangeShapeType="1"/>
              </p:cNvSpPr>
              <p:nvPr/>
            </p:nvSpPr>
            <p:spPr bwMode="auto">
              <a:xfrm>
                <a:off x="2622" y="111"/>
                <a:ext cx="0" cy="418"/>
              </a:xfrm>
              <a:prstGeom prst="line">
                <a:avLst/>
              </a:prstGeom>
              <a:noFill/>
              <a:ln w="9525">
                <a:solidFill>
                  <a:schemeClr val="fo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3" name="直接连接符 642120"/>
              <p:cNvSpPr>
                <a:spLocks noChangeShapeType="1"/>
              </p:cNvSpPr>
              <p:nvPr/>
            </p:nvSpPr>
            <p:spPr bwMode="auto">
              <a:xfrm>
                <a:off x="2850" y="111"/>
                <a:ext cx="0" cy="418"/>
              </a:xfrm>
              <a:prstGeom prst="line">
                <a:avLst/>
              </a:prstGeom>
              <a:noFill/>
              <a:ln w="9525">
                <a:solidFill>
                  <a:schemeClr val="fo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4" name="直接连接符 642121"/>
              <p:cNvSpPr>
                <a:spLocks noChangeShapeType="1"/>
              </p:cNvSpPr>
              <p:nvPr/>
            </p:nvSpPr>
            <p:spPr bwMode="auto">
              <a:xfrm>
                <a:off x="3078" y="111"/>
                <a:ext cx="0" cy="418"/>
              </a:xfrm>
              <a:prstGeom prst="line">
                <a:avLst/>
              </a:prstGeom>
              <a:noFill/>
              <a:ln w="9525">
                <a:solidFill>
                  <a:schemeClr val="fo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5" name="直接连接符 642122"/>
              <p:cNvSpPr>
                <a:spLocks noChangeShapeType="1"/>
              </p:cNvSpPr>
              <p:nvPr/>
            </p:nvSpPr>
            <p:spPr bwMode="auto">
              <a:xfrm>
                <a:off x="3306" y="111"/>
                <a:ext cx="0" cy="418"/>
              </a:xfrm>
              <a:prstGeom prst="line">
                <a:avLst/>
              </a:prstGeom>
              <a:noFill/>
              <a:ln w="9525">
                <a:solidFill>
                  <a:schemeClr val="fo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9" name="组合 642123"/>
            <p:cNvGrpSpPr>
              <a:grpSpLocks/>
            </p:cNvGrpSpPr>
            <p:nvPr userDrawn="1"/>
          </p:nvGrpSpPr>
          <p:grpSpPr bwMode="auto">
            <a:xfrm>
              <a:off x="363" y="1"/>
              <a:ext cx="4919" cy="1034"/>
              <a:chOff x="1208" y="109"/>
              <a:chExt cx="2098" cy="423"/>
            </a:xfrm>
          </p:grpSpPr>
          <p:sp>
            <p:nvSpPr>
              <p:cNvPr id="10" name="直接连接符 642124"/>
              <p:cNvSpPr>
                <a:spLocks noChangeShapeType="1"/>
              </p:cNvSpPr>
              <p:nvPr/>
            </p:nvSpPr>
            <p:spPr bwMode="auto">
              <a:xfrm>
                <a:off x="2850" y="110"/>
                <a:ext cx="0" cy="142"/>
              </a:xfrm>
              <a:prstGeom prst="line">
                <a:avLst/>
              </a:prstGeom>
              <a:noFill/>
              <a:ln w="9525">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 name="直接连接符 642125"/>
              <p:cNvSpPr>
                <a:spLocks noChangeShapeType="1"/>
              </p:cNvSpPr>
              <p:nvPr/>
            </p:nvSpPr>
            <p:spPr bwMode="auto">
              <a:xfrm>
                <a:off x="2972" y="332"/>
                <a:ext cx="70" cy="0"/>
              </a:xfrm>
              <a:prstGeom prst="line">
                <a:avLst/>
              </a:prstGeom>
              <a:noFill/>
              <a:ln w="9525">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 name="直接连接符 642126"/>
              <p:cNvSpPr>
                <a:spLocks noChangeShapeType="1"/>
              </p:cNvSpPr>
              <p:nvPr/>
            </p:nvSpPr>
            <p:spPr bwMode="auto">
              <a:xfrm>
                <a:off x="3078" y="350"/>
                <a:ext cx="0" cy="28"/>
              </a:xfrm>
              <a:prstGeom prst="line">
                <a:avLst/>
              </a:prstGeom>
              <a:noFill/>
              <a:ln w="9525">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 name="直接连接符 642127"/>
              <p:cNvSpPr>
                <a:spLocks noChangeShapeType="1"/>
              </p:cNvSpPr>
              <p:nvPr/>
            </p:nvSpPr>
            <p:spPr bwMode="auto">
              <a:xfrm>
                <a:off x="3306" y="450"/>
                <a:ext cx="0" cy="79"/>
              </a:xfrm>
              <a:prstGeom prst="line">
                <a:avLst/>
              </a:prstGeom>
              <a:noFill/>
              <a:ln w="9525">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 name="直接连接符 642128"/>
              <p:cNvSpPr>
                <a:spLocks noChangeShapeType="1"/>
              </p:cNvSpPr>
              <p:nvPr/>
            </p:nvSpPr>
            <p:spPr bwMode="auto">
              <a:xfrm>
                <a:off x="2166" y="114"/>
                <a:ext cx="0" cy="62"/>
              </a:xfrm>
              <a:prstGeom prst="line">
                <a:avLst/>
              </a:prstGeom>
              <a:noFill/>
              <a:ln w="9525">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 name="直接连接符 642129"/>
              <p:cNvSpPr>
                <a:spLocks noChangeShapeType="1"/>
              </p:cNvSpPr>
              <p:nvPr/>
            </p:nvSpPr>
            <p:spPr bwMode="auto">
              <a:xfrm>
                <a:off x="1938" y="111"/>
                <a:ext cx="0" cy="337"/>
              </a:xfrm>
              <a:prstGeom prst="line">
                <a:avLst/>
              </a:prstGeom>
              <a:noFill/>
              <a:ln w="9525">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 name="直接连接符 642130"/>
              <p:cNvSpPr>
                <a:spLocks noChangeShapeType="1"/>
              </p:cNvSpPr>
              <p:nvPr/>
            </p:nvSpPr>
            <p:spPr bwMode="auto">
              <a:xfrm flipH="1">
                <a:off x="1912" y="332"/>
                <a:ext cx="68" cy="0"/>
              </a:xfrm>
              <a:prstGeom prst="line">
                <a:avLst/>
              </a:prstGeom>
              <a:noFill/>
              <a:ln w="9525">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 name="直接连接符 642131"/>
              <p:cNvSpPr>
                <a:spLocks noChangeShapeType="1"/>
              </p:cNvSpPr>
              <p:nvPr/>
            </p:nvSpPr>
            <p:spPr bwMode="auto">
              <a:xfrm>
                <a:off x="1778" y="332"/>
                <a:ext cx="60" cy="0"/>
              </a:xfrm>
              <a:prstGeom prst="line">
                <a:avLst/>
              </a:prstGeom>
              <a:noFill/>
              <a:ln w="9525">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 name="直接连接符 642132"/>
              <p:cNvSpPr>
                <a:spLocks noChangeShapeType="1"/>
              </p:cNvSpPr>
              <p:nvPr/>
            </p:nvSpPr>
            <p:spPr bwMode="auto">
              <a:xfrm flipH="1">
                <a:off x="1578" y="332"/>
                <a:ext cx="82" cy="0"/>
              </a:xfrm>
              <a:prstGeom prst="line">
                <a:avLst/>
              </a:prstGeom>
              <a:noFill/>
              <a:ln w="9525">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 name="直接连接符 642133"/>
              <p:cNvSpPr>
                <a:spLocks noChangeShapeType="1"/>
              </p:cNvSpPr>
              <p:nvPr/>
            </p:nvSpPr>
            <p:spPr bwMode="auto">
              <a:xfrm>
                <a:off x="1208" y="332"/>
                <a:ext cx="348" cy="0"/>
              </a:xfrm>
              <a:prstGeom prst="line">
                <a:avLst/>
              </a:prstGeom>
              <a:noFill/>
              <a:ln w="9525">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 name="直接连接符 642134"/>
              <p:cNvSpPr>
                <a:spLocks noChangeShapeType="1"/>
              </p:cNvSpPr>
              <p:nvPr/>
            </p:nvSpPr>
            <p:spPr bwMode="auto">
              <a:xfrm>
                <a:off x="1480" y="234"/>
                <a:ext cx="0" cy="298"/>
              </a:xfrm>
              <a:prstGeom prst="line">
                <a:avLst/>
              </a:prstGeom>
              <a:noFill/>
              <a:ln w="9525">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 name="直接连接符 642135"/>
              <p:cNvSpPr>
                <a:spLocks noChangeShapeType="1"/>
              </p:cNvSpPr>
              <p:nvPr/>
            </p:nvSpPr>
            <p:spPr bwMode="auto">
              <a:xfrm>
                <a:off x="1254" y="252"/>
                <a:ext cx="0" cy="156"/>
              </a:xfrm>
              <a:prstGeom prst="line">
                <a:avLst/>
              </a:prstGeom>
              <a:noFill/>
              <a:ln w="9525">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 name="直接连接符 642136"/>
              <p:cNvSpPr>
                <a:spLocks noChangeShapeType="1"/>
              </p:cNvSpPr>
              <p:nvPr/>
            </p:nvSpPr>
            <p:spPr bwMode="auto">
              <a:xfrm flipH="1" flipV="1">
                <a:off x="1482" y="109"/>
                <a:ext cx="0" cy="27"/>
              </a:xfrm>
              <a:prstGeom prst="line">
                <a:avLst/>
              </a:prstGeom>
              <a:noFill/>
              <a:ln w="9525">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 name="直接连接符 642137"/>
              <p:cNvSpPr>
                <a:spLocks noChangeShapeType="1"/>
              </p:cNvSpPr>
              <p:nvPr/>
            </p:nvSpPr>
            <p:spPr bwMode="auto">
              <a:xfrm>
                <a:off x="1710" y="180"/>
                <a:ext cx="0" cy="96"/>
              </a:xfrm>
              <a:prstGeom prst="line">
                <a:avLst/>
              </a:prstGeom>
              <a:noFill/>
              <a:ln w="9525">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 name="直接连接符 642138"/>
              <p:cNvSpPr>
                <a:spLocks noChangeShapeType="1"/>
              </p:cNvSpPr>
              <p:nvPr/>
            </p:nvSpPr>
            <p:spPr bwMode="auto">
              <a:xfrm flipV="1">
                <a:off x="1710" y="111"/>
                <a:ext cx="0" cy="22"/>
              </a:xfrm>
              <a:prstGeom prst="line">
                <a:avLst/>
              </a:prstGeom>
              <a:noFill/>
              <a:ln w="9525">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sp>
        <p:nvSpPr>
          <p:cNvPr id="92" name="矩形 642139"/>
          <p:cNvSpPr>
            <a:spLocks noChangeArrowheads="1"/>
          </p:cNvSpPr>
          <p:nvPr/>
        </p:nvSpPr>
        <p:spPr bwMode="auto">
          <a:xfrm>
            <a:off x="0" y="0"/>
            <a:ext cx="608013" cy="4876800"/>
          </a:xfrm>
          <a:prstGeom prst="rect">
            <a:avLst/>
          </a:prstGeom>
          <a:solidFill>
            <a:schemeClr val="accent1"/>
          </a:solidFill>
          <a:ln>
            <a:noFill/>
          </a:ln>
        </p:spPr>
        <p:txBody>
          <a:bodyPr wrap="none" anchor="ctr"/>
          <a:lstStyle>
            <a:lvl1pPr>
              <a:lnSpc>
                <a:spcPct val="80000"/>
              </a:lnSpc>
              <a:spcBef>
                <a:spcPct val="50000"/>
              </a:spcBef>
              <a:defRPr sz="2400">
                <a:solidFill>
                  <a:schemeClr val="tx1"/>
                </a:solidFill>
                <a:latin typeface="Times New Roman" panose="02020603050405020304" pitchFamily="18" charset="0"/>
                <a:ea typeface="楷体_GB2312" pitchFamily="49" charset="-122"/>
              </a:defRPr>
            </a:lvl1pPr>
            <a:lvl2pPr marL="742950" indent="-285750">
              <a:lnSpc>
                <a:spcPct val="80000"/>
              </a:lnSpc>
              <a:spcBef>
                <a:spcPct val="50000"/>
              </a:spcBef>
              <a:defRPr sz="2400">
                <a:solidFill>
                  <a:schemeClr val="tx1"/>
                </a:solidFill>
                <a:latin typeface="Times New Roman" panose="02020603050405020304" pitchFamily="18" charset="0"/>
                <a:ea typeface="楷体_GB2312" pitchFamily="49" charset="-122"/>
              </a:defRPr>
            </a:lvl2pPr>
            <a:lvl3pPr marL="1143000" indent="-228600">
              <a:lnSpc>
                <a:spcPct val="80000"/>
              </a:lnSpc>
              <a:spcBef>
                <a:spcPct val="50000"/>
              </a:spcBef>
              <a:defRPr sz="2400">
                <a:solidFill>
                  <a:schemeClr val="tx1"/>
                </a:solidFill>
                <a:latin typeface="Times New Roman" panose="02020603050405020304" pitchFamily="18" charset="0"/>
                <a:ea typeface="楷体_GB2312" pitchFamily="49" charset="-122"/>
              </a:defRPr>
            </a:lvl3pPr>
            <a:lvl4pPr marL="1600200" indent="-228600">
              <a:lnSpc>
                <a:spcPct val="80000"/>
              </a:lnSpc>
              <a:spcBef>
                <a:spcPct val="50000"/>
              </a:spcBef>
              <a:defRPr sz="2400">
                <a:solidFill>
                  <a:schemeClr val="tx1"/>
                </a:solidFill>
                <a:latin typeface="Times New Roman" panose="02020603050405020304" pitchFamily="18" charset="0"/>
                <a:ea typeface="楷体_GB2312" pitchFamily="49" charset="-122"/>
              </a:defRPr>
            </a:lvl4pPr>
            <a:lvl5pPr marL="2057400" indent="-228600">
              <a:lnSpc>
                <a:spcPct val="80000"/>
              </a:lnSpc>
              <a:spcBef>
                <a:spcPct val="50000"/>
              </a:spcBef>
              <a:defRPr sz="2400">
                <a:solidFill>
                  <a:schemeClr val="tx1"/>
                </a:solidFill>
                <a:latin typeface="Times New Roman" panose="02020603050405020304" pitchFamily="18" charset="0"/>
                <a:ea typeface="楷体_GB2312" pitchFamily="49" charset="-122"/>
              </a:defRPr>
            </a:lvl5pPr>
            <a:lvl6pPr marL="2514600" indent="-228600" eaLnBrk="0" fontAlgn="base" hangingPunct="0">
              <a:lnSpc>
                <a:spcPct val="80000"/>
              </a:lnSpc>
              <a:spcBef>
                <a:spcPct val="50000"/>
              </a:spcBef>
              <a:spcAft>
                <a:spcPct val="0"/>
              </a:spcAft>
              <a:defRPr sz="2400">
                <a:solidFill>
                  <a:schemeClr val="tx1"/>
                </a:solidFill>
                <a:latin typeface="Times New Roman" panose="02020603050405020304" pitchFamily="18" charset="0"/>
                <a:ea typeface="楷体_GB2312" pitchFamily="49" charset="-122"/>
              </a:defRPr>
            </a:lvl6pPr>
            <a:lvl7pPr marL="2971800" indent="-228600" eaLnBrk="0" fontAlgn="base" hangingPunct="0">
              <a:lnSpc>
                <a:spcPct val="80000"/>
              </a:lnSpc>
              <a:spcBef>
                <a:spcPct val="50000"/>
              </a:spcBef>
              <a:spcAft>
                <a:spcPct val="0"/>
              </a:spcAft>
              <a:defRPr sz="2400">
                <a:solidFill>
                  <a:schemeClr val="tx1"/>
                </a:solidFill>
                <a:latin typeface="Times New Roman" panose="02020603050405020304" pitchFamily="18" charset="0"/>
                <a:ea typeface="楷体_GB2312" pitchFamily="49" charset="-122"/>
              </a:defRPr>
            </a:lvl7pPr>
            <a:lvl8pPr marL="3429000" indent="-228600" eaLnBrk="0" fontAlgn="base" hangingPunct="0">
              <a:lnSpc>
                <a:spcPct val="80000"/>
              </a:lnSpc>
              <a:spcBef>
                <a:spcPct val="50000"/>
              </a:spcBef>
              <a:spcAft>
                <a:spcPct val="0"/>
              </a:spcAft>
              <a:defRPr sz="2400">
                <a:solidFill>
                  <a:schemeClr val="tx1"/>
                </a:solidFill>
                <a:latin typeface="Times New Roman" panose="02020603050405020304" pitchFamily="18" charset="0"/>
                <a:ea typeface="楷体_GB2312" pitchFamily="49" charset="-122"/>
              </a:defRPr>
            </a:lvl8pPr>
            <a:lvl9pPr marL="3886200" indent="-228600" eaLnBrk="0" fontAlgn="base" hangingPunct="0">
              <a:lnSpc>
                <a:spcPct val="80000"/>
              </a:lnSpc>
              <a:spcBef>
                <a:spcPct val="50000"/>
              </a:spcBef>
              <a:spcAft>
                <a:spcPct val="0"/>
              </a:spcAft>
              <a:defRPr sz="2400">
                <a:solidFill>
                  <a:schemeClr val="tx1"/>
                </a:solidFill>
                <a:latin typeface="Times New Roman" panose="02020603050405020304" pitchFamily="18" charset="0"/>
                <a:ea typeface="楷体_GB2312" pitchFamily="49" charset="-122"/>
              </a:defRPr>
            </a:lvl9pPr>
          </a:lstStyle>
          <a:p>
            <a:pPr algn="ctr" eaLnBrk="1" hangingPunct="1">
              <a:lnSpc>
                <a:spcPct val="100000"/>
              </a:lnSpc>
              <a:spcBef>
                <a:spcPct val="0"/>
              </a:spcBef>
              <a:defRPr/>
            </a:pPr>
            <a:endParaRPr lang="zh-TW" altLang="en-US">
              <a:ea typeface="PMingLiU" panose="02020500000000000000" pitchFamily="18" charset="-120"/>
            </a:endParaRPr>
          </a:p>
        </p:txBody>
      </p:sp>
      <p:sp>
        <p:nvSpPr>
          <p:cNvPr id="93" name="矩形 642141"/>
          <p:cNvSpPr>
            <a:spLocks noChangeArrowheads="1"/>
          </p:cNvSpPr>
          <p:nvPr/>
        </p:nvSpPr>
        <p:spPr bwMode="auto">
          <a:xfrm>
            <a:off x="76200" y="762000"/>
            <a:ext cx="8991600" cy="838200"/>
          </a:xfrm>
          <a:prstGeom prst="rect">
            <a:avLst/>
          </a:prstGeom>
          <a:noFill/>
          <a:ln w="57150">
            <a:solidFill>
              <a:schemeClr val="hlink"/>
            </a:solidFill>
            <a:miter lim="800000"/>
            <a:headEnd/>
            <a:tailEnd/>
          </a:ln>
        </p:spPr>
        <p:txBody>
          <a:bodyPr wrap="none" anchor="ctr"/>
          <a:lstStyle>
            <a:lvl1pPr>
              <a:lnSpc>
                <a:spcPct val="80000"/>
              </a:lnSpc>
              <a:spcBef>
                <a:spcPct val="50000"/>
              </a:spcBef>
              <a:defRPr sz="2400">
                <a:solidFill>
                  <a:schemeClr val="tx1"/>
                </a:solidFill>
                <a:latin typeface="Times New Roman" panose="02020603050405020304" pitchFamily="18" charset="0"/>
                <a:ea typeface="楷体_GB2312" pitchFamily="49" charset="-122"/>
              </a:defRPr>
            </a:lvl1pPr>
            <a:lvl2pPr marL="742950" indent="-285750">
              <a:lnSpc>
                <a:spcPct val="80000"/>
              </a:lnSpc>
              <a:spcBef>
                <a:spcPct val="50000"/>
              </a:spcBef>
              <a:defRPr sz="2400">
                <a:solidFill>
                  <a:schemeClr val="tx1"/>
                </a:solidFill>
                <a:latin typeface="Times New Roman" panose="02020603050405020304" pitchFamily="18" charset="0"/>
                <a:ea typeface="楷体_GB2312" pitchFamily="49" charset="-122"/>
              </a:defRPr>
            </a:lvl2pPr>
            <a:lvl3pPr marL="1143000" indent="-228600">
              <a:lnSpc>
                <a:spcPct val="80000"/>
              </a:lnSpc>
              <a:spcBef>
                <a:spcPct val="50000"/>
              </a:spcBef>
              <a:defRPr sz="2400">
                <a:solidFill>
                  <a:schemeClr val="tx1"/>
                </a:solidFill>
                <a:latin typeface="Times New Roman" panose="02020603050405020304" pitchFamily="18" charset="0"/>
                <a:ea typeface="楷体_GB2312" pitchFamily="49" charset="-122"/>
              </a:defRPr>
            </a:lvl3pPr>
            <a:lvl4pPr marL="1600200" indent="-228600">
              <a:lnSpc>
                <a:spcPct val="80000"/>
              </a:lnSpc>
              <a:spcBef>
                <a:spcPct val="50000"/>
              </a:spcBef>
              <a:defRPr sz="2400">
                <a:solidFill>
                  <a:schemeClr val="tx1"/>
                </a:solidFill>
                <a:latin typeface="Times New Roman" panose="02020603050405020304" pitchFamily="18" charset="0"/>
                <a:ea typeface="楷体_GB2312" pitchFamily="49" charset="-122"/>
              </a:defRPr>
            </a:lvl4pPr>
            <a:lvl5pPr marL="2057400" indent="-228600">
              <a:lnSpc>
                <a:spcPct val="80000"/>
              </a:lnSpc>
              <a:spcBef>
                <a:spcPct val="50000"/>
              </a:spcBef>
              <a:defRPr sz="2400">
                <a:solidFill>
                  <a:schemeClr val="tx1"/>
                </a:solidFill>
                <a:latin typeface="Times New Roman" panose="02020603050405020304" pitchFamily="18" charset="0"/>
                <a:ea typeface="楷体_GB2312" pitchFamily="49" charset="-122"/>
              </a:defRPr>
            </a:lvl5pPr>
            <a:lvl6pPr marL="2514600" indent="-228600" eaLnBrk="0" fontAlgn="base" hangingPunct="0">
              <a:lnSpc>
                <a:spcPct val="80000"/>
              </a:lnSpc>
              <a:spcBef>
                <a:spcPct val="50000"/>
              </a:spcBef>
              <a:spcAft>
                <a:spcPct val="0"/>
              </a:spcAft>
              <a:defRPr sz="2400">
                <a:solidFill>
                  <a:schemeClr val="tx1"/>
                </a:solidFill>
                <a:latin typeface="Times New Roman" panose="02020603050405020304" pitchFamily="18" charset="0"/>
                <a:ea typeface="楷体_GB2312" pitchFamily="49" charset="-122"/>
              </a:defRPr>
            </a:lvl6pPr>
            <a:lvl7pPr marL="2971800" indent="-228600" eaLnBrk="0" fontAlgn="base" hangingPunct="0">
              <a:lnSpc>
                <a:spcPct val="80000"/>
              </a:lnSpc>
              <a:spcBef>
                <a:spcPct val="50000"/>
              </a:spcBef>
              <a:spcAft>
                <a:spcPct val="0"/>
              </a:spcAft>
              <a:defRPr sz="2400">
                <a:solidFill>
                  <a:schemeClr val="tx1"/>
                </a:solidFill>
                <a:latin typeface="Times New Roman" panose="02020603050405020304" pitchFamily="18" charset="0"/>
                <a:ea typeface="楷体_GB2312" pitchFamily="49" charset="-122"/>
              </a:defRPr>
            </a:lvl7pPr>
            <a:lvl8pPr marL="3429000" indent="-228600" eaLnBrk="0" fontAlgn="base" hangingPunct="0">
              <a:lnSpc>
                <a:spcPct val="80000"/>
              </a:lnSpc>
              <a:spcBef>
                <a:spcPct val="50000"/>
              </a:spcBef>
              <a:spcAft>
                <a:spcPct val="0"/>
              </a:spcAft>
              <a:defRPr sz="2400">
                <a:solidFill>
                  <a:schemeClr val="tx1"/>
                </a:solidFill>
                <a:latin typeface="Times New Roman" panose="02020603050405020304" pitchFamily="18" charset="0"/>
                <a:ea typeface="楷体_GB2312" pitchFamily="49" charset="-122"/>
              </a:defRPr>
            </a:lvl8pPr>
            <a:lvl9pPr marL="3886200" indent="-228600" eaLnBrk="0" fontAlgn="base" hangingPunct="0">
              <a:lnSpc>
                <a:spcPct val="80000"/>
              </a:lnSpc>
              <a:spcBef>
                <a:spcPct val="50000"/>
              </a:spcBef>
              <a:spcAft>
                <a:spcPct val="0"/>
              </a:spcAft>
              <a:defRPr sz="2400">
                <a:solidFill>
                  <a:schemeClr val="tx1"/>
                </a:solidFill>
                <a:latin typeface="Times New Roman" panose="02020603050405020304" pitchFamily="18" charset="0"/>
                <a:ea typeface="楷体_GB2312" pitchFamily="49" charset="-122"/>
              </a:defRPr>
            </a:lvl9pPr>
          </a:lstStyle>
          <a:p>
            <a:pPr algn="ctr" eaLnBrk="1" hangingPunct="1">
              <a:lnSpc>
                <a:spcPct val="100000"/>
              </a:lnSpc>
              <a:spcBef>
                <a:spcPct val="0"/>
              </a:spcBef>
              <a:defRPr/>
            </a:pPr>
            <a:endParaRPr lang="zh-CN" altLang="zh-CN">
              <a:latin typeface="Arial" panose="020B0604020202020204" pitchFamily="34" charset="0"/>
              <a:ea typeface="宋体" panose="02010600030101010101" pitchFamily="2" charset="-122"/>
            </a:endParaRPr>
          </a:p>
        </p:txBody>
      </p:sp>
      <p:grpSp>
        <p:nvGrpSpPr>
          <p:cNvPr id="94" name="组合 642142"/>
          <p:cNvGrpSpPr>
            <a:grpSpLocks/>
          </p:cNvGrpSpPr>
          <p:nvPr/>
        </p:nvGrpSpPr>
        <p:grpSpPr bwMode="auto">
          <a:xfrm>
            <a:off x="304800" y="0"/>
            <a:ext cx="3276600" cy="2133600"/>
            <a:chOff x="336" y="0"/>
            <a:chExt cx="2064" cy="1344"/>
          </a:xfrm>
        </p:grpSpPr>
        <p:sp>
          <p:nvSpPr>
            <p:cNvPr id="95" name="矩形 642143"/>
            <p:cNvSpPr>
              <a:spLocks noChangeArrowheads="1"/>
            </p:cNvSpPr>
            <p:nvPr/>
          </p:nvSpPr>
          <p:spPr bwMode="auto">
            <a:xfrm>
              <a:off x="1008" y="672"/>
              <a:ext cx="336" cy="336"/>
            </a:xfrm>
            <a:prstGeom prst="rect">
              <a:avLst/>
            </a:prstGeom>
            <a:noFill/>
            <a:ln w="57150">
              <a:solidFill>
                <a:schemeClr val="hlink"/>
              </a:solidFill>
              <a:miter lim="800000"/>
              <a:headEnd/>
              <a:tailEnd/>
            </a:ln>
          </p:spPr>
          <p:txBody>
            <a:bodyPr/>
            <a:lstStyle>
              <a:lvl1pPr>
                <a:lnSpc>
                  <a:spcPct val="80000"/>
                </a:lnSpc>
                <a:spcBef>
                  <a:spcPct val="50000"/>
                </a:spcBef>
                <a:defRPr sz="2400">
                  <a:solidFill>
                    <a:schemeClr val="tx1"/>
                  </a:solidFill>
                  <a:latin typeface="Times New Roman" panose="02020603050405020304" pitchFamily="18" charset="0"/>
                  <a:ea typeface="楷体_GB2312" pitchFamily="49" charset="-122"/>
                </a:defRPr>
              </a:lvl1pPr>
              <a:lvl2pPr marL="742950" indent="-285750">
                <a:lnSpc>
                  <a:spcPct val="80000"/>
                </a:lnSpc>
                <a:spcBef>
                  <a:spcPct val="50000"/>
                </a:spcBef>
                <a:defRPr sz="2400">
                  <a:solidFill>
                    <a:schemeClr val="tx1"/>
                  </a:solidFill>
                  <a:latin typeface="Times New Roman" panose="02020603050405020304" pitchFamily="18" charset="0"/>
                  <a:ea typeface="楷体_GB2312" pitchFamily="49" charset="-122"/>
                </a:defRPr>
              </a:lvl2pPr>
              <a:lvl3pPr marL="1143000" indent="-228600">
                <a:lnSpc>
                  <a:spcPct val="80000"/>
                </a:lnSpc>
                <a:spcBef>
                  <a:spcPct val="50000"/>
                </a:spcBef>
                <a:defRPr sz="2400">
                  <a:solidFill>
                    <a:schemeClr val="tx1"/>
                  </a:solidFill>
                  <a:latin typeface="Times New Roman" panose="02020603050405020304" pitchFamily="18" charset="0"/>
                  <a:ea typeface="楷体_GB2312" pitchFamily="49" charset="-122"/>
                </a:defRPr>
              </a:lvl3pPr>
              <a:lvl4pPr marL="1600200" indent="-228600">
                <a:lnSpc>
                  <a:spcPct val="80000"/>
                </a:lnSpc>
                <a:spcBef>
                  <a:spcPct val="50000"/>
                </a:spcBef>
                <a:defRPr sz="2400">
                  <a:solidFill>
                    <a:schemeClr val="tx1"/>
                  </a:solidFill>
                  <a:latin typeface="Times New Roman" panose="02020603050405020304" pitchFamily="18" charset="0"/>
                  <a:ea typeface="楷体_GB2312" pitchFamily="49" charset="-122"/>
                </a:defRPr>
              </a:lvl4pPr>
              <a:lvl5pPr marL="2057400" indent="-228600">
                <a:lnSpc>
                  <a:spcPct val="80000"/>
                </a:lnSpc>
                <a:spcBef>
                  <a:spcPct val="50000"/>
                </a:spcBef>
                <a:defRPr sz="2400">
                  <a:solidFill>
                    <a:schemeClr val="tx1"/>
                  </a:solidFill>
                  <a:latin typeface="Times New Roman" panose="02020603050405020304" pitchFamily="18" charset="0"/>
                  <a:ea typeface="楷体_GB2312" pitchFamily="49" charset="-122"/>
                </a:defRPr>
              </a:lvl5pPr>
              <a:lvl6pPr marL="2514600" indent="-228600" eaLnBrk="0" fontAlgn="base" hangingPunct="0">
                <a:lnSpc>
                  <a:spcPct val="80000"/>
                </a:lnSpc>
                <a:spcBef>
                  <a:spcPct val="50000"/>
                </a:spcBef>
                <a:spcAft>
                  <a:spcPct val="0"/>
                </a:spcAft>
                <a:defRPr sz="2400">
                  <a:solidFill>
                    <a:schemeClr val="tx1"/>
                  </a:solidFill>
                  <a:latin typeface="Times New Roman" panose="02020603050405020304" pitchFamily="18" charset="0"/>
                  <a:ea typeface="楷体_GB2312" pitchFamily="49" charset="-122"/>
                </a:defRPr>
              </a:lvl6pPr>
              <a:lvl7pPr marL="2971800" indent="-228600" eaLnBrk="0" fontAlgn="base" hangingPunct="0">
                <a:lnSpc>
                  <a:spcPct val="80000"/>
                </a:lnSpc>
                <a:spcBef>
                  <a:spcPct val="50000"/>
                </a:spcBef>
                <a:spcAft>
                  <a:spcPct val="0"/>
                </a:spcAft>
                <a:defRPr sz="2400">
                  <a:solidFill>
                    <a:schemeClr val="tx1"/>
                  </a:solidFill>
                  <a:latin typeface="Times New Roman" panose="02020603050405020304" pitchFamily="18" charset="0"/>
                  <a:ea typeface="楷体_GB2312" pitchFamily="49" charset="-122"/>
                </a:defRPr>
              </a:lvl7pPr>
              <a:lvl8pPr marL="3429000" indent="-228600" eaLnBrk="0" fontAlgn="base" hangingPunct="0">
                <a:lnSpc>
                  <a:spcPct val="80000"/>
                </a:lnSpc>
                <a:spcBef>
                  <a:spcPct val="50000"/>
                </a:spcBef>
                <a:spcAft>
                  <a:spcPct val="0"/>
                </a:spcAft>
                <a:defRPr sz="2400">
                  <a:solidFill>
                    <a:schemeClr val="tx1"/>
                  </a:solidFill>
                  <a:latin typeface="Times New Roman" panose="02020603050405020304" pitchFamily="18" charset="0"/>
                  <a:ea typeface="楷体_GB2312" pitchFamily="49" charset="-122"/>
                </a:defRPr>
              </a:lvl8pPr>
              <a:lvl9pPr marL="3886200" indent="-228600" eaLnBrk="0" fontAlgn="base" hangingPunct="0">
                <a:lnSpc>
                  <a:spcPct val="80000"/>
                </a:lnSpc>
                <a:spcBef>
                  <a:spcPct val="50000"/>
                </a:spcBef>
                <a:spcAft>
                  <a:spcPct val="0"/>
                </a:spcAft>
                <a:defRPr sz="2400">
                  <a:solidFill>
                    <a:schemeClr val="tx1"/>
                  </a:solidFill>
                  <a:latin typeface="Times New Roman" panose="02020603050405020304" pitchFamily="18" charset="0"/>
                  <a:ea typeface="楷体_GB2312" pitchFamily="49" charset="-122"/>
                </a:defRPr>
              </a:lvl9pPr>
            </a:lstStyle>
            <a:p>
              <a:pPr eaLnBrk="1" hangingPunct="1">
                <a:defRPr/>
              </a:pPr>
              <a:endParaRPr lang="zh-CN" altLang="en-US"/>
            </a:p>
          </p:txBody>
        </p:sp>
        <p:sp>
          <p:nvSpPr>
            <p:cNvPr id="96" name="矩形 642144"/>
            <p:cNvSpPr>
              <a:spLocks noChangeArrowheads="1"/>
            </p:cNvSpPr>
            <p:nvPr/>
          </p:nvSpPr>
          <p:spPr bwMode="auto">
            <a:xfrm>
              <a:off x="1344" y="1008"/>
              <a:ext cx="336" cy="336"/>
            </a:xfrm>
            <a:prstGeom prst="rect">
              <a:avLst/>
            </a:prstGeom>
            <a:noFill/>
            <a:ln w="57150">
              <a:solidFill>
                <a:schemeClr val="hlink"/>
              </a:solidFill>
              <a:miter lim="800000"/>
              <a:headEnd/>
              <a:tailEnd/>
            </a:ln>
          </p:spPr>
          <p:txBody>
            <a:bodyPr/>
            <a:lstStyle>
              <a:lvl1pPr>
                <a:lnSpc>
                  <a:spcPct val="80000"/>
                </a:lnSpc>
                <a:spcBef>
                  <a:spcPct val="50000"/>
                </a:spcBef>
                <a:defRPr sz="2400">
                  <a:solidFill>
                    <a:schemeClr val="tx1"/>
                  </a:solidFill>
                  <a:latin typeface="Times New Roman" panose="02020603050405020304" pitchFamily="18" charset="0"/>
                  <a:ea typeface="楷体_GB2312" pitchFamily="49" charset="-122"/>
                </a:defRPr>
              </a:lvl1pPr>
              <a:lvl2pPr marL="742950" indent="-285750">
                <a:lnSpc>
                  <a:spcPct val="80000"/>
                </a:lnSpc>
                <a:spcBef>
                  <a:spcPct val="50000"/>
                </a:spcBef>
                <a:defRPr sz="2400">
                  <a:solidFill>
                    <a:schemeClr val="tx1"/>
                  </a:solidFill>
                  <a:latin typeface="Times New Roman" panose="02020603050405020304" pitchFamily="18" charset="0"/>
                  <a:ea typeface="楷体_GB2312" pitchFamily="49" charset="-122"/>
                </a:defRPr>
              </a:lvl2pPr>
              <a:lvl3pPr marL="1143000" indent="-228600">
                <a:lnSpc>
                  <a:spcPct val="80000"/>
                </a:lnSpc>
                <a:spcBef>
                  <a:spcPct val="50000"/>
                </a:spcBef>
                <a:defRPr sz="2400">
                  <a:solidFill>
                    <a:schemeClr val="tx1"/>
                  </a:solidFill>
                  <a:latin typeface="Times New Roman" panose="02020603050405020304" pitchFamily="18" charset="0"/>
                  <a:ea typeface="楷体_GB2312" pitchFamily="49" charset="-122"/>
                </a:defRPr>
              </a:lvl3pPr>
              <a:lvl4pPr marL="1600200" indent="-228600">
                <a:lnSpc>
                  <a:spcPct val="80000"/>
                </a:lnSpc>
                <a:spcBef>
                  <a:spcPct val="50000"/>
                </a:spcBef>
                <a:defRPr sz="2400">
                  <a:solidFill>
                    <a:schemeClr val="tx1"/>
                  </a:solidFill>
                  <a:latin typeface="Times New Roman" panose="02020603050405020304" pitchFamily="18" charset="0"/>
                  <a:ea typeface="楷体_GB2312" pitchFamily="49" charset="-122"/>
                </a:defRPr>
              </a:lvl4pPr>
              <a:lvl5pPr marL="2057400" indent="-228600">
                <a:lnSpc>
                  <a:spcPct val="80000"/>
                </a:lnSpc>
                <a:spcBef>
                  <a:spcPct val="50000"/>
                </a:spcBef>
                <a:defRPr sz="2400">
                  <a:solidFill>
                    <a:schemeClr val="tx1"/>
                  </a:solidFill>
                  <a:latin typeface="Times New Roman" panose="02020603050405020304" pitchFamily="18" charset="0"/>
                  <a:ea typeface="楷体_GB2312" pitchFamily="49" charset="-122"/>
                </a:defRPr>
              </a:lvl5pPr>
              <a:lvl6pPr marL="2514600" indent="-228600" eaLnBrk="0" fontAlgn="base" hangingPunct="0">
                <a:lnSpc>
                  <a:spcPct val="80000"/>
                </a:lnSpc>
                <a:spcBef>
                  <a:spcPct val="50000"/>
                </a:spcBef>
                <a:spcAft>
                  <a:spcPct val="0"/>
                </a:spcAft>
                <a:defRPr sz="2400">
                  <a:solidFill>
                    <a:schemeClr val="tx1"/>
                  </a:solidFill>
                  <a:latin typeface="Times New Roman" panose="02020603050405020304" pitchFamily="18" charset="0"/>
                  <a:ea typeface="楷体_GB2312" pitchFamily="49" charset="-122"/>
                </a:defRPr>
              </a:lvl6pPr>
              <a:lvl7pPr marL="2971800" indent="-228600" eaLnBrk="0" fontAlgn="base" hangingPunct="0">
                <a:lnSpc>
                  <a:spcPct val="80000"/>
                </a:lnSpc>
                <a:spcBef>
                  <a:spcPct val="50000"/>
                </a:spcBef>
                <a:spcAft>
                  <a:spcPct val="0"/>
                </a:spcAft>
                <a:defRPr sz="2400">
                  <a:solidFill>
                    <a:schemeClr val="tx1"/>
                  </a:solidFill>
                  <a:latin typeface="Times New Roman" panose="02020603050405020304" pitchFamily="18" charset="0"/>
                  <a:ea typeface="楷体_GB2312" pitchFamily="49" charset="-122"/>
                </a:defRPr>
              </a:lvl7pPr>
              <a:lvl8pPr marL="3429000" indent="-228600" eaLnBrk="0" fontAlgn="base" hangingPunct="0">
                <a:lnSpc>
                  <a:spcPct val="80000"/>
                </a:lnSpc>
                <a:spcBef>
                  <a:spcPct val="50000"/>
                </a:spcBef>
                <a:spcAft>
                  <a:spcPct val="0"/>
                </a:spcAft>
                <a:defRPr sz="2400">
                  <a:solidFill>
                    <a:schemeClr val="tx1"/>
                  </a:solidFill>
                  <a:latin typeface="Times New Roman" panose="02020603050405020304" pitchFamily="18" charset="0"/>
                  <a:ea typeface="楷体_GB2312" pitchFamily="49" charset="-122"/>
                </a:defRPr>
              </a:lvl8pPr>
              <a:lvl9pPr marL="3886200" indent="-228600" eaLnBrk="0" fontAlgn="base" hangingPunct="0">
                <a:lnSpc>
                  <a:spcPct val="80000"/>
                </a:lnSpc>
                <a:spcBef>
                  <a:spcPct val="50000"/>
                </a:spcBef>
                <a:spcAft>
                  <a:spcPct val="0"/>
                </a:spcAft>
                <a:defRPr sz="2400">
                  <a:solidFill>
                    <a:schemeClr val="tx1"/>
                  </a:solidFill>
                  <a:latin typeface="Times New Roman" panose="02020603050405020304" pitchFamily="18" charset="0"/>
                  <a:ea typeface="楷体_GB2312" pitchFamily="49" charset="-122"/>
                </a:defRPr>
              </a:lvl9pPr>
            </a:lstStyle>
            <a:p>
              <a:pPr eaLnBrk="1" hangingPunct="1">
                <a:defRPr/>
              </a:pPr>
              <a:endParaRPr lang="zh-CN" altLang="en-US"/>
            </a:p>
          </p:txBody>
        </p:sp>
        <p:sp>
          <p:nvSpPr>
            <p:cNvPr id="97" name="矩形 642145"/>
            <p:cNvSpPr>
              <a:spLocks noChangeArrowheads="1"/>
            </p:cNvSpPr>
            <p:nvPr/>
          </p:nvSpPr>
          <p:spPr bwMode="auto">
            <a:xfrm>
              <a:off x="1728" y="336"/>
              <a:ext cx="336" cy="336"/>
            </a:xfrm>
            <a:prstGeom prst="rect">
              <a:avLst/>
            </a:prstGeom>
            <a:noFill/>
            <a:ln w="57150">
              <a:solidFill>
                <a:schemeClr val="hlink"/>
              </a:solidFill>
              <a:miter lim="800000"/>
              <a:headEnd/>
              <a:tailEnd/>
            </a:ln>
          </p:spPr>
          <p:txBody>
            <a:bodyPr/>
            <a:lstStyle>
              <a:lvl1pPr>
                <a:lnSpc>
                  <a:spcPct val="80000"/>
                </a:lnSpc>
                <a:spcBef>
                  <a:spcPct val="50000"/>
                </a:spcBef>
                <a:defRPr sz="2400">
                  <a:solidFill>
                    <a:schemeClr val="tx1"/>
                  </a:solidFill>
                  <a:latin typeface="Times New Roman" panose="02020603050405020304" pitchFamily="18" charset="0"/>
                  <a:ea typeface="楷体_GB2312" pitchFamily="49" charset="-122"/>
                </a:defRPr>
              </a:lvl1pPr>
              <a:lvl2pPr marL="742950" indent="-285750">
                <a:lnSpc>
                  <a:spcPct val="80000"/>
                </a:lnSpc>
                <a:spcBef>
                  <a:spcPct val="50000"/>
                </a:spcBef>
                <a:defRPr sz="2400">
                  <a:solidFill>
                    <a:schemeClr val="tx1"/>
                  </a:solidFill>
                  <a:latin typeface="Times New Roman" panose="02020603050405020304" pitchFamily="18" charset="0"/>
                  <a:ea typeface="楷体_GB2312" pitchFamily="49" charset="-122"/>
                </a:defRPr>
              </a:lvl2pPr>
              <a:lvl3pPr marL="1143000" indent="-228600">
                <a:lnSpc>
                  <a:spcPct val="80000"/>
                </a:lnSpc>
                <a:spcBef>
                  <a:spcPct val="50000"/>
                </a:spcBef>
                <a:defRPr sz="2400">
                  <a:solidFill>
                    <a:schemeClr val="tx1"/>
                  </a:solidFill>
                  <a:latin typeface="Times New Roman" panose="02020603050405020304" pitchFamily="18" charset="0"/>
                  <a:ea typeface="楷体_GB2312" pitchFamily="49" charset="-122"/>
                </a:defRPr>
              </a:lvl3pPr>
              <a:lvl4pPr marL="1600200" indent="-228600">
                <a:lnSpc>
                  <a:spcPct val="80000"/>
                </a:lnSpc>
                <a:spcBef>
                  <a:spcPct val="50000"/>
                </a:spcBef>
                <a:defRPr sz="2400">
                  <a:solidFill>
                    <a:schemeClr val="tx1"/>
                  </a:solidFill>
                  <a:latin typeface="Times New Roman" panose="02020603050405020304" pitchFamily="18" charset="0"/>
                  <a:ea typeface="楷体_GB2312" pitchFamily="49" charset="-122"/>
                </a:defRPr>
              </a:lvl4pPr>
              <a:lvl5pPr marL="2057400" indent="-228600">
                <a:lnSpc>
                  <a:spcPct val="80000"/>
                </a:lnSpc>
                <a:spcBef>
                  <a:spcPct val="50000"/>
                </a:spcBef>
                <a:defRPr sz="2400">
                  <a:solidFill>
                    <a:schemeClr val="tx1"/>
                  </a:solidFill>
                  <a:latin typeface="Times New Roman" panose="02020603050405020304" pitchFamily="18" charset="0"/>
                  <a:ea typeface="楷体_GB2312" pitchFamily="49" charset="-122"/>
                </a:defRPr>
              </a:lvl5pPr>
              <a:lvl6pPr marL="2514600" indent="-228600" eaLnBrk="0" fontAlgn="base" hangingPunct="0">
                <a:lnSpc>
                  <a:spcPct val="80000"/>
                </a:lnSpc>
                <a:spcBef>
                  <a:spcPct val="50000"/>
                </a:spcBef>
                <a:spcAft>
                  <a:spcPct val="0"/>
                </a:spcAft>
                <a:defRPr sz="2400">
                  <a:solidFill>
                    <a:schemeClr val="tx1"/>
                  </a:solidFill>
                  <a:latin typeface="Times New Roman" panose="02020603050405020304" pitchFamily="18" charset="0"/>
                  <a:ea typeface="楷体_GB2312" pitchFamily="49" charset="-122"/>
                </a:defRPr>
              </a:lvl6pPr>
              <a:lvl7pPr marL="2971800" indent="-228600" eaLnBrk="0" fontAlgn="base" hangingPunct="0">
                <a:lnSpc>
                  <a:spcPct val="80000"/>
                </a:lnSpc>
                <a:spcBef>
                  <a:spcPct val="50000"/>
                </a:spcBef>
                <a:spcAft>
                  <a:spcPct val="0"/>
                </a:spcAft>
                <a:defRPr sz="2400">
                  <a:solidFill>
                    <a:schemeClr val="tx1"/>
                  </a:solidFill>
                  <a:latin typeface="Times New Roman" panose="02020603050405020304" pitchFamily="18" charset="0"/>
                  <a:ea typeface="楷体_GB2312" pitchFamily="49" charset="-122"/>
                </a:defRPr>
              </a:lvl7pPr>
              <a:lvl8pPr marL="3429000" indent="-228600" eaLnBrk="0" fontAlgn="base" hangingPunct="0">
                <a:lnSpc>
                  <a:spcPct val="80000"/>
                </a:lnSpc>
                <a:spcBef>
                  <a:spcPct val="50000"/>
                </a:spcBef>
                <a:spcAft>
                  <a:spcPct val="0"/>
                </a:spcAft>
                <a:defRPr sz="2400">
                  <a:solidFill>
                    <a:schemeClr val="tx1"/>
                  </a:solidFill>
                  <a:latin typeface="Times New Roman" panose="02020603050405020304" pitchFamily="18" charset="0"/>
                  <a:ea typeface="楷体_GB2312" pitchFamily="49" charset="-122"/>
                </a:defRPr>
              </a:lvl8pPr>
              <a:lvl9pPr marL="3886200" indent="-228600" eaLnBrk="0" fontAlgn="base" hangingPunct="0">
                <a:lnSpc>
                  <a:spcPct val="80000"/>
                </a:lnSpc>
                <a:spcBef>
                  <a:spcPct val="50000"/>
                </a:spcBef>
                <a:spcAft>
                  <a:spcPct val="0"/>
                </a:spcAft>
                <a:defRPr sz="2400">
                  <a:solidFill>
                    <a:schemeClr val="tx1"/>
                  </a:solidFill>
                  <a:latin typeface="Times New Roman" panose="02020603050405020304" pitchFamily="18" charset="0"/>
                  <a:ea typeface="楷体_GB2312" pitchFamily="49" charset="-122"/>
                </a:defRPr>
              </a:lvl9pPr>
            </a:lstStyle>
            <a:p>
              <a:pPr eaLnBrk="1" hangingPunct="1">
                <a:defRPr/>
              </a:pPr>
              <a:endParaRPr lang="zh-CN" altLang="en-US"/>
            </a:p>
          </p:txBody>
        </p:sp>
        <p:sp>
          <p:nvSpPr>
            <p:cNvPr id="98" name="矩形 642146"/>
            <p:cNvSpPr>
              <a:spLocks noChangeArrowheads="1"/>
            </p:cNvSpPr>
            <p:nvPr/>
          </p:nvSpPr>
          <p:spPr bwMode="auto">
            <a:xfrm>
              <a:off x="2064" y="672"/>
              <a:ext cx="336" cy="336"/>
            </a:xfrm>
            <a:prstGeom prst="rect">
              <a:avLst/>
            </a:prstGeom>
            <a:noFill/>
            <a:ln w="57150">
              <a:solidFill>
                <a:schemeClr val="hlink"/>
              </a:solidFill>
              <a:miter lim="800000"/>
              <a:headEnd/>
              <a:tailEnd/>
            </a:ln>
          </p:spPr>
          <p:txBody>
            <a:bodyPr/>
            <a:lstStyle>
              <a:lvl1pPr>
                <a:lnSpc>
                  <a:spcPct val="80000"/>
                </a:lnSpc>
                <a:spcBef>
                  <a:spcPct val="50000"/>
                </a:spcBef>
                <a:defRPr sz="2400">
                  <a:solidFill>
                    <a:schemeClr val="tx1"/>
                  </a:solidFill>
                  <a:latin typeface="Times New Roman" panose="02020603050405020304" pitchFamily="18" charset="0"/>
                  <a:ea typeface="楷体_GB2312" pitchFamily="49" charset="-122"/>
                </a:defRPr>
              </a:lvl1pPr>
              <a:lvl2pPr marL="742950" indent="-285750">
                <a:lnSpc>
                  <a:spcPct val="80000"/>
                </a:lnSpc>
                <a:spcBef>
                  <a:spcPct val="50000"/>
                </a:spcBef>
                <a:defRPr sz="2400">
                  <a:solidFill>
                    <a:schemeClr val="tx1"/>
                  </a:solidFill>
                  <a:latin typeface="Times New Roman" panose="02020603050405020304" pitchFamily="18" charset="0"/>
                  <a:ea typeface="楷体_GB2312" pitchFamily="49" charset="-122"/>
                </a:defRPr>
              </a:lvl2pPr>
              <a:lvl3pPr marL="1143000" indent="-228600">
                <a:lnSpc>
                  <a:spcPct val="80000"/>
                </a:lnSpc>
                <a:spcBef>
                  <a:spcPct val="50000"/>
                </a:spcBef>
                <a:defRPr sz="2400">
                  <a:solidFill>
                    <a:schemeClr val="tx1"/>
                  </a:solidFill>
                  <a:latin typeface="Times New Roman" panose="02020603050405020304" pitchFamily="18" charset="0"/>
                  <a:ea typeface="楷体_GB2312" pitchFamily="49" charset="-122"/>
                </a:defRPr>
              </a:lvl3pPr>
              <a:lvl4pPr marL="1600200" indent="-228600">
                <a:lnSpc>
                  <a:spcPct val="80000"/>
                </a:lnSpc>
                <a:spcBef>
                  <a:spcPct val="50000"/>
                </a:spcBef>
                <a:defRPr sz="2400">
                  <a:solidFill>
                    <a:schemeClr val="tx1"/>
                  </a:solidFill>
                  <a:latin typeface="Times New Roman" panose="02020603050405020304" pitchFamily="18" charset="0"/>
                  <a:ea typeface="楷体_GB2312" pitchFamily="49" charset="-122"/>
                </a:defRPr>
              </a:lvl4pPr>
              <a:lvl5pPr marL="2057400" indent="-228600">
                <a:lnSpc>
                  <a:spcPct val="80000"/>
                </a:lnSpc>
                <a:spcBef>
                  <a:spcPct val="50000"/>
                </a:spcBef>
                <a:defRPr sz="2400">
                  <a:solidFill>
                    <a:schemeClr val="tx1"/>
                  </a:solidFill>
                  <a:latin typeface="Times New Roman" panose="02020603050405020304" pitchFamily="18" charset="0"/>
                  <a:ea typeface="楷体_GB2312" pitchFamily="49" charset="-122"/>
                </a:defRPr>
              </a:lvl5pPr>
              <a:lvl6pPr marL="2514600" indent="-228600" eaLnBrk="0" fontAlgn="base" hangingPunct="0">
                <a:lnSpc>
                  <a:spcPct val="80000"/>
                </a:lnSpc>
                <a:spcBef>
                  <a:spcPct val="50000"/>
                </a:spcBef>
                <a:spcAft>
                  <a:spcPct val="0"/>
                </a:spcAft>
                <a:defRPr sz="2400">
                  <a:solidFill>
                    <a:schemeClr val="tx1"/>
                  </a:solidFill>
                  <a:latin typeface="Times New Roman" panose="02020603050405020304" pitchFamily="18" charset="0"/>
                  <a:ea typeface="楷体_GB2312" pitchFamily="49" charset="-122"/>
                </a:defRPr>
              </a:lvl6pPr>
              <a:lvl7pPr marL="2971800" indent="-228600" eaLnBrk="0" fontAlgn="base" hangingPunct="0">
                <a:lnSpc>
                  <a:spcPct val="80000"/>
                </a:lnSpc>
                <a:spcBef>
                  <a:spcPct val="50000"/>
                </a:spcBef>
                <a:spcAft>
                  <a:spcPct val="0"/>
                </a:spcAft>
                <a:defRPr sz="2400">
                  <a:solidFill>
                    <a:schemeClr val="tx1"/>
                  </a:solidFill>
                  <a:latin typeface="Times New Roman" panose="02020603050405020304" pitchFamily="18" charset="0"/>
                  <a:ea typeface="楷体_GB2312" pitchFamily="49" charset="-122"/>
                </a:defRPr>
              </a:lvl7pPr>
              <a:lvl8pPr marL="3429000" indent="-228600" eaLnBrk="0" fontAlgn="base" hangingPunct="0">
                <a:lnSpc>
                  <a:spcPct val="80000"/>
                </a:lnSpc>
                <a:spcBef>
                  <a:spcPct val="50000"/>
                </a:spcBef>
                <a:spcAft>
                  <a:spcPct val="0"/>
                </a:spcAft>
                <a:defRPr sz="2400">
                  <a:solidFill>
                    <a:schemeClr val="tx1"/>
                  </a:solidFill>
                  <a:latin typeface="Times New Roman" panose="02020603050405020304" pitchFamily="18" charset="0"/>
                  <a:ea typeface="楷体_GB2312" pitchFamily="49" charset="-122"/>
                </a:defRPr>
              </a:lvl8pPr>
              <a:lvl9pPr marL="3886200" indent="-228600" eaLnBrk="0" fontAlgn="base" hangingPunct="0">
                <a:lnSpc>
                  <a:spcPct val="80000"/>
                </a:lnSpc>
                <a:spcBef>
                  <a:spcPct val="50000"/>
                </a:spcBef>
                <a:spcAft>
                  <a:spcPct val="0"/>
                </a:spcAft>
                <a:defRPr sz="2400">
                  <a:solidFill>
                    <a:schemeClr val="tx1"/>
                  </a:solidFill>
                  <a:latin typeface="Times New Roman" panose="02020603050405020304" pitchFamily="18" charset="0"/>
                  <a:ea typeface="楷体_GB2312" pitchFamily="49" charset="-122"/>
                </a:defRPr>
              </a:lvl9pPr>
            </a:lstStyle>
            <a:p>
              <a:pPr eaLnBrk="1" hangingPunct="1">
                <a:defRPr/>
              </a:pPr>
              <a:endParaRPr lang="zh-CN" altLang="en-US"/>
            </a:p>
          </p:txBody>
        </p:sp>
        <p:sp>
          <p:nvSpPr>
            <p:cNvPr id="99" name="矩形 642147"/>
            <p:cNvSpPr>
              <a:spLocks noChangeArrowheads="1"/>
            </p:cNvSpPr>
            <p:nvPr/>
          </p:nvSpPr>
          <p:spPr bwMode="auto">
            <a:xfrm>
              <a:off x="672" y="336"/>
              <a:ext cx="336" cy="336"/>
            </a:xfrm>
            <a:prstGeom prst="rect">
              <a:avLst/>
            </a:prstGeom>
            <a:noFill/>
            <a:ln w="57150">
              <a:solidFill>
                <a:schemeClr val="hlink"/>
              </a:solidFill>
              <a:miter lim="800000"/>
              <a:headEnd/>
              <a:tailEnd/>
            </a:ln>
          </p:spPr>
          <p:txBody>
            <a:bodyPr/>
            <a:lstStyle>
              <a:lvl1pPr>
                <a:lnSpc>
                  <a:spcPct val="80000"/>
                </a:lnSpc>
                <a:spcBef>
                  <a:spcPct val="50000"/>
                </a:spcBef>
                <a:defRPr sz="2400">
                  <a:solidFill>
                    <a:schemeClr val="tx1"/>
                  </a:solidFill>
                  <a:latin typeface="Times New Roman" panose="02020603050405020304" pitchFamily="18" charset="0"/>
                  <a:ea typeface="楷体_GB2312" pitchFamily="49" charset="-122"/>
                </a:defRPr>
              </a:lvl1pPr>
              <a:lvl2pPr marL="742950" indent="-285750">
                <a:lnSpc>
                  <a:spcPct val="80000"/>
                </a:lnSpc>
                <a:spcBef>
                  <a:spcPct val="50000"/>
                </a:spcBef>
                <a:defRPr sz="2400">
                  <a:solidFill>
                    <a:schemeClr val="tx1"/>
                  </a:solidFill>
                  <a:latin typeface="Times New Roman" panose="02020603050405020304" pitchFamily="18" charset="0"/>
                  <a:ea typeface="楷体_GB2312" pitchFamily="49" charset="-122"/>
                </a:defRPr>
              </a:lvl2pPr>
              <a:lvl3pPr marL="1143000" indent="-228600">
                <a:lnSpc>
                  <a:spcPct val="80000"/>
                </a:lnSpc>
                <a:spcBef>
                  <a:spcPct val="50000"/>
                </a:spcBef>
                <a:defRPr sz="2400">
                  <a:solidFill>
                    <a:schemeClr val="tx1"/>
                  </a:solidFill>
                  <a:latin typeface="Times New Roman" panose="02020603050405020304" pitchFamily="18" charset="0"/>
                  <a:ea typeface="楷体_GB2312" pitchFamily="49" charset="-122"/>
                </a:defRPr>
              </a:lvl3pPr>
              <a:lvl4pPr marL="1600200" indent="-228600">
                <a:lnSpc>
                  <a:spcPct val="80000"/>
                </a:lnSpc>
                <a:spcBef>
                  <a:spcPct val="50000"/>
                </a:spcBef>
                <a:defRPr sz="2400">
                  <a:solidFill>
                    <a:schemeClr val="tx1"/>
                  </a:solidFill>
                  <a:latin typeface="Times New Roman" panose="02020603050405020304" pitchFamily="18" charset="0"/>
                  <a:ea typeface="楷体_GB2312" pitchFamily="49" charset="-122"/>
                </a:defRPr>
              </a:lvl4pPr>
              <a:lvl5pPr marL="2057400" indent="-228600">
                <a:lnSpc>
                  <a:spcPct val="80000"/>
                </a:lnSpc>
                <a:spcBef>
                  <a:spcPct val="50000"/>
                </a:spcBef>
                <a:defRPr sz="2400">
                  <a:solidFill>
                    <a:schemeClr val="tx1"/>
                  </a:solidFill>
                  <a:latin typeface="Times New Roman" panose="02020603050405020304" pitchFamily="18" charset="0"/>
                  <a:ea typeface="楷体_GB2312" pitchFamily="49" charset="-122"/>
                </a:defRPr>
              </a:lvl5pPr>
              <a:lvl6pPr marL="2514600" indent="-228600" eaLnBrk="0" fontAlgn="base" hangingPunct="0">
                <a:lnSpc>
                  <a:spcPct val="80000"/>
                </a:lnSpc>
                <a:spcBef>
                  <a:spcPct val="50000"/>
                </a:spcBef>
                <a:spcAft>
                  <a:spcPct val="0"/>
                </a:spcAft>
                <a:defRPr sz="2400">
                  <a:solidFill>
                    <a:schemeClr val="tx1"/>
                  </a:solidFill>
                  <a:latin typeface="Times New Roman" panose="02020603050405020304" pitchFamily="18" charset="0"/>
                  <a:ea typeface="楷体_GB2312" pitchFamily="49" charset="-122"/>
                </a:defRPr>
              </a:lvl6pPr>
              <a:lvl7pPr marL="2971800" indent="-228600" eaLnBrk="0" fontAlgn="base" hangingPunct="0">
                <a:lnSpc>
                  <a:spcPct val="80000"/>
                </a:lnSpc>
                <a:spcBef>
                  <a:spcPct val="50000"/>
                </a:spcBef>
                <a:spcAft>
                  <a:spcPct val="0"/>
                </a:spcAft>
                <a:defRPr sz="2400">
                  <a:solidFill>
                    <a:schemeClr val="tx1"/>
                  </a:solidFill>
                  <a:latin typeface="Times New Roman" panose="02020603050405020304" pitchFamily="18" charset="0"/>
                  <a:ea typeface="楷体_GB2312" pitchFamily="49" charset="-122"/>
                </a:defRPr>
              </a:lvl7pPr>
              <a:lvl8pPr marL="3429000" indent="-228600" eaLnBrk="0" fontAlgn="base" hangingPunct="0">
                <a:lnSpc>
                  <a:spcPct val="80000"/>
                </a:lnSpc>
                <a:spcBef>
                  <a:spcPct val="50000"/>
                </a:spcBef>
                <a:spcAft>
                  <a:spcPct val="0"/>
                </a:spcAft>
                <a:defRPr sz="2400">
                  <a:solidFill>
                    <a:schemeClr val="tx1"/>
                  </a:solidFill>
                  <a:latin typeface="Times New Roman" panose="02020603050405020304" pitchFamily="18" charset="0"/>
                  <a:ea typeface="楷体_GB2312" pitchFamily="49" charset="-122"/>
                </a:defRPr>
              </a:lvl8pPr>
              <a:lvl9pPr marL="3886200" indent="-228600" eaLnBrk="0" fontAlgn="base" hangingPunct="0">
                <a:lnSpc>
                  <a:spcPct val="80000"/>
                </a:lnSpc>
                <a:spcBef>
                  <a:spcPct val="50000"/>
                </a:spcBef>
                <a:spcAft>
                  <a:spcPct val="0"/>
                </a:spcAft>
                <a:defRPr sz="2400">
                  <a:solidFill>
                    <a:schemeClr val="tx1"/>
                  </a:solidFill>
                  <a:latin typeface="Times New Roman" panose="02020603050405020304" pitchFamily="18" charset="0"/>
                  <a:ea typeface="楷体_GB2312" pitchFamily="49" charset="-122"/>
                </a:defRPr>
              </a:lvl9pPr>
            </a:lstStyle>
            <a:p>
              <a:pPr eaLnBrk="1" hangingPunct="1">
                <a:defRPr/>
              </a:pPr>
              <a:endParaRPr lang="zh-CN" altLang="en-US"/>
            </a:p>
          </p:txBody>
        </p:sp>
        <p:sp>
          <p:nvSpPr>
            <p:cNvPr id="100" name="矩形 642148"/>
            <p:cNvSpPr>
              <a:spLocks noChangeArrowheads="1"/>
            </p:cNvSpPr>
            <p:nvPr/>
          </p:nvSpPr>
          <p:spPr bwMode="auto">
            <a:xfrm>
              <a:off x="336" y="0"/>
              <a:ext cx="336" cy="336"/>
            </a:xfrm>
            <a:prstGeom prst="rect">
              <a:avLst/>
            </a:prstGeom>
            <a:noFill/>
            <a:ln w="57150">
              <a:solidFill>
                <a:schemeClr val="hlink"/>
              </a:solidFill>
              <a:miter lim="800000"/>
              <a:headEnd/>
              <a:tailEnd/>
            </a:ln>
          </p:spPr>
          <p:txBody>
            <a:bodyPr/>
            <a:lstStyle>
              <a:lvl1pPr>
                <a:lnSpc>
                  <a:spcPct val="80000"/>
                </a:lnSpc>
                <a:spcBef>
                  <a:spcPct val="50000"/>
                </a:spcBef>
                <a:defRPr sz="2400">
                  <a:solidFill>
                    <a:schemeClr val="tx1"/>
                  </a:solidFill>
                  <a:latin typeface="Times New Roman" panose="02020603050405020304" pitchFamily="18" charset="0"/>
                  <a:ea typeface="楷体_GB2312" pitchFamily="49" charset="-122"/>
                </a:defRPr>
              </a:lvl1pPr>
              <a:lvl2pPr marL="742950" indent="-285750">
                <a:lnSpc>
                  <a:spcPct val="80000"/>
                </a:lnSpc>
                <a:spcBef>
                  <a:spcPct val="50000"/>
                </a:spcBef>
                <a:defRPr sz="2400">
                  <a:solidFill>
                    <a:schemeClr val="tx1"/>
                  </a:solidFill>
                  <a:latin typeface="Times New Roman" panose="02020603050405020304" pitchFamily="18" charset="0"/>
                  <a:ea typeface="楷体_GB2312" pitchFamily="49" charset="-122"/>
                </a:defRPr>
              </a:lvl2pPr>
              <a:lvl3pPr marL="1143000" indent="-228600">
                <a:lnSpc>
                  <a:spcPct val="80000"/>
                </a:lnSpc>
                <a:spcBef>
                  <a:spcPct val="50000"/>
                </a:spcBef>
                <a:defRPr sz="2400">
                  <a:solidFill>
                    <a:schemeClr val="tx1"/>
                  </a:solidFill>
                  <a:latin typeface="Times New Roman" panose="02020603050405020304" pitchFamily="18" charset="0"/>
                  <a:ea typeface="楷体_GB2312" pitchFamily="49" charset="-122"/>
                </a:defRPr>
              </a:lvl3pPr>
              <a:lvl4pPr marL="1600200" indent="-228600">
                <a:lnSpc>
                  <a:spcPct val="80000"/>
                </a:lnSpc>
                <a:spcBef>
                  <a:spcPct val="50000"/>
                </a:spcBef>
                <a:defRPr sz="2400">
                  <a:solidFill>
                    <a:schemeClr val="tx1"/>
                  </a:solidFill>
                  <a:latin typeface="Times New Roman" panose="02020603050405020304" pitchFamily="18" charset="0"/>
                  <a:ea typeface="楷体_GB2312" pitchFamily="49" charset="-122"/>
                </a:defRPr>
              </a:lvl4pPr>
              <a:lvl5pPr marL="2057400" indent="-228600">
                <a:lnSpc>
                  <a:spcPct val="80000"/>
                </a:lnSpc>
                <a:spcBef>
                  <a:spcPct val="50000"/>
                </a:spcBef>
                <a:defRPr sz="2400">
                  <a:solidFill>
                    <a:schemeClr val="tx1"/>
                  </a:solidFill>
                  <a:latin typeface="Times New Roman" panose="02020603050405020304" pitchFamily="18" charset="0"/>
                  <a:ea typeface="楷体_GB2312" pitchFamily="49" charset="-122"/>
                </a:defRPr>
              </a:lvl5pPr>
              <a:lvl6pPr marL="2514600" indent="-228600" eaLnBrk="0" fontAlgn="base" hangingPunct="0">
                <a:lnSpc>
                  <a:spcPct val="80000"/>
                </a:lnSpc>
                <a:spcBef>
                  <a:spcPct val="50000"/>
                </a:spcBef>
                <a:spcAft>
                  <a:spcPct val="0"/>
                </a:spcAft>
                <a:defRPr sz="2400">
                  <a:solidFill>
                    <a:schemeClr val="tx1"/>
                  </a:solidFill>
                  <a:latin typeface="Times New Roman" panose="02020603050405020304" pitchFamily="18" charset="0"/>
                  <a:ea typeface="楷体_GB2312" pitchFamily="49" charset="-122"/>
                </a:defRPr>
              </a:lvl6pPr>
              <a:lvl7pPr marL="2971800" indent="-228600" eaLnBrk="0" fontAlgn="base" hangingPunct="0">
                <a:lnSpc>
                  <a:spcPct val="80000"/>
                </a:lnSpc>
                <a:spcBef>
                  <a:spcPct val="50000"/>
                </a:spcBef>
                <a:spcAft>
                  <a:spcPct val="0"/>
                </a:spcAft>
                <a:defRPr sz="2400">
                  <a:solidFill>
                    <a:schemeClr val="tx1"/>
                  </a:solidFill>
                  <a:latin typeface="Times New Roman" panose="02020603050405020304" pitchFamily="18" charset="0"/>
                  <a:ea typeface="楷体_GB2312" pitchFamily="49" charset="-122"/>
                </a:defRPr>
              </a:lvl7pPr>
              <a:lvl8pPr marL="3429000" indent="-228600" eaLnBrk="0" fontAlgn="base" hangingPunct="0">
                <a:lnSpc>
                  <a:spcPct val="80000"/>
                </a:lnSpc>
                <a:spcBef>
                  <a:spcPct val="50000"/>
                </a:spcBef>
                <a:spcAft>
                  <a:spcPct val="0"/>
                </a:spcAft>
                <a:defRPr sz="2400">
                  <a:solidFill>
                    <a:schemeClr val="tx1"/>
                  </a:solidFill>
                  <a:latin typeface="Times New Roman" panose="02020603050405020304" pitchFamily="18" charset="0"/>
                  <a:ea typeface="楷体_GB2312" pitchFamily="49" charset="-122"/>
                </a:defRPr>
              </a:lvl8pPr>
              <a:lvl9pPr marL="3886200" indent="-228600" eaLnBrk="0" fontAlgn="base" hangingPunct="0">
                <a:lnSpc>
                  <a:spcPct val="80000"/>
                </a:lnSpc>
                <a:spcBef>
                  <a:spcPct val="50000"/>
                </a:spcBef>
                <a:spcAft>
                  <a:spcPct val="0"/>
                </a:spcAft>
                <a:defRPr sz="2400">
                  <a:solidFill>
                    <a:schemeClr val="tx1"/>
                  </a:solidFill>
                  <a:latin typeface="Times New Roman" panose="02020603050405020304" pitchFamily="18" charset="0"/>
                  <a:ea typeface="楷体_GB2312" pitchFamily="49" charset="-122"/>
                </a:defRPr>
              </a:lvl9pPr>
            </a:lstStyle>
            <a:p>
              <a:pPr eaLnBrk="1" hangingPunct="1">
                <a:defRPr/>
              </a:pPr>
              <a:endParaRPr lang="zh-CN" altLang="en-US"/>
            </a:p>
          </p:txBody>
        </p:sp>
      </p:grpSp>
      <p:sp>
        <p:nvSpPr>
          <p:cNvPr id="101" name="矩形 642149"/>
          <p:cNvSpPr>
            <a:spLocks noChangeArrowheads="1"/>
          </p:cNvSpPr>
          <p:nvPr/>
        </p:nvSpPr>
        <p:spPr bwMode="auto">
          <a:xfrm>
            <a:off x="1371600" y="1066800"/>
            <a:ext cx="533400" cy="533400"/>
          </a:xfrm>
          <a:prstGeom prst="rect">
            <a:avLst/>
          </a:prstGeom>
          <a:solidFill>
            <a:schemeClr val="accent2"/>
          </a:solidFill>
          <a:ln w="57150">
            <a:solidFill>
              <a:schemeClr val="hlink"/>
            </a:solidFill>
            <a:miter lim="800000"/>
            <a:headEnd/>
            <a:tailEnd/>
          </a:ln>
        </p:spPr>
        <p:txBody>
          <a:bodyPr/>
          <a:lstStyle>
            <a:lvl1pPr>
              <a:lnSpc>
                <a:spcPct val="80000"/>
              </a:lnSpc>
              <a:spcBef>
                <a:spcPct val="50000"/>
              </a:spcBef>
              <a:defRPr sz="2400">
                <a:solidFill>
                  <a:schemeClr val="tx1"/>
                </a:solidFill>
                <a:latin typeface="Times New Roman" panose="02020603050405020304" pitchFamily="18" charset="0"/>
                <a:ea typeface="楷体_GB2312" pitchFamily="49" charset="-122"/>
              </a:defRPr>
            </a:lvl1pPr>
            <a:lvl2pPr marL="742950" indent="-285750">
              <a:lnSpc>
                <a:spcPct val="80000"/>
              </a:lnSpc>
              <a:spcBef>
                <a:spcPct val="50000"/>
              </a:spcBef>
              <a:defRPr sz="2400">
                <a:solidFill>
                  <a:schemeClr val="tx1"/>
                </a:solidFill>
                <a:latin typeface="Times New Roman" panose="02020603050405020304" pitchFamily="18" charset="0"/>
                <a:ea typeface="楷体_GB2312" pitchFamily="49" charset="-122"/>
              </a:defRPr>
            </a:lvl2pPr>
            <a:lvl3pPr marL="1143000" indent="-228600">
              <a:lnSpc>
                <a:spcPct val="80000"/>
              </a:lnSpc>
              <a:spcBef>
                <a:spcPct val="50000"/>
              </a:spcBef>
              <a:defRPr sz="2400">
                <a:solidFill>
                  <a:schemeClr val="tx1"/>
                </a:solidFill>
                <a:latin typeface="Times New Roman" panose="02020603050405020304" pitchFamily="18" charset="0"/>
                <a:ea typeface="楷体_GB2312" pitchFamily="49" charset="-122"/>
              </a:defRPr>
            </a:lvl3pPr>
            <a:lvl4pPr marL="1600200" indent="-228600">
              <a:lnSpc>
                <a:spcPct val="80000"/>
              </a:lnSpc>
              <a:spcBef>
                <a:spcPct val="50000"/>
              </a:spcBef>
              <a:defRPr sz="2400">
                <a:solidFill>
                  <a:schemeClr val="tx1"/>
                </a:solidFill>
                <a:latin typeface="Times New Roman" panose="02020603050405020304" pitchFamily="18" charset="0"/>
                <a:ea typeface="楷体_GB2312" pitchFamily="49" charset="-122"/>
              </a:defRPr>
            </a:lvl4pPr>
            <a:lvl5pPr marL="2057400" indent="-228600">
              <a:lnSpc>
                <a:spcPct val="80000"/>
              </a:lnSpc>
              <a:spcBef>
                <a:spcPct val="50000"/>
              </a:spcBef>
              <a:defRPr sz="2400">
                <a:solidFill>
                  <a:schemeClr val="tx1"/>
                </a:solidFill>
                <a:latin typeface="Times New Roman" panose="02020603050405020304" pitchFamily="18" charset="0"/>
                <a:ea typeface="楷体_GB2312" pitchFamily="49" charset="-122"/>
              </a:defRPr>
            </a:lvl5pPr>
            <a:lvl6pPr marL="2514600" indent="-228600" eaLnBrk="0" fontAlgn="base" hangingPunct="0">
              <a:lnSpc>
                <a:spcPct val="80000"/>
              </a:lnSpc>
              <a:spcBef>
                <a:spcPct val="50000"/>
              </a:spcBef>
              <a:spcAft>
                <a:spcPct val="0"/>
              </a:spcAft>
              <a:defRPr sz="2400">
                <a:solidFill>
                  <a:schemeClr val="tx1"/>
                </a:solidFill>
                <a:latin typeface="Times New Roman" panose="02020603050405020304" pitchFamily="18" charset="0"/>
                <a:ea typeface="楷体_GB2312" pitchFamily="49" charset="-122"/>
              </a:defRPr>
            </a:lvl6pPr>
            <a:lvl7pPr marL="2971800" indent="-228600" eaLnBrk="0" fontAlgn="base" hangingPunct="0">
              <a:lnSpc>
                <a:spcPct val="80000"/>
              </a:lnSpc>
              <a:spcBef>
                <a:spcPct val="50000"/>
              </a:spcBef>
              <a:spcAft>
                <a:spcPct val="0"/>
              </a:spcAft>
              <a:defRPr sz="2400">
                <a:solidFill>
                  <a:schemeClr val="tx1"/>
                </a:solidFill>
                <a:latin typeface="Times New Roman" panose="02020603050405020304" pitchFamily="18" charset="0"/>
                <a:ea typeface="楷体_GB2312" pitchFamily="49" charset="-122"/>
              </a:defRPr>
            </a:lvl7pPr>
            <a:lvl8pPr marL="3429000" indent="-228600" eaLnBrk="0" fontAlgn="base" hangingPunct="0">
              <a:lnSpc>
                <a:spcPct val="80000"/>
              </a:lnSpc>
              <a:spcBef>
                <a:spcPct val="50000"/>
              </a:spcBef>
              <a:spcAft>
                <a:spcPct val="0"/>
              </a:spcAft>
              <a:defRPr sz="2400">
                <a:solidFill>
                  <a:schemeClr val="tx1"/>
                </a:solidFill>
                <a:latin typeface="Times New Roman" panose="02020603050405020304" pitchFamily="18" charset="0"/>
                <a:ea typeface="楷体_GB2312" pitchFamily="49" charset="-122"/>
              </a:defRPr>
            </a:lvl8pPr>
            <a:lvl9pPr marL="3886200" indent="-228600" eaLnBrk="0" fontAlgn="base" hangingPunct="0">
              <a:lnSpc>
                <a:spcPct val="80000"/>
              </a:lnSpc>
              <a:spcBef>
                <a:spcPct val="50000"/>
              </a:spcBef>
              <a:spcAft>
                <a:spcPct val="0"/>
              </a:spcAft>
              <a:defRPr sz="2400">
                <a:solidFill>
                  <a:schemeClr val="tx1"/>
                </a:solidFill>
                <a:latin typeface="Times New Roman" panose="02020603050405020304" pitchFamily="18" charset="0"/>
                <a:ea typeface="楷体_GB2312" pitchFamily="49" charset="-122"/>
              </a:defRPr>
            </a:lvl9pPr>
          </a:lstStyle>
          <a:p>
            <a:pPr eaLnBrk="1" hangingPunct="1">
              <a:defRPr/>
            </a:pPr>
            <a:endParaRPr lang="zh-CN" altLang="en-US"/>
          </a:p>
        </p:txBody>
      </p:sp>
      <p:sp>
        <p:nvSpPr>
          <p:cNvPr id="102" name="矩形 642150"/>
          <p:cNvSpPr>
            <a:spLocks noChangeArrowheads="1"/>
          </p:cNvSpPr>
          <p:nvPr/>
        </p:nvSpPr>
        <p:spPr bwMode="auto">
          <a:xfrm>
            <a:off x="1905000" y="1600200"/>
            <a:ext cx="533400" cy="533400"/>
          </a:xfrm>
          <a:prstGeom prst="rect">
            <a:avLst/>
          </a:prstGeom>
          <a:solidFill>
            <a:schemeClr val="accent1"/>
          </a:solidFill>
          <a:ln w="57150">
            <a:solidFill>
              <a:schemeClr val="hlink"/>
            </a:solidFill>
            <a:miter lim="800000"/>
            <a:headEnd/>
            <a:tailEnd/>
          </a:ln>
        </p:spPr>
        <p:txBody>
          <a:bodyPr/>
          <a:lstStyle>
            <a:lvl1pPr>
              <a:lnSpc>
                <a:spcPct val="80000"/>
              </a:lnSpc>
              <a:spcBef>
                <a:spcPct val="50000"/>
              </a:spcBef>
              <a:defRPr sz="2400">
                <a:solidFill>
                  <a:schemeClr val="tx1"/>
                </a:solidFill>
                <a:latin typeface="Times New Roman" panose="02020603050405020304" pitchFamily="18" charset="0"/>
                <a:ea typeface="楷体_GB2312" pitchFamily="49" charset="-122"/>
              </a:defRPr>
            </a:lvl1pPr>
            <a:lvl2pPr marL="742950" indent="-285750">
              <a:lnSpc>
                <a:spcPct val="80000"/>
              </a:lnSpc>
              <a:spcBef>
                <a:spcPct val="50000"/>
              </a:spcBef>
              <a:defRPr sz="2400">
                <a:solidFill>
                  <a:schemeClr val="tx1"/>
                </a:solidFill>
                <a:latin typeface="Times New Roman" panose="02020603050405020304" pitchFamily="18" charset="0"/>
                <a:ea typeface="楷体_GB2312" pitchFamily="49" charset="-122"/>
              </a:defRPr>
            </a:lvl2pPr>
            <a:lvl3pPr marL="1143000" indent="-228600">
              <a:lnSpc>
                <a:spcPct val="80000"/>
              </a:lnSpc>
              <a:spcBef>
                <a:spcPct val="50000"/>
              </a:spcBef>
              <a:defRPr sz="2400">
                <a:solidFill>
                  <a:schemeClr val="tx1"/>
                </a:solidFill>
                <a:latin typeface="Times New Roman" panose="02020603050405020304" pitchFamily="18" charset="0"/>
                <a:ea typeface="楷体_GB2312" pitchFamily="49" charset="-122"/>
              </a:defRPr>
            </a:lvl3pPr>
            <a:lvl4pPr marL="1600200" indent="-228600">
              <a:lnSpc>
                <a:spcPct val="80000"/>
              </a:lnSpc>
              <a:spcBef>
                <a:spcPct val="50000"/>
              </a:spcBef>
              <a:defRPr sz="2400">
                <a:solidFill>
                  <a:schemeClr val="tx1"/>
                </a:solidFill>
                <a:latin typeface="Times New Roman" panose="02020603050405020304" pitchFamily="18" charset="0"/>
                <a:ea typeface="楷体_GB2312" pitchFamily="49" charset="-122"/>
              </a:defRPr>
            </a:lvl4pPr>
            <a:lvl5pPr marL="2057400" indent="-228600">
              <a:lnSpc>
                <a:spcPct val="80000"/>
              </a:lnSpc>
              <a:spcBef>
                <a:spcPct val="50000"/>
              </a:spcBef>
              <a:defRPr sz="2400">
                <a:solidFill>
                  <a:schemeClr val="tx1"/>
                </a:solidFill>
                <a:latin typeface="Times New Roman" panose="02020603050405020304" pitchFamily="18" charset="0"/>
                <a:ea typeface="楷体_GB2312" pitchFamily="49" charset="-122"/>
              </a:defRPr>
            </a:lvl5pPr>
            <a:lvl6pPr marL="2514600" indent="-228600" eaLnBrk="0" fontAlgn="base" hangingPunct="0">
              <a:lnSpc>
                <a:spcPct val="80000"/>
              </a:lnSpc>
              <a:spcBef>
                <a:spcPct val="50000"/>
              </a:spcBef>
              <a:spcAft>
                <a:spcPct val="0"/>
              </a:spcAft>
              <a:defRPr sz="2400">
                <a:solidFill>
                  <a:schemeClr val="tx1"/>
                </a:solidFill>
                <a:latin typeface="Times New Roman" panose="02020603050405020304" pitchFamily="18" charset="0"/>
                <a:ea typeface="楷体_GB2312" pitchFamily="49" charset="-122"/>
              </a:defRPr>
            </a:lvl6pPr>
            <a:lvl7pPr marL="2971800" indent="-228600" eaLnBrk="0" fontAlgn="base" hangingPunct="0">
              <a:lnSpc>
                <a:spcPct val="80000"/>
              </a:lnSpc>
              <a:spcBef>
                <a:spcPct val="50000"/>
              </a:spcBef>
              <a:spcAft>
                <a:spcPct val="0"/>
              </a:spcAft>
              <a:defRPr sz="2400">
                <a:solidFill>
                  <a:schemeClr val="tx1"/>
                </a:solidFill>
                <a:latin typeface="Times New Roman" panose="02020603050405020304" pitchFamily="18" charset="0"/>
                <a:ea typeface="楷体_GB2312" pitchFamily="49" charset="-122"/>
              </a:defRPr>
            </a:lvl7pPr>
            <a:lvl8pPr marL="3429000" indent="-228600" eaLnBrk="0" fontAlgn="base" hangingPunct="0">
              <a:lnSpc>
                <a:spcPct val="80000"/>
              </a:lnSpc>
              <a:spcBef>
                <a:spcPct val="50000"/>
              </a:spcBef>
              <a:spcAft>
                <a:spcPct val="0"/>
              </a:spcAft>
              <a:defRPr sz="2400">
                <a:solidFill>
                  <a:schemeClr val="tx1"/>
                </a:solidFill>
                <a:latin typeface="Times New Roman" panose="02020603050405020304" pitchFamily="18" charset="0"/>
                <a:ea typeface="楷体_GB2312" pitchFamily="49" charset="-122"/>
              </a:defRPr>
            </a:lvl8pPr>
            <a:lvl9pPr marL="3886200" indent="-228600" eaLnBrk="0" fontAlgn="base" hangingPunct="0">
              <a:lnSpc>
                <a:spcPct val="80000"/>
              </a:lnSpc>
              <a:spcBef>
                <a:spcPct val="50000"/>
              </a:spcBef>
              <a:spcAft>
                <a:spcPct val="0"/>
              </a:spcAft>
              <a:defRPr sz="2400">
                <a:solidFill>
                  <a:schemeClr val="tx1"/>
                </a:solidFill>
                <a:latin typeface="Times New Roman" panose="02020603050405020304" pitchFamily="18" charset="0"/>
                <a:ea typeface="楷体_GB2312" pitchFamily="49" charset="-122"/>
              </a:defRPr>
            </a:lvl9pPr>
          </a:lstStyle>
          <a:p>
            <a:pPr eaLnBrk="1" hangingPunct="1">
              <a:defRPr/>
            </a:pPr>
            <a:endParaRPr lang="zh-CN" altLang="en-US"/>
          </a:p>
        </p:txBody>
      </p:sp>
      <p:sp>
        <p:nvSpPr>
          <p:cNvPr id="103" name="矩形 642151"/>
          <p:cNvSpPr>
            <a:spLocks noChangeArrowheads="1"/>
          </p:cNvSpPr>
          <p:nvPr/>
        </p:nvSpPr>
        <p:spPr bwMode="auto">
          <a:xfrm>
            <a:off x="2514600" y="533400"/>
            <a:ext cx="533400" cy="533400"/>
          </a:xfrm>
          <a:prstGeom prst="rect">
            <a:avLst/>
          </a:prstGeom>
          <a:solidFill>
            <a:schemeClr val="accent1"/>
          </a:solidFill>
          <a:ln w="57150">
            <a:solidFill>
              <a:schemeClr val="hlink"/>
            </a:solidFill>
            <a:miter lim="800000"/>
            <a:headEnd/>
            <a:tailEnd/>
          </a:ln>
        </p:spPr>
        <p:txBody>
          <a:bodyPr/>
          <a:lstStyle>
            <a:lvl1pPr>
              <a:lnSpc>
                <a:spcPct val="80000"/>
              </a:lnSpc>
              <a:spcBef>
                <a:spcPct val="50000"/>
              </a:spcBef>
              <a:defRPr sz="2400">
                <a:solidFill>
                  <a:schemeClr val="tx1"/>
                </a:solidFill>
                <a:latin typeface="Times New Roman" panose="02020603050405020304" pitchFamily="18" charset="0"/>
                <a:ea typeface="楷体_GB2312" pitchFamily="49" charset="-122"/>
              </a:defRPr>
            </a:lvl1pPr>
            <a:lvl2pPr marL="742950" indent="-285750">
              <a:lnSpc>
                <a:spcPct val="80000"/>
              </a:lnSpc>
              <a:spcBef>
                <a:spcPct val="50000"/>
              </a:spcBef>
              <a:defRPr sz="2400">
                <a:solidFill>
                  <a:schemeClr val="tx1"/>
                </a:solidFill>
                <a:latin typeface="Times New Roman" panose="02020603050405020304" pitchFamily="18" charset="0"/>
                <a:ea typeface="楷体_GB2312" pitchFamily="49" charset="-122"/>
              </a:defRPr>
            </a:lvl2pPr>
            <a:lvl3pPr marL="1143000" indent="-228600">
              <a:lnSpc>
                <a:spcPct val="80000"/>
              </a:lnSpc>
              <a:spcBef>
                <a:spcPct val="50000"/>
              </a:spcBef>
              <a:defRPr sz="2400">
                <a:solidFill>
                  <a:schemeClr val="tx1"/>
                </a:solidFill>
                <a:latin typeface="Times New Roman" panose="02020603050405020304" pitchFamily="18" charset="0"/>
                <a:ea typeface="楷体_GB2312" pitchFamily="49" charset="-122"/>
              </a:defRPr>
            </a:lvl3pPr>
            <a:lvl4pPr marL="1600200" indent="-228600">
              <a:lnSpc>
                <a:spcPct val="80000"/>
              </a:lnSpc>
              <a:spcBef>
                <a:spcPct val="50000"/>
              </a:spcBef>
              <a:defRPr sz="2400">
                <a:solidFill>
                  <a:schemeClr val="tx1"/>
                </a:solidFill>
                <a:latin typeface="Times New Roman" panose="02020603050405020304" pitchFamily="18" charset="0"/>
                <a:ea typeface="楷体_GB2312" pitchFamily="49" charset="-122"/>
              </a:defRPr>
            </a:lvl4pPr>
            <a:lvl5pPr marL="2057400" indent="-228600">
              <a:lnSpc>
                <a:spcPct val="80000"/>
              </a:lnSpc>
              <a:spcBef>
                <a:spcPct val="50000"/>
              </a:spcBef>
              <a:defRPr sz="2400">
                <a:solidFill>
                  <a:schemeClr val="tx1"/>
                </a:solidFill>
                <a:latin typeface="Times New Roman" panose="02020603050405020304" pitchFamily="18" charset="0"/>
                <a:ea typeface="楷体_GB2312" pitchFamily="49" charset="-122"/>
              </a:defRPr>
            </a:lvl5pPr>
            <a:lvl6pPr marL="2514600" indent="-228600" eaLnBrk="0" fontAlgn="base" hangingPunct="0">
              <a:lnSpc>
                <a:spcPct val="80000"/>
              </a:lnSpc>
              <a:spcBef>
                <a:spcPct val="50000"/>
              </a:spcBef>
              <a:spcAft>
                <a:spcPct val="0"/>
              </a:spcAft>
              <a:defRPr sz="2400">
                <a:solidFill>
                  <a:schemeClr val="tx1"/>
                </a:solidFill>
                <a:latin typeface="Times New Roman" panose="02020603050405020304" pitchFamily="18" charset="0"/>
                <a:ea typeface="楷体_GB2312" pitchFamily="49" charset="-122"/>
              </a:defRPr>
            </a:lvl6pPr>
            <a:lvl7pPr marL="2971800" indent="-228600" eaLnBrk="0" fontAlgn="base" hangingPunct="0">
              <a:lnSpc>
                <a:spcPct val="80000"/>
              </a:lnSpc>
              <a:spcBef>
                <a:spcPct val="50000"/>
              </a:spcBef>
              <a:spcAft>
                <a:spcPct val="0"/>
              </a:spcAft>
              <a:defRPr sz="2400">
                <a:solidFill>
                  <a:schemeClr val="tx1"/>
                </a:solidFill>
                <a:latin typeface="Times New Roman" panose="02020603050405020304" pitchFamily="18" charset="0"/>
                <a:ea typeface="楷体_GB2312" pitchFamily="49" charset="-122"/>
              </a:defRPr>
            </a:lvl7pPr>
            <a:lvl8pPr marL="3429000" indent="-228600" eaLnBrk="0" fontAlgn="base" hangingPunct="0">
              <a:lnSpc>
                <a:spcPct val="80000"/>
              </a:lnSpc>
              <a:spcBef>
                <a:spcPct val="50000"/>
              </a:spcBef>
              <a:spcAft>
                <a:spcPct val="0"/>
              </a:spcAft>
              <a:defRPr sz="2400">
                <a:solidFill>
                  <a:schemeClr val="tx1"/>
                </a:solidFill>
                <a:latin typeface="Times New Roman" panose="02020603050405020304" pitchFamily="18" charset="0"/>
                <a:ea typeface="楷体_GB2312" pitchFamily="49" charset="-122"/>
              </a:defRPr>
            </a:lvl8pPr>
            <a:lvl9pPr marL="3886200" indent="-228600" eaLnBrk="0" fontAlgn="base" hangingPunct="0">
              <a:lnSpc>
                <a:spcPct val="80000"/>
              </a:lnSpc>
              <a:spcBef>
                <a:spcPct val="50000"/>
              </a:spcBef>
              <a:spcAft>
                <a:spcPct val="0"/>
              </a:spcAft>
              <a:defRPr sz="2400">
                <a:solidFill>
                  <a:schemeClr val="tx1"/>
                </a:solidFill>
                <a:latin typeface="Times New Roman" panose="02020603050405020304" pitchFamily="18" charset="0"/>
                <a:ea typeface="楷体_GB2312" pitchFamily="49" charset="-122"/>
              </a:defRPr>
            </a:lvl9pPr>
          </a:lstStyle>
          <a:p>
            <a:pPr eaLnBrk="1" hangingPunct="1">
              <a:defRPr/>
            </a:pPr>
            <a:endParaRPr lang="zh-CN" altLang="en-US"/>
          </a:p>
        </p:txBody>
      </p:sp>
      <p:sp>
        <p:nvSpPr>
          <p:cNvPr id="104" name="矩形 642152"/>
          <p:cNvSpPr>
            <a:spLocks noChangeArrowheads="1"/>
          </p:cNvSpPr>
          <p:nvPr/>
        </p:nvSpPr>
        <p:spPr bwMode="auto">
          <a:xfrm>
            <a:off x="3068638" y="1066800"/>
            <a:ext cx="588962" cy="609600"/>
          </a:xfrm>
          <a:prstGeom prst="rect">
            <a:avLst/>
          </a:prstGeom>
          <a:solidFill>
            <a:schemeClr val="bg2"/>
          </a:solidFill>
          <a:ln w="57150">
            <a:solidFill>
              <a:schemeClr val="hlink"/>
            </a:solidFill>
            <a:miter lim="800000"/>
            <a:headEnd/>
            <a:tailEnd/>
          </a:ln>
        </p:spPr>
        <p:txBody>
          <a:bodyPr/>
          <a:lstStyle>
            <a:lvl1pPr>
              <a:lnSpc>
                <a:spcPct val="80000"/>
              </a:lnSpc>
              <a:spcBef>
                <a:spcPct val="50000"/>
              </a:spcBef>
              <a:defRPr sz="2400">
                <a:solidFill>
                  <a:schemeClr val="tx1"/>
                </a:solidFill>
                <a:latin typeface="Times New Roman" panose="02020603050405020304" pitchFamily="18" charset="0"/>
                <a:ea typeface="楷体_GB2312" pitchFamily="49" charset="-122"/>
              </a:defRPr>
            </a:lvl1pPr>
            <a:lvl2pPr marL="742950" indent="-285750">
              <a:lnSpc>
                <a:spcPct val="80000"/>
              </a:lnSpc>
              <a:spcBef>
                <a:spcPct val="50000"/>
              </a:spcBef>
              <a:defRPr sz="2400">
                <a:solidFill>
                  <a:schemeClr val="tx1"/>
                </a:solidFill>
                <a:latin typeface="Times New Roman" panose="02020603050405020304" pitchFamily="18" charset="0"/>
                <a:ea typeface="楷体_GB2312" pitchFamily="49" charset="-122"/>
              </a:defRPr>
            </a:lvl2pPr>
            <a:lvl3pPr marL="1143000" indent="-228600">
              <a:lnSpc>
                <a:spcPct val="80000"/>
              </a:lnSpc>
              <a:spcBef>
                <a:spcPct val="50000"/>
              </a:spcBef>
              <a:defRPr sz="2400">
                <a:solidFill>
                  <a:schemeClr val="tx1"/>
                </a:solidFill>
                <a:latin typeface="Times New Roman" panose="02020603050405020304" pitchFamily="18" charset="0"/>
                <a:ea typeface="楷体_GB2312" pitchFamily="49" charset="-122"/>
              </a:defRPr>
            </a:lvl3pPr>
            <a:lvl4pPr marL="1600200" indent="-228600">
              <a:lnSpc>
                <a:spcPct val="80000"/>
              </a:lnSpc>
              <a:spcBef>
                <a:spcPct val="50000"/>
              </a:spcBef>
              <a:defRPr sz="2400">
                <a:solidFill>
                  <a:schemeClr val="tx1"/>
                </a:solidFill>
                <a:latin typeface="Times New Roman" panose="02020603050405020304" pitchFamily="18" charset="0"/>
                <a:ea typeface="楷体_GB2312" pitchFamily="49" charset="-122"/>
              </a:defRPr>
            </a:lvl4pPr>
            <a:lvl5pPr marL="2057400" indent="-228600">
              <a:lnSpc>
                <a:spcPct val="80000"/>
              </a:lnSpc>
              <a:spcBef>
                <a:spcPct val="50000"/>
              </a:spcBef>
              <a:defRPr sz="2400">
                <a:solidFill>
                  <a:schemeClr val="tx1"/>
                </a:solidFill>
                <a:latin typeface="Times New Roman" panose="02020603050405020304" pitchFamily="18" charset="0"/>
                <a:ea typeface="楷体_GB2312" pitchFamily="49" charset="-122"/>
              </a:defRPr>
            </a:lvl5pPr>
            <a:lvl6pPr marL="2514600" indent="-228600" eaLnBrk="0" fontAlgn="base" hangingPunct="0">
              <a:lnSpc>
                <a:spcPct val="80000"/>
              </a:lnSpc>
              <a:spcBef>
                <a:spcPct val="50000"/>
              </a:spcBef>
              <a:spcAft>
                <a:spcPct val="0"/>
              </a:spcAft>
              <a:defRPr sz="2400">
                <a:solidFill>
                  <a:schemeClr val="tx1"/>
                </a:solidFill>
                <a:latin typeface="Times New Roman" panose="02020603050405020304" pitchFamily="18" charset="0"/>
                <a:ea typeface="楷体_GB2312" pitchFamily="49" charset="-122"/>
              </a:defRPr>
            </a:lvl6pPr>
            <a:lvl7pPr marL="2971800" indent="-228600" eaLnBrk="0" fontAlgn="base" hangingPunct="0">
              <a:lnSpc>
                <a:spcPct val="80000"/>
              </a:lnSpc>
              <a:spcBef>
                <a:spcPct val="50000"/>
              </a:spcBef>
              <a:spcAft>
                <a:spcPct val="0"/>
              </a:spcAft>
              <a:defRPr sz="2400">
                <a:solidFill>
                  <a:schemeClr val="tx1"/>
                </a:solidFill>
                <a:latin typeface="Times New Roman" panose="02020603050405020304" pitchFamily="18" charset="0"/>
                <a:ea typeface="楷体_GB2312" pitchFamily="49" charset="-122"/>
              </a:defRPr>
            </a:lvl7pPr>
            <a:lvl8pPr marL="3429000" indent="-228600" eaLnBrk="0" fontAlgn="base" hangingPunct="0">
              <a:lnSpc>
                <a:spcPct val="80000"/>
              </a:lnSpc>
              <a:spcBef>
                <a:spcPct val="50000"/>
              </a:spcBef>
              <a:spcAft>
                <a:spcPct val="0"/>
              </a:spcAft>
              <a:defRPr sz="2400">
                <a:solidFill>
                  <a:schemeClr val="tx1"/>
                </a:solidFill>
                <a:latin typeface="Times New Roman" panose="02020603050405020304" pitchFamily="18" charset="0"/>
                <a:ea typeface="楷体_GB2312" pitchFamily="49" charset="-122"/>
              </a:defRPr>
            </a:lvl8pPr>
            <a:lvl9pPr marL="3886200" indent="-228600" eaLnBrk="0" fontAlgn="base" hangingPunct="0">
              <a:lnSpc>
                <a:spcPct val="80000"/>
              </a:lnSpc>
              <a:spcBef>
                <a:spcPct val="50000"/>
              </a:spcBef>
              <a:spcAft>
                <a:spcPct val="0"/>
              </a:spcAft>
              <a:defRPr sz="2400">
                <a:solidFill>
                  <a:schemeClr val="tx1"/>
                </a:solidFill>
                <a:latin typeface="Times New Roman" panose="02020603050405020304" pitchFamily="18" charset="0"/>
                <a:ea typeface="楷体_GB2312" pitchFamily="49" charset="-122"/>
              </a:defRPr>
            </a:lvl9pPr>
          </a:lstStyle>
          <a:p>
            <a:pPr eaLnBrk="1" hangingPunct="1">
              <a:defRPr/>
            </a:pPr>
            <a:endParaRPr lang="zh-CN" altLang="en-US"/>
          </a:p>
        </p:txBody>
      </p:sp>
      <p:sp>
        <p:nvSpPr>
          <p:cNvPr id="105" name="矩形 642153"/>
          <p:cNvSpPr>
            <a:spLocks noChangeArrowheads="1"/>
          </p:cNvSpPr>
          <p:nvPr/>
        </p:nvSpPr>
        <p:spPr bwMode="auto">
          <a:xfrm>
            <a:off x="838200" y="533400"/>
            <a:ext cx="533400" cy="533400"/>
          </a:xfrm>
          <a:prstGeom prst="rect">
            <a:avLst/>
          </a:prstGeom>
          <a:solidFill>
            <a:schemeClr val="tx2"/>
          </a:solidFill>
          <a:ln w="57150">
            <a:solidFill>
              <a:schemeClr val="hlink"/>
            </a:solidFill>
            <a:miter lim="800000"/>
            <a:headEnd/>
            <a:tailEnd/>
          </a:ln>
        </p:spPr>
        <p:txBody>
          <a:bodyPr/>
          <a:lstStyle>
            <a:lvl1pPr>
              <a:lnSpc>
                <a:spcPct val="80000"/>
              </a:lnSpc>
              <a:spcBef>
                <a:spcPct val="50000"/>
              </a:spcBef>
              <a:defRPr sz="2400">
                <a:solidFill>
                  <a:schemeClr val="tx1"/>
                </a:solidFill>
                <a:latin typeface="Times New Roman" panose="02020603050405020304" pitchFamily="18" charset="0"/>
                <a:ea typeface="楷体_GB2312" pitchFamily="49" charset="-122"/>
              </a:defRPr>
            </a:lvl1pPr>
            <a:lvl2pPr marL="742950" indent="-285750">
              <a:lnSpc>
                <a:spcPct val="80000"/>
              </a:lnSpc>
              <a:spcBef>
                <a:spcPct val="50000"/>
              </a:spcBef>
              <a:defRPr sz="2400">
                <a:solidFill>
                  <a:schemeClr val="tx1"/>
                </a:solidFill>
                <a:latin typeface="Times New Roman" panose="02020603050405020304" pitchFamily="18" charset="0"/>
                <a:ea typeface="楷体_GB2312" pitchFamily="49" charset="-122"/>
              </a:defRPr>
            </a:lvl2pPr>
            <a:lvl3pPr marL="1143000" indent="-228600">
              <a:lnSpc>
                <a:spcPct val="80000"/>
              </a:lnSpc>
              <a:spcBef>
                <a:spcPct val="50000"/>
              </a:spcBef>
              <a:defRPr sz="2400">
                <a:solidFill>
                  <a:schemeClr val="tx1"/>
                </a:solidFill>
                <a:latin typeface="Times New Roman" panose="02020603050405020304" pitchFamily="18" charset="0"/>
                <a:ea typeface="楷体_GB2312" pitchFamily="49" charset="-122"/>
              </a:defRPr>
            </a:lvl3pPr>
            <a:lvl4pPr marL="1600200" indent="-228600">
              <a:lnSpc>
                <a:spcPct val="80000"/>
              </a:lnSpc>
              <a:spcBef>
                <a:spcPct val="50000"/>
              </a:spcBef>
              <a:defRPr sz="2400">
                <a:solidFill>
                  <a:schemeClr val="tx1"/>
                </a:solidFill>
                <a:latin typeface="Times New Roman" panose="02020603050405020304" pitchFamily="18" charset="0"/>
                <a:ea typeface="楷体_GB2312" pitchFamily="49" charset="-122"/>
              </a:defRPr>
            </a:lvl4pPr>
            <a:lvl5pPr marL="2057400" indent="-228600">
              <a:lnSpc>
                <a:spcPct val="80000"/>
              </a:lnSpc>
              <a:spcBef>
                <a:spcPct val="50000"/>
              </a:spcBef>
              <a:defRPr sz="2400">
                <a:solidFill>
                  <a:schemeClr val="tx1"/>
                </a:solidFill>
                <a:latin typeface="Times New Roman" panose="02020603050405020304" pitchFamily="18" charset="0"/>
                <a:ea typeface="楷体_GB2312" pitchFamily="49" charset="-122"/>
              </a:defRPr>
            </a:lvl5pPr>
            <a:lvl6pPr marL="2514600" indent="-228600" eaLnBrk="0" fontAlgn="base" hangingPunct="0">
              <a:lnSpc>
                <a:spcPct val="80000"/>
              </a:lnSpc>
              <a:spcBef>
                <a:spcPct val="50000"/>
              </a:spcBef>
              <a:spcAft>
                <a:spcPct val="0"/>
              </a:spcAft>
              <a:defRPr sz="2400">
                <a:solidFill>
                  <a:schemeClr val="tx1"/>
                </a:solidFill>
                <a:latin typeface="Times New Roman" panose="02020603050405020304" pitchFamily="18" charset="0"/>
                <a:ea typeface="楷体_GB2312" pitchFamily="49" charset="-122"/>
              </a:defRPr>
            </a:lvl6pPr>
            <a:lvl7pPr marL="2971800" indent="-228600" eaLnBrk="0" fontAlgn="base" hangingPunct="0">
              <a:lnSpc>
                <a:spcPct val="80000"/>
              </a:lnSpc>
              <a:spcBef>
                <a:spcPct val="50000"/>
              </a:spcBef>
              <a:spcAft>
                <a:spcPct val="0"/>
              </a:spcAft>
              <a:defRPr sz="2400">
                <a:solidFill>
                  <a:schemeClr val="tx1"/>
                </a:solidFill>
                <a:latin typeface="Times New Roman" panose="02020603050405020304" pitchFamily="18" charset="0"/>
                <a:ea typeface="楷体_GB2312" pitchFamily="49" charset="-122"/>
              </a:defRPr>
            </a:lvl7pPr>
            <a:lvl8pPr marL="3429000" indent="-228600" eaLnBrk="0" fontAlgn="base" hangingPunct="0">
              <a:lnSpc>
                <a:spcPct val="80000"/>
              </a:lnSpc>
              <a:spcBef>
                <a:spcPct val="50000"/>
              </a:spcBef>
              <a:spcAft>
                <a:spcPct val="0"/>
              </a:spcAft>
              <a:defRPr sz="2400">
                <a:solidFill>
                  <a:schemeClr val="tx1"/>
                </a:solidFill>
                <a:latin typeface="Times New Roman" panose="02020603050405020304" pitchFamily="18" charset="0"/>
                <a:ea typeface="楷体_GB2312" pitchFamily="49" charset="-122"/>
              </a:defRPr>
            </a:lvl8pPr>
            <a:lvl9pPr marL="3886200" indent="-228600" eaLnBrk="0" fontAlgn="base" hangingPunct="0">
              <a:lnSpc>
                <a:spcPct val="80000"/>
              </a:lnSpc>
              <a:spcBef>
                <a:spcPct val="50000"/>
              </a:spcBef>
              <a:spcAft>
                <a:spcPct val="0"/>
              </a:spcAft>
              <a:defRPr sz="2400">
                <a:solidFill>
                  <a:schemeClr val="tx1"/>
                </a:solidFill>
                <a:latin typeface="Times New Roman" panose="02020603050405020304" pitchFamily="18" charset="0"/>
                <a:ea typeface="楷体_GB2312" pitchFamily="49" charset="-122"/>
              </a:defRPr>
            </a:lvl9pPr>
          </a:lstStyle>
          <a:p>
            <a:pPr eaLnBrk="1" hangingPunct="1">
              <a:defRPr/>
            </a:pPr>
            <a:endParaRPr lang="zh-CN" altLang="en-US"/>
          </a:p>
        </p:txBody>
      </p:sp>
      <p:sp>
        <p:nvSpPr>
          <p:cNvPr id="106" name="矩形 642154"/>
          <p:cNvSpPr>
            <a:spLocks noChangeArrowheads="1"/>
          </p:cNvSpPr>
          <p:nvPr/>
        </p:nvSpPr>
        <p:spPr bwMode="auto">
          <a:xfrm>
            <a:off x="304800" y="0"/>
            <a:ext cx="533400" cy="533400"/>
          </a:xfrm>
          <a:prstGeom prst="rect">
            <a:avLst/>
          </a:prstGeom>
          <a:solidFill>
            <a:schemeClr val="bg2"/>
          </a:solidFill>
          <a:ln w="57150">
            <a:solidFill>
              <a:schemeClr val="hlink"/>
            </a:solidFill>
            <a:miter lim="800000"/>
            <a:headEnd/>
            <a:tailEnd/>
          </a:ln>
        </p:spPr>
        <p:txBody>
          <a:bodyPr/>
          <a:lstStyle>
            <a:lvl1pPr>
              <a:lnSpc>
                <a:spcPct val="80000"/>
              </a:lnSpc>
              <a:spcBef>
                <a:spcPct val="50000"/>
              </a:spcBef>
              <a:defRPr sz="2400">
                <a:solidFill>
                  <a:schemeClr val="tx1"/>
                </a:solidFill>
                <a:latin typeface="Times New Roman" panose="02020603050405020304" pitchFamily="18" charset="0"/>
                <a:ea typeface="楷体_GB2312" pitchFamily="49" charset="-122"/>
              </a:defRPr>
            </a:lvl1pPr>
            <a:lvl2pPr marL="742950" indent="-285750">
              <a:lnSpc>
                <a:spcPct val="80000"/>
              </a:lnSpc>
              <a:spcBef>
                <a:spcPct val="50000"/>
              </a:spcBef>
              <a:defRPr sz="2400">
                <a:solidFill>
                  <a:schemeClr val="tx1"/>
                </a:solidFill>
                <a:latin typeface="Times New Roman" panose="02020603050405020304" pitchFamily="18" charset="0"/>
                <a:ea typeface="楷体_GB2312" pitchFamily="49" charset="-122"/>
              </a:defRPr>
            </a:lvl2pPr>
            <a:lvl3pPr marL="1143000" indent="-228600">
              <a:lnSpc>
                <a:spcPct val="80000"/>
              </a:lnSpc>
              <a:spcBef>
                <a:spcPct val="50000"/>
              </a:spcBef>
              <a:defRPr sz="2400">
                <a:solidFill>
                  <a:schemeClr val="tx1"/>
                </a:solidFill>
                <a:latin typeface="Times New Roman" panose="02020603050405020304" pitchFamily="18" charset="0"/>
                <a:ea typeface="楷体_GB2312" pitchFamily="49" charset="-122"/>
              </a:defRPr>
            </a:lvl3pPr>
            <a:lvl4pPr marL="1600200" indent="-228600">
              <a:lnSpc>
                <a:spcPct val="80000"/>
              </a:lnSpc>
              <a:spcBef>
                <a:spcPct val="50000"/>
              </a:spcBef>
              <a:defRPr sz="2400">
                <a:solidFill>
                  <a:schemeClr val="tx1"/>
                </a:solidFill>
                <a:latin typeface="Times New Roman" panose="02020603050405020304" pitchFamily="18" charset="0"/>
                <a:ea typeface="楷体_GB2312" pitchFamily="49" charset="-122"/>
              </a:defRPr>
            </a:lvl4pPr>
            <a:lvl5pPr marL="2057400" indent="-228600">
              <a:lnSpc>
                <a:spcPct val="80000"/>
              </a:lnSpc>
              <a:spcBef>
                <a:spcPct val="50000"/>
              </a:spcBef>
              <a:defRPr sz="2400">
                <a:solidFill>
                  <a:schemeClr val="tx1"/>
                </a:solidFill>
                <a:latin typeface="Times New Roman" panose="02020603050405020304" pitchFamily="18" charset="0"/>
                <a:ea typeface="楷体_GB2312" pitchFamily="49" charset="-122"/>
              </a:defRPr>
            </a:lvl5pPr>
            <a:lvl6pPr marL="2514600" indent="-228600" eaLnBrk="0" fontAlgn="base" hangingPunct="0">
              <a:lnSpc>
                <a:spcPct val="80000"/>
              </a:lnSpc>
              <a:spcBef>
                <a:spcPct val="50000"/>
              </a:spcBef>
              <a:spcAft>
                <a:spcPct val="0"/>
              </a:spcAft>
              <a:defRPr sz="2400">
                <a:solidFill>
                  <a:schemeClr val="tx1"/>
                </a:solidFill>
                <a:latin typeface="Times New Roman" panose="02020603050405020304" pitchFamily="18" charset="0"/>
                <a:ea typeface="楷体_GB2312" pitchFamily="49" charset="-122"/>
              </a:defRPr>
            </a:lvl6pPr>
            <a:lvl7pPr marL="2971800" indent="-228600" eaLnBrk="0" fontAlgn="base" hangingPunct="0">
              <a:lnSpc>
                <a:spcPct val="80000"/>
              </a:lnSpc>
              <a:spcBef>
                <a:spcPct val="50000"/>
              </a:spcBef>
              <a:spcAft>
                <a:spcPct val="0"/>
              </a:spcAft>
              <a:defRPr sz="2400">
                <a:solidFill>
                  <a:schemeClr val="tx1"/>
                </a:solidFill>
                <a:latin typeface="Times New Roman" panose="02020603050405020304" pitchFamily="18" charset="0"/>
                <a:ea typeface="楷体_GB2312" pitchFamily="49" charset="-122"/>
              </a:defRPr>
            </a:lvl7pPr>
            <a:lvl8pPr marL="3429000" indent="-228600" eaLnBrk="0" fontAlgn="base" hangingPunct="0">
              <a:lnSpc>
                <a:spcPct val="80000"/>
              </a:lnSpc>
              <a:spcBef>
                <a:spcPct val="50000"/>
              </a:spcBef>
              <a:spcAft>
                <a:spcPct val="0"/>
              </a:spcAft>
              <a:defRPr sz="2400">
                <a:solidFill>
                  <a:schemeClr val="tx1"/>
                </a:solidFill>
                <a:latin typeface="Times New Roman" panose="02020603050405020304" pitchFamily="18" charset="0"/>
                <a:ea typeface="楷体_GB2312" pitchFamily="49" charset="-122"/>
              </a:defRPr>
            </a:lvl8pPr>
            <a:lvl9pPr marL="3886200" indent="-228600" eaLnBrk="0" fontAlgn="base" hangingPunct="0">
              <a:lnSpc>
                <a:spcPct val="80000"/>
              </a:lnSpc>
              <a:spcBef>
                <a:spcPct val="50000"/>
              </a:spcBef>
              <a:spcAft>
                <a:spcPct val="0"/>
              </a:spcAft>
              <a:defRPr sz="2400">
                <a:solidFill>
                  <a:schemeClr val="tx1"/>
                </a:solidFill>
                <a:latin typeface="Times New Roman" panose="02020603050405020304" pitchFamily="18" charset="0"/>
                <a:ea typeface="楷体_GB2312" pitchFamily="49" charset="-122"/>
              </a:defRPr>
            </a:lvl9pPr>
          </a:lstStyle>
          <a:p>
            <a:pPr eaLnBrk="1" hangingPunct="1">
              <a:defRPr/>
            </a:pPr>
            <a:endParaRPr lang="zh-CN" altLang="en-US"/>
          </a:p>
        </p:txBody>
      </p:sp>
      <p:pic>
        <p:nvPicPr>
          <p:cNvPr id="107" name="图片 642160" descr="earth"/>
          <p:cNvPicPr>
            <a:picLocks noChangeAspect="1" noChangeArrowheads="1"/>
          </p:cNvPicPr>
          <p:nvPr/>
        </p:nvPicPr>
        <p:blipFill>
          <a:blip r:embed="rId2">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7772400" y="609600"/>
            <a:ext cx="914400" cy="85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18370122"/>
      </p:ext>
    </p:extLst>
  </p:cSld>
  <p:clrMapOvr>
    <a:masterClrMapping/>
  </p:clrMapOvr>
  <p:transition>
    <p:random/>
  </p:transition>
  <p:hf hdr="0"/>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295400" y="228600"/>
            <a:ext cx="7589838" cy="701675"/>
          </a:xfrm>
          <a:prstGeom prst="rect">
            <a:avLst/>
          </a:prstGeom>
        </p:spPr>
        <p:txBody>
          <a:bodyPr/>
          <a:lstStyle/>
          <a:p>
            <a:r>
              <a:rPr lang="zh-CN" altLang="en-US" noProof="1"/>
              <a:t>单击此处编辑母版标题样式</a:t>
            </a:r>
          </a:p>
        </p:txBody>
      </p:sp>
      <p:sp>
        <p:nvSpPr>
          <p:cNvPr id="3" name="内容占位符 2"/>
          <p:cNvSpPr>
            <a:spLocks noGrp="1"/>
          </p:cNvSpPr>
          <p:nvPr>
            <p:ph idx="1"/>
          </p:nvPr>
        </p:nvSpPr>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灯片编号占位符 641186"/>
          <p:cNvSpPr>
            <a:spLocks noGrp="1"/>
          </p:cNvSpPr>
          <p:nvPr>
            <p:ph type="sldNum" sz="quarter" idx="10"/>
          </p:nvPr>
        </p:nvSpPr>
        <p:spPr>
          <a:ln/>
        </p:spPr>
        <p:txBody>
          <a:bodyPr/>
          <a:lstStyle>
            <a:lvl1pPr>
              <a:defRPr/>
            </a:lvl1pPr>
          </a:lstStyle>
          <a:p>
            <a:fld id="{5E8127CC-847D-4A5A-B1EB-EB8E9ECF958C}" type="slidenum">
              <a:rPr lang="zh-TW" altLang="en-US"/>
              <a:pPr/>
              <a:t>‹#›</a:t>
            </a:fld>
            <a:endParaRPr lang="zh-TW" altLang="en-US"/>
          </a:p>
        </p:txBody>
      </p:sp>
    </p:spTree>
    <p:extLst>
      <p:ext uri="{BB962C8B-B14F-4D97-AF65-F5344CB8AC3E}">
        <p14:creationId xmlns:p14="http://schemas.microsoft.com/office/powerpoint/2010/main" val="2563273953"/>
      </p:ext>
    </p:extLst>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a:prstGeom prst="rect">
            <a:avLst/>
          </a:prstGeom>
        </p:spPr>
        <p:txBody>
          <a:bodyPr anchor="b"/>
          <a:lstStyle>
            <a:lvl1pPr>
              <a:defRPr sz="4500"/>
            </a:lvl1pPr>
          </a:lstStyle>
          <a:p>
            <a:r>
              <a:rPr lang="zh-CN" altLang="en-US" noProof="1"/>
              <a:t>单击此处编辑母版标题样式</a:t>
            </a:r>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noProof="1"/>
              <a:t>单击此处编辑母版文本样式</a:t>
            </a:r>
          </a:p>
        </p:txBody>
      </p:sp>
      <p:sp>
        <p:nvSpPr>
          <p:cNvPr id="4" name="灯片编号占位符 641186"/>
          <p:cNvSpPr>
            <a:spLocks noGrp="1"/>
          </p:cNvSpPr>
          <p:nvPr>
            <p:ph type="sldNum" sz="quarter" idx="10"/>
          </p:nvPr>
        </p:nvSpPr>
        <p:spPr>
          <a:ln/>
        </p:spPr>
        <p:txBody>
          <a:bodyPr/>
          <a:lstStyle>
            <a:lvl1pPr>
              <a:defRPr/>
            </a:lvl1pPr>
          </a:lstStyle>
          <a:p>
            <a:fld id="{8D27D28A-D6A3-4773-9A8A-29D650511BA0}" type="slidenum">
              <a:rPr lang="zh-TW" altLang="en-US"/>
              <a:pPr/>
              <a:t>‹#›</a:t>
            </a:fld>
            <a:endParaRPr lang="zh-TW" altLang="en-US"/>
          </a:p>
        </p:txBody>
      </p:sp>
    </p:spTree>
    <p:extLst>
      <p:ext uri="{BB962C8B-B14F-4D97-AF65-F5344CB8AC3E}">
        <p14:creationId xmlns:p14="http://schemas.microsoft.com/office/powerpoint/2010/main" val="597163837"/>
      </p:ext>
    </p:extLst>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1295400" y="228600"/>
            <a:ext cx="7589838" cy="701675"/>
          </a:xfrm>
          <a:prstGeom prst="rect">
            <a:avLst/>
          </a:prstGeom>
        </p:spPr>
        <p:txBody>
          <a:bodyPr/>
          <a:lstStyle/>
          <a:p>
            <a:r>
              <a:rPr lang="zh-CN" altLang="en-US" noProof="1"/>
              <a:t>单击此处编辑母版标题样式</a:t>
            </a:r>
          </a:p>
        </p:txBody>
      </p:sp>
      <p:sp>
        <p:nvSpPr>
          <p:cNvPr id="3" name="内容占位符 2"/>
          <p:cNvSpPr>
            <a:spLocks noGrp="1"/>
          </p:cNvSpPr>
          <p:nvPr>
            <p:ph sz="half" idx="1"/>
          </p:nvPr>
        </p:nvSpPr>
        <p:spPr>
          <a:xfrm>
            <a:off x="685800" y="1676400"/>
            <a:ext cx="3950049" cy="4776788"/>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4797076" y="1676400"/>
            <a:ext cx="3950049" cy="4776788"/>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灯片编号占位符 641186"/>
          <p:cNvSpPr>
            <a:spLocks noGrp="1"/>
          </p:cNvSpPr>
          <p:nvPr>
            <p:ph type="sldNum" sz="quarter" idx="10"/>
          </p:nvPr>
        </p:nvSpPr>
        <p:spPr>
          <a:ln/>
        </p:spPr>
        <p:txBody>
          <a:bodyPr/>
          <a:lstStyle>
            <a:lvl1pPr>
              <a:defRPr/>
            </a:lvl1pPr>
          </a:lstStyle>
          <a:p>
            <a:fld id="{19DF7F6D-014C-411B-96EB-E71AEA8B141A}" type="slidenum">
              <a:rPr lang="zh-TW" altLang="en-US"/>
              <a:pPr/>
              <a:t>‹#›</a:t>
            </a:fld>
            <a:endParaRPr lang="zh-TW" altLang="en-US"/>
          </a:p>
        </p:txBody>
      </p:sp>
    </p:spTree>
    <p:extLst>
      <p:ext uri="{BB962C8B-B14F-4D97-AF65-F5344CB8AC3E}">
        <p14:creationId xmlns:p14="http://schemas.microsoft.com/office/powerpoint/2010/main" val="203372031"/>
      </p:ext>
    </p:extLst>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a:prstGeom prst="rect">
            <a:avLst/>
          </a:prstGeom>
        </p:spPr>
        <p:txBody>
          <a:bodyPr/>
          <a:lstStyle/>
          <a:p>
            <a:r>
              <a:rPr lang="zh-CN" altLang="en-US" noProof="1"/>
              <a:t>单击此处编辑母版标题样式</a:t>
            </a:r>
          </a:p>
        </p:txBody>
      </p:sp>
      <p:sp>
        <p:nvSpPr>
          <p:cNvPr id="3" name="文本占位符 2"/>
          <p:cNvSpPr>
            <a:spLocks noGrp="1"/>
          </p:cNvSpPr>
          <p:nvPr>
            <p:ph type="body" idx="1"/>
          </p:nvPr>
        </p:nvSpPr>
        <p:spPr>
          <a:xfrm>
            <a:off x="890081" y="1778438"/>
            <a:ext cx="3655181" cy="823912"/>
          </a:xfrm>
        </p:spPr>
        <p:txBody>
          <a:bodyPr anchor="ctr"/>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noProof="1"/>
              <a:t>单击此处编辑母版文本样式</a:t>
            </a:r>
          </a:p>
        </p:txBody>
      </p:sp>
      <p:sp>
        <p:nvSpPr>
          <p:cNvPr id="4" name="内容占位符 3"/>
          <p:cNvSpPr>
            <a:spLocks noGrp="1"/>
          </p:cNvSpPr>
          <p:nvPr>
            <p:ph sz="half" idx="2"/>
          </p:nvPr>
        </p:nvSpPr>
        <p:spPr>
          <a:xfrm>
            <a:off x="890081" y="2665379"/>
            <a:ext cx="3655181" cy="3524284"/>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文本占位符 4"/>
          <p:cNvSpPr>
            <a:spLocks noGrp="1"/>
          </p:cNvSpPr>
          <p:nvPr>
            <p:ph type="body" sz="quarter" idx="3"/>
          </p:nvPr>
        </p:nvSpPr>
        <p:spPr>
          <a:xfrm>
            <a:off x="4692704" y="1778438"/>
            <a:ext cx="3673182" cy="823912"/>
          </a:xfrm>
        </p:spPr>
        <p:txBody>
          <a:bodyPr anchor="ctr"/>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noProof="1"/>
              <a:t>单击此处编辑母版文本样式</a:t>
            </a:r>
          </a:p>
        </p:txBody>
      </p:sp>
      <p:sp>
        <p:nvSpPr>
          <p:cNvPr id="6" name="内容占位符 5"/>
          <p:cNvSpPr>
            <a:spLocks noGrp="1"/>
          </p:cNvSpPr>
          <p:nvPr>
            <p:ph sz="quarter" idx="4"/>
          </p:nvPr>
        </p:nvSpPr>
        <p:spPr>
          <a:xfrm>
            <a:off x="4692704" y="2665379"/>
            <a:ext cx="3673182" cy="3524284"/>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7" name="灯片编号占位符 641186"/>
          <p:cNvSpPr>
            <a:spLocks noGrp="1"/>
          </p:cNvSpPr>
          <p:nvPr>
            <p:ph type="sldNum" sz="quarter" idx="10"/>
          </p:nvPr>
        </p:nvSpPr>
        <p:spPr>
          <a:ln/>
        </p:spPr>
        <p:txBody>
          <a:bodyPr/>
          <a:lstStyle>
            <a:lvl1pPr>
              <a:defRPr/>
            </a:lvl1pPr>
          </a:lstStyle>
          <a:p>
            <a:fld id="{B40F7ABD-9DC1-4D50-A8DD-930BC9FBDB2B}" type="slidenum">
              <a:rPr lang="zh-TW" altLang="en-US"/>
              <a:pPr/>
              <a:t>‹#›</a:t>
            </a:fld>
            <a:endParaRPr lang="zh-TW" altLang="en-US"/>
          </a:p>
        </p:txBody>
      </p:sp>
    </p:spTree>
    <p:extLst>
      <p:ext uri="{BB962C8B-B14F-4D97-AF65-F5344CB8AC3E}">
        <p14:creationId xmlns:p14="http://schemas.microsoft.com/office/powerpoint/2010/main" val="2521789662"/>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E5A61D50-144C-461A-93AF-22448373D0A6}" type="slidenum">
              <a:rPr lang="en-US" altLang="zh-CN"/>
              <a:pPr/>
              <a:t>‹#›</a:t>
            </a:fld>
            <a:endParaRPr lang="en-US" altLang="zh-CN"/>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1295400" y="228600"/>
            <a:ext cx="7589838" cy="701675"/>
          </a:xfrm>
          <a:prstGeom prst="rect">
            <a:avLst/>
          </a:prstGeom>
        </p:spPr>
        <p:txBody>
          <a:bodyPr/>
          <a:lstStyle/>
          <a:p>
            <a:r>
              <a:rPr lang="zh-CN" altLang="en-US" noProof="1"/>
              <a:t>单击此处编辑母版标题样式</a:t>
            </a:r>
          </a:p>
        </p:txBody>
      </p:sp>
      <p:sp>
        <p:nvSpPr>
          <p:cNvPr id="3" name="灯片编号占位符 641186"/>
          <p:cNvSpPr>
            <a:spLocks noGrp="1"/>
          </p:cNvSpPr>
          <p:nvPr>
            <p:ph type="sldNum" sz="quarter" idx="10"/>
          </p:nvPr>
        </p:nvSpPr>
        <p:spPr>
          <a:ln/>
        </p:spPr>
        <p:txBody>
          <a:bodyPr/>
          <a:lstStyle>
            <a:lvl1pPr>
              <a:defRPr/>
            </a:lvl1pPr>
          </a:lstStyle>
          <a:p>
            <a:fld id="{9D0A7B71-CE13-4FCB-9044-0129841C3EFD}" type="slidenum">
              <a:rPr lang="zh-TW" altLang="en-US"/>
              <a:pPr/>
              <a:t>‹#›</a:t>
            </a:fld>
            <a:endParaRPr lang="zh-TW" altLang="en-US"/>
          </a:p>
        </p:txBody>
      </p:sp>
    </p:spTree>
    <p:extLst>
      <p:ext uri="{BB962C8B-B14F-4D97-AF65-F5344CB8AC3E}">
        <p14:creationId xmlns:p14="http://schemas.microsoft.com/office/powerpoint/2010/main" val="3136528616"/>
      </p:ext>
    </p:extLst>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641186"/>
          <p:cNvSpPr>
            <a:spLocks noGrp="1"/>
          </p:cNvSpPr>
          <p:nvPr>
            <p:ph type="sldNum" sz="quarter" idx="10"/>
          </p:nvPr>
        </p:nvSpPr>
        <p:spPr>
          <a:ln/>
        </p:spPr>
        <p:txBody>
          <a:bodyPr/>
          <a:lstStyle>
            <a:lvl1pPr>
              <a:defRPr/>
            </a:lvl1pPr>
          </a:lstStyle>
          <a:p>
            <a:fld id="{0494E343-E406-459C-8A4B-CB159721E146}" type="slidenum">
              <a:rPr lang="zh-TW" altLang="en-US"/>
              <a:pPr/>
              <a:t>‹#›</a:t>
            </a:fld>
            <a:endParaRPr lang="zh-TW" altLang="en-US"/>
          </a:p>
        </p:txBody>
      </p:sp>
    </p:spTree>
    <p:extLst>
      <p:ext uri="{BB962C8B-B14F-4D97-AF65-F5344CB8AC3E}">
        <p14:creationId xmlns:p14="http://schemas.microsoft.com/office/powerpoint/2010/main" val="1038447716"/>
      </p:ext>
    </p:extLst>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a:prstGeom prst="rect">
            <a:avLst/>
          </a:prstGeom>
        </p:spPr>
        <p:txBody>
          <a:bodyPr anchor="b"/>
          <a:lstStyle>
            <a:lvl1pPr>
              <a:defRPr sz="2400"/>
            </a:lvl1pPr>
          </a:lstStyle>
          <a:p>
            <a:r>
              <a:rPr lang="zh-CN" altLang="en-US" noProof="1"/>
              <a:t>单击此处编辑母版标题样式</a:t>
            </a:r>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noProof="1"/>
              <a:t>单击此处编辑母版文本样式</a:t>
            </a:r>
          </a:p>
        </p:txBody>
      </p:sp>
      <p:sp>
        <p:nvSpPr>
          <p:cNvPr id="5" name="灯片编号占位符 641186"/>
          <p:cNvSpPr>
            <a:spLocks noGrp="1"/>
          </p:cNvSpPr>
          <p:nvPr>
            <p:ph type="sldNum" sz="quarter" idx="10"/>
          </p:nvPr>
        </p:nvSpPr>
        <p:spPr>
          <a:ln/>
        </p:spPr>
        <p:txBody>
          <a:bodyPr/>
          <a:lstStyle>
            <a:lvl1pPr>
              <a:defRPr/>
            </a:lvl1pPr>
          </a:lstStyle>
          <a:p>
            <a:fld id="{688E5FC2-3662-4D4A-B40E-0041B6267EC8}" type="slidenum">
              <a:rPr lang="zh-TW" altLang="en-US"/>
              <a:pPr/>
              <a:t>‹#›</a:t>
            </a:fld>
            <a:endParaRPr lang="zh-TW" altLang="en-US"/>
          </a:p>
        </p:txBody>
      </p:sp>
    </p:spTree>
    <p:extLst>
      <p:ext uri="{BB962C8B-B14F-4D97-AF65-F5344CB8AC3E}">
        <p14:creationId xmlns:p14="http://schemas.microsoft.com/office/powerpoint/2010/main" val="1973470732"/>
      </p:ext>
    </p:extLst>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a:prstGeom prst="rect">
            <a:avLst/>
          </a:prstGeom>
        </p:spPr>
        <p:txBody>
          <a:bodyPr anchor="b"/>
          <a:lstStyle>
            <a:lvl1pPr>
              <a:defRPr sz="2400"/>
            </a:lvl1pPr>
          </a:lstStyle>
          <a:p>
            <a:r>
              <a:rPr lang="zh-CN" altLang="en-US" noProof="1"/>
              <a:t>单击此处编辑母版标题样式</a:t>
            </a:r>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zh-CN" altLang="en-US"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noProof="1"/>
              <a:t>单击此处编辑母版文本样式</a:t>
            </a:r>
          </a:p>
        </p:txBody>
      </p:sp>
      <p:sp>
        <p:nvSpPr>
          <p:cNvPr id="5" name="灯片编号占位符 641186"/>
          <p:cNvSpPr>
            <a:spLocks noGrp="1"/>
          </p:cNvSpPr>
          <p:nvPr>
            <p:ph type="sldNum" sz="quarter" idx="10"/>
          </p:nvPr>
        </p:nvSpPr>
        <p:spPr>
          <a:ln/>
        </p:spPr>
        <p:txBody>
          <a:bodyPr/>
          <a:lstStyle>
            <a:lvl1pPr>
              <a:defRPr/>
            </a:lvl1pPr>
          </a:lstStyle>
          <a:p>
            <a:fld id="{92E7BBA7-FDA9-4DC6-822E-70D4FF76467A}" type="slidenum">
              <a:rPr lang="zh-TW" altLang="en-US"/>
              <a:pPr/>
              <a:t>‹#›</a:t>
            </a:fld>
            <a:endParaRPr lang="zh-TW" altLang="en-US"/>
          </a:p>
        </p:txBody>
      </p:sp>
    </p:spTree>
    <p:extLst>
      <p:ext uri="{BB962C8B-B14F-4D97-AF65-F5344CB8AC3E}">
        <p14:creationId xmlns:p14="http://schemas.microsoft.com/office/powerpoint/2010/main" val="4269442918"/>
      </p:ext>
    </p:extLst>
  </p:cSld>
  <p:clrMapOvr>
    <a:masterClrMapping/>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1295400" y="228600"/>
            <a:ext cx="7589838" cy="701675"/>
          </a:xfrm>
          <a:prstGeom prst="rect">
            <a:avLst/>
          </a:prstGeom>
        </p:spPr>
        <p:txBody>
          <a:bodyPr/>
          <a:lstStyle/>
          <a:p>
            <a:r>
              <a:rPr lang="zh-CN" altLang="en-US" noProof="1"/>
              <a:t>单击此处编辑母版标题样式</a:t>
            </a:r>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灯片编号占位符 641186"/>
          <p:cNvSpPr>
            <a:spLocks noGrp="1"/>
          </p:cNvSpPr>
          <p:nvPr>
            <p:ph type="sldNum" sz="quarter" idx="10"/>
          </p:nvPr>
        </p:nvSpPr>
        <p:spPr>
          <a:ln/>
        </p:spPr>
        <p:txBody>
          <a:bodyPr/>
          <a:lstStyle>
            <a:lvl1pPr>
              <a:defRPr/>
            </a:lvl1pPr>
          </a:lstStyle>
          <a:p>
            <a:fld id="{97386999-963D-4E75-A782-323818E3D2E0}" type="slidenum">
              <a:rPr lang="zh-TW" altLang="en-US"/>
              <a:pPr/>
              <a:t>‹#›</a:t>
            </a:fld>
            <a:endParaRPr lang="zh-TW" altLang="en-US"/>
          </a:p>
        </p:txBody>
      </p:sp>
    </p:spTree>
    <p:extLst>
      <p:ext uri="{BB962C8B-B14F-4D97-AF65-F5344CB8AC3E}">
        <p14:creationId xmlns:p14="http://schemas.microsoft.com/office/powerpoint/2010/main" val="1832419221"/>
      </p:ext>
    </p:extLst>
  </p:cSld>
  <p:clrMapOvr>
    <a:masterClrMapping/>
  </p:clrMapOv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35379" y="228600"/>
            <a:ext cx="2049860" cy="6224588"/>
          </a:xfrm>
          <a:prstGeom prst="rect">
            <a:avLst/>
          </a:prstGeom>
        </p:spPr>
        <p:txBody>
          <a:bodyPr vert="eaVert"/>
          <a:lstStyle/>
          <a:p>
            <a:r>
              <a:rPr lang="zh-CN" altLang="en-US" noProof="1"/>
              <a:t>单击此处编辑母版标题样式</a:t>
            </a:r>
          </a:p>
        </p:txBody>
      </p:sp>
      <p:sp>
        <p:nvSpPr>
          <p:cNvPr id="3" name="竖排文字占位符 2"/>
          <p:cNvSpPr>
            <a:spLocks noGrp="1"/>
          </p:cNvSpPr>
          <p:nvPr>
            <p:ph type="body" orient="vert" idx="1"/>
          </p:nvPr>
        </p:nvSpPr>
        <p:spPr>
          <a:xfrm>
            <a:off x="685800" y="228600"/>
            <a:ext cx="6030746" cy="6224588"/>
          </a:xfr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灯片编号占位符 641186"/>
          <p:cNvSpPr>
            <a:spLocks noGrp="1"/>
          </p:cNvSpPr>
          <p:nvPr>
            <p:ph type="sldNum" sz="quarter" idx="10"/>
          </p:nvPr>
        </p:nvSpPr>
        <p:spPr>
          <a:ln/>
        </p:spPr>
        <p:txBody>
          <a:bodyPr/>
          <a:lstStyle>
            <a:lvl1pPr>
              <a:defRPr/>
            </a:lvl1pPr>
          </a:lstStyle>
          <a:p>
            <a:fld id="{34F982FF-C79B-44EE-89A4-BE507561F894}" type="slidenum">
              <a:rPr lang="zh-TW" altLang="en-US"/>
              <a:pPr/>
              <a:t>‹#›</a:t>
            </a:fld>
            <a:endParaRPr lang="zh-TW" altLang="en-US"/>
          </a:p>
        </p:txBody>
      </p:sp>
    </p:spTree>
    <p:extLst>
      <p:ext uri="{BB962C8B-B14F-4D97-AF65-F5344CB8AC3E}">
        <p14:creationId xmlns:p14="http://schemas.microsoft.com/office/powerpoint/2010/main" val="1466447438"/>
      </p:ext>
    </p:extLst>
  </p:cSld>
  <p:clrMapOvr>
    <a:masterClrMapping/>
  </p:clrMapOv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p:cNvSpPr>
            <a:spLocks noGrp="1"/>
          </p:cNvSpPr>
          <p:nvPr>
            <p:ph type="title"/>
          </p:nvPr>
        </p:nvSpPr>
        <p:spPr>
          <a:xfrm>
            <a:off x="1295400" y="228600"/>
            <a:ext cx="7589838" cy="701675"/>
          </a:xfrm>
          <a:prstGeom prst="rect">
            <a:avLst/>
          </a:prstGeom>
        </p:spPr>
        <p:txBody>
          <a:bodyPr/>
          <a:lstStyle/>
          <a:p>
            <a:r>
              <a:rPr lang="zh-CN" altLang="en-US" noProof="1"/>
              <a:t>单击此处编辑母版标题样式</a:t>
            </a:r>
          </a:p>
        </p:txBody>
      </p:sp>
      <p:sp>
        <p:nvSpPr>
          <p:cNvPr id="3" name="文本占位符 2"/>
          <p:cNvSpPr>
            <a:spLocks noGrp="1"/>
          </p:cNvSpPr>
          <p:nvPr>
            <p:ph type="body" sz="half" idx="1"/>
          </p:nvPr>
        </p:nvSpPr>
        <p:spPr>
          <a:xfrm>
            <a:off x="628650" y="1825625"/>
            <a:ext cx="3886200" cy="4351338"/>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联机映像占位符 3"/>
          <p:cNvSpPr>
            <a:spLocks noGrp="1"/>
          </p:cNvSpPr>
          <p:nvPr>
            <p:ph type="clipArt" sz="half" idx="2"/>
          </p:nvPr>
        </p:nvSpPr>
        <p:spPr>
          <a:xfrm>
            <a:off x="4629150" y="1825625"/>
            <a:ext cx="3886200" cy="4351338"/>
          </a:xfrm>
        </p:spPr>
        <p:txBody>
          <a:bodyPr/>
          <a:lstStyle/>
          <a:p>
            <a:pPr lvl="0"/>
            <a:endParaRPr lang="zh-CN" altLang="en-US" noProof="1"/>
          </a:p>
        </p:txBody>
      </p:sp>
      <p:sp>
        <p:nvSpPr>
          <p:cNvPr id="5" name="灯片编号占位符 641186"/>
          <p:cNvSpPr>
            <a:spLocks noGrp="1"/>
          </p:cNvSpPr>
          <p:nvPr>
            <p:ph type="sldNum" sz="quarter" idx="10"/>
          </p:nvPr>
        </p:nvSpPr>
        <p:spPr>
          <a:ln/>
        </p:spPr>
        <p:txBody>
          <a:bodyPr/>
          <a:lstStyle>
            <a:lvl1pPr>
              <a:defRPr/>
            </a:lvl1pPr>
          </a:lstStyle>
          <a:p>
            <a:fld id="{B8664760-ECCA-45AF-A9C4-9696E735B190}" type="slidenum">
              <a:rPr lang="zh-TW" altLang="en-US"/>
              <a:pPr/>
              <a:t>‹#›</a:t>
            </a:fld>
            <a:endParaRPr lang="zh-TW" altLang="en-US"/>
          </a:p>
        </p:txBody>
      </p:sp>
    </p:spTree>
    <p:extLst>
      <p:ext uri="{BB962C8B-B14F-4D97-AF65-F5344CB8AC3E}">
        <p14:creationId xmlns:p14="http://schemas.microsoft.com/office/powerpoint/2010/main" val="144255237"/>
      </p:ext>
    </p:extLst>
  </p:cSld>
  <p:clrMapOvr>
    <a:masterClrMapping/>
  </p:clrMapOv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685800" y="228600"/>
            <a:ext cx="8199438" cy="6224588"/>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3" name="灯片编号占位符 641186"/>
          <p:cNvSpPr>
            <a:spLocks noGrp="1"/>
          </p:cNvSpPr>
          <p:nvPr>
            <p:ph type="sldNum" sz="quarter" idx="10"/>
          </p:nvPr>
        </p:nvSpPr>
        <p:spPr>
          <a:ln/>
        </p:spPr>
        <p:txBody>
          <a:bodyPr/>
          <a:lstStyle>
            <a:lvl1pPr>
              <a:defRPr/>
            </a:lvl1pPr>
          </a:lstStyle>
          <a:p>
            <a:fld id="{11699DD4-FBAA-4493-8715-DE7F43B34291}" type="slidenum">
              <a:rPr lang="zh-TW" altLang="en-US"/>
              <a:pPr/>
              <a:t>‹#›</a:t>
            </a:fld>
            <a:endParaRPr lang="zh-TW" altLang="en-US"/>
          </a:p>
        </p:txBody>
      </p:sp>
    </p:spTree>
    <p:extLst>
      <p:ext uri="{BB962C8B-B14F-4D97-AF65-F5344CB8AC3E}">
        <p14:creationId xmlns:p14="http://schemas.microsoft.com/office/powerpoint/2010/main" val="1955614638"/>
      </p:ext>
    </p:extLst>
  </p:cSld>
  <p:clrMapOvr>
    <a:masterClrMapping/>
  </p:clrMapOv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1295400" y="228600"/>
            <a:ext cx="7589838" cy="701675"/>
          </a:xfrm>
          <a:prstGeom prst="rect">
            <a:avLst/>
          </a:prstGeom>
        </p:spPr>
        <p:txBody>
          <a:bodyPr/>
          <a:lstStyle/>
          <a:p>
            <a:r>
              <a:rPr lang="zh-CN" altLang="en-US" noProof="1"/>
              <a:t>单击此处编辑母版标题样式</a:t>
            </a:r>
          </a:p>
        </p:txBody>
      </p:sp>
      <p:sp>
        <p:nvSpPr>
          <p:cNvPr id="3" name="表格占位符 2"/>
          <p:cNvSpPr>
            <a:spLocks noGrp="1"/>
          </p:cNvSpPr>
          <p:nvPr>
            <p:ph type="tbl" idx="1"/>
          </p:nvPr>
        </p:nvSpPr>
        <p:spPr/>
        <p:txBody>
          <a:bodyPr/>
          <a:lstStyle/>
          <a:p>
            <a:pPr lvl="0"/>
            <a:endParaRPr lang="zh-CN" altLang="en-US" noProof="1"/>
          </a:p>
        </p:txBody>
      </p:sp>
      <p:sp>
        <p:nvSpPr>
          <p:cNvPr id="4" name="灯片编号占位符 641186"/>
          <p:cNvSpPr>
            <a:spLocks noGrp="1"/>
          </p:cNvSpPr>
          <p:nvPr>
            <p:ph type="sldNum" sz="quarter" idx="10"/>
          </p:nvPr>
        </p:nvSpPr>
        <p:spPr>
          <a:ln/>
        </p:spPr>
        <p:txBody>
          <a:bodyPr/>
          <a:lstStyle>
            <a:lvl1pPr>
              <a:defRPr/>
            </a:lvl1pPr>
          </a:lstStyle>
          <a:p>
            <a:fld id="{DF532743-BA1A-489F-8C2C-C75DC55945CD}" type="slidenum">
              <a:rPr lang="zh-TW" altLang="en-US"/>
              <a:pPr/>
              <a:t>‹#›</a:t>
            </a:fld>
            <a:endParaRPr lang="zh-TW" altLang="en-US"/>
          </a:p>
        </p:txBody>
      </p:sp>
    </p:spTree>
    <p:extLst>
      <p:ext uri="{BB962C8B-B14F-4D97-AF65-F5344CB8AC3E}">
        <p14:creationId xmlns:p14="http://schemas.microsoft.com/office/powerpoint/2010/main" val="434202225"/>
      </p:ext>
    </p:extLst>
  </p:cSld>
  <p:clrMapOvr>
    <a:masterClrMapping/>
  </p:clrMapOvr>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showMasterPhAnim="0" type="title" preserve="1">
  <p:cSld name="标题幻灯片">
    <p:bg>
      <p:bgPr>
        <a:gradFill rotWithShape="0">
          <a:gsLst>
            <a:gs pos="0">
              <a:srgbClr val="000000"/>
            </a:gs>
            <a:gs pos="50000">
              <a:srgbClr val="003399"/>
            </a:gs>
            <a:gs pos="100000">
              <a:srgbClr val="000000"/>
            </a:gs>
          </a:gsLst>
          <a:lin ang="18900000" scaled="1"/>
        </a:gradFill>
        <a:effectLst/>
      </p:bgPr>
    </p:bg>
    <p:spTree>
      <p:nvGrpSpPr>
        <p:cNvPr id="1" name=""/>
        <p:cNvGrpSpPr/>
        <p:nvPr/>
      </p:nvGrpSpPr>
      <p:grpSpPr>
        <a:xfrm>
          <a:off x="0" y="0"/>
          <a:ext cx="0" cy="0"/>
          <a:chOff x="0" y="0"/>
          <a:chExt cx="0" cy="0"/>
        </a:xfrm>
      </p:grpSpPr>
      <p:sp>
        <p:nvSpPr>
          <p:cNvPr id="4" name="Rectangle 5"/>
          <p:cNvSpPr>
            <a:spLocks noChangeArrowheads="1"/>
          </p:cNvSpPr>
          <p:nvPr/>
        </p:nvSpPr>
        <p:spPr bwMode="auto">
          <a:xfrm>
            <a:off x="0" y="762000"/>
            <a:ext cx="9144000" cy="838200"/>
          </a:xfrm>
          <a:prstGeom prst="rect">
            <a:avLst/>
          </a:prstGeom>
          <a:noFill/>
          <a:ln w="57150">
            <a:solidFill>
              <a:schemeClr val="hlink"/>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b="1">
                <a:solidFill>
                  <a:schemeClr val="tx1"/>
                </a:solidFill>
                <a:latin typeface="Times New Roman" charset="0"/>
                <a:ea typeface="楷体_GB2312" pitchFamily="49" charset="-122"/>
              </a:defRPr>
            </a:lvl1pPr>
            <a:lvl2pPr marL="742950" indent="-285750" eaLnBrk="0" hangingPunct="0">
              <a:defRPr kumimoji="1" sz="2400" b="1">
                <a:solidFill>
                  <a:schemeClr val="tx1"/>
                </a:solidFill>
                <a:latin typeface="Times New Roman" charset="0"/>
                <a:ea typeface="楷体_GB2312" pitchFamily="49" charset="-122"/>
              </a:defRPr>
            </a:lvl2pPr>
            <a:lvl3pPr marL="1143000" indent="-228600" eaLnBrk="0" hangingPunct="0">
              <a:defRPr kumimoji="1" sz="2400" b="1">
                <a:solidFill>
                  <a:schemeClr val="tx1"/>
                </a:solidFill>
                <a:latin typeface="Times New Roman" charset="0"/>
                <a:ea typeface="楷体_GB2312" pitchFamily="49" charset="-122"/>
              </a:defRPr>
            </a:lvl3pPr>
            <a:lvl4pPr marL="1600200" indent="-228600" eaLnBrk="0" hangingPunct="0">
              <a:defRPr kumimoji="1" sz="2400" b="1">
                <a:solidFill>
                  <a:schemeClr val="tx1"/>
                </a:solidFill>
                <a:latin typeface="Times New Roman" charset="0"/>
                <a:ea typeface="楷体_GB2312" pitchFamily="49" charset="-122"/>
              </a:defRPr>
            </a:lvl4pPr>
            <a:lvl5pPr marL="2057400" indent="-228600" eaLnBrk="0" hangingPunct="0">
              <a:defRPr kumimoji="1" sz="2400" b="1">
                <a:solidFill>
                  <a:schemeClr val="tx1"/>
                </a:solidFill>
                <a:latin typeface="Times New Roman" charset="0"/>
                <a:ea typeface="楷体_GB2312" pitchFamily="49" charset="-122"/>
              </a:defRPr>
            </a:lvl5pPr>
            <a:lvl6pPr marL="25146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6pPr>
            <a:lvl7pPr marL="29718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7pPr>
            <a:lvl8pPr marL="34290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8pPr>
            <a:lvl9pPr marL="38862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9pPr>
          </a:lstStyle>
          <a:p>
            <a:pPr algn="ctr" eaLnBrk="1" hangingPunct="1">
              <a:lnSpc>
                <a:spcPct val="100000"/>
              </a:lnSpc>
              <a:spcBef>
                <a:spcPct val="0"/>
              </a:spcBef>
              <a:buFontTx/>
              <a:buNone/>
              <a:defRPr/>
            </a:pPr>
            <a:endParaRPr lang="zh-CN" altLang="zh-CN" b="0" smtClean="0">
              <a:latin typeface="Arial" charset="0"/>
              <a:ea typeface="宋体" pitchFamily="2" charset="-122"/>
            </a:endParaRPr>
          </a:p>
        </p:txBody>
      </p:sp>
      <p:grpSp>
        <p:nvGrpSpPr>
          <p:cNvPr id="5" name="Group 6"/>
          <p:cNvGrpSpPr>
            <a:grpSpLocks/>
          </p:cNvGrpSpPr>
          <p:nvPr/>
        </p:nvGrpSpPr>
        <p:grpSpPr bwMode="auto">
          <a:xfrm>
            <a:off x="304800" y="0"/>
            <a:ext cx="3276600" cy="2133600"/>
            <a:chOff x="336" y="0"/>
            <a:chExt cx="2064" cy="1344"/>
          </a:xfrm>
        </p:grpSpPr>
        <p:sp>
          <p:nvSpPr>
            <p:cNvPr id="6" name="Rectangle 7"/>
            <p:cNvSpPr>
              <a:spLocks noChangeArrowheads="1"/>
            </p:cNvSpPr>
            <p:nvPr/>
          </p:nvSpPr>
          <p:spPr bwMode="auto">
            <a:xfrm>
              <a:off x="1008" y="672"/>
              <a:ext cx="336" cy="336"/>
            </a:xfrm>
            <a:prstGeom prst="rect">
              <a:avLst/>
            </a:prstGeom>
            <a:noFill/>
            <a:ln w="57150">
              <a:solidFill>
                <a:schemeClr val="hlink"/>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b="1">
                  <a:solidFill>
                    <a:schemeClr val="tx1"/>
                  </a:solidFill>
                  <a:latin typeface="Times New Roman" charset="0"/>
                  <a:ea typeface="楷体_GB2312" pitchFamily="49" charset="-122"/>
                </a:defRPr>
              </a:lvl1pPr>
              <a:lvl2pPr marL="742950" indent="-285750" eaLnBrk="0" hangingPunct="0">
                <a:defRPr kumimoji="1" sz="2400" b="1">
                  <a:solidFill>
                    <a:schemeClr val="tx1"/>
                  </a:solidFill>
                  <a:latin typeface="Times New Roman" charset="0"/>
                  <a:ea typeface="楷体_GB2312" pitchFamily="49" charset="-122"/>
                </a:defRPr>
              </a:lvl2pPr>
              <a:lvl3pPr marL="1143000" indent="-228600" eaLnBrk="0" hangingPunct="0">
                <a:defRPr kumimoji="1" sz="2400" b="1">
                  <a:solidFill>
                    <a:schemeClr val="tx1"/>
                  </a:solidFill>
                  <a:latin typeface="Times New Roman" charset="0"/>
                  <a:ea typeface="楷体_GB2312" pitchFamily="49" charset="-122"/>
                </a:defRPr>
              </a:lvl3pPr>
              <a:lvl4pPr marL="1600200" indent="-228600" eaLnBrk="0" hangingPunct="0">
                <a:defRPr kumimoji="1" sz="2400" b="1">
                  <a:solidFill>
                    <a:schemeClr val="tx1"/>
                  </a:solidFill>
                  <a:latin typeface="Times New Roman" charset="0"/>
                  <a:ea typeface="楷体_GB2312" pitchFamily="49" charset="-122"/>
                </a:defRPr>
              </a:lvl4pPr>
              <a:lvl5pPr marL="2057400" indent="-228600" eaLnBrk="0" hangingPunct="0">
                <a:defRPr kumimoji="1" sz="2400" b="1">
                  <a:solidFill>
                    <a:schemeClr val="tx1"/>
                  </a:solidFill>
                  <a:latin typeface="Times New Roman" charset="0"/>
                  <a:ea typeface="楷体_GB2312" pitchFamily="49" charset="-122"/>
                </a:defRPr>
              </a:lvl5pPr>
              <a:lvl6pPr marL="25146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6pPr>
              <a:lvl7pPr marL="29718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7pPr>
              <a:lvl8pPr marL="34290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8pPr>
              <a:lvl9pPr marL="38862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9pPr>
            </a:lstStyle>
            <a:p>
              <a:pPr eaLnBrk="1" hangingPunct="1">
                <a:defRPr/>
              </a:pPr>
              <a:endParaRPr lang="zh-CN" altLang="en-US" smtClean="0"/>
            </a:p>
          </p:txBody>
        </p:sp>
        <p:sp>
          <p:nvSpPr>
            <p:cNvPr id="7" name="Rectangle 8"/>
            <p:cNvSpPr>
              <a:spLocks noChangeArrowheads="1"/>
            </p:cNvSpPr>
            <p:nvPr/>
          </p:nvSpPr>
          <p:spPr bwMode="auto">
            <a:xfrm>
              <a:off x="1344" y="1008"/>
              <a:ext cx="336" cy="336"/>
            </a:xfrm>
            <a:prstGeom prst="rect">
              <a:avLst/>
            </a:prstGeom>
            <a:noFill/>
            <a:ln w="57150">
              <a:solidFill>
                <a:schemeClr val="hlink"/>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b="1">
                  <a:solidFill>
                    <a:schemeClr val="tx1"/>
                  </a:solidFill>
                  <a:latin typeface="Times New Roman" charset="0"/>
                  <a:ea typeface="楷体_GB2312" pitchFamily="49" charset="-122"/>
                </a:defRPr>
              </a:lvl1pPr>
              <a:lvl2pPr marL="742950" indent="-285750" eaLnBrk="0" hangingPunct="0">
                <a:defRPr kumimoji="1" sz="2400" b="1">
                  <a:solidFill>
                    <a:schemeClr val="tx1"/>
                  </a:solidFill>
                  <a:latin typeface="Times New Roman" charset="0"/>
                  <a:ea typeface="楷体_GB2312" pitchFamily="49" charset="-122"/>
                </a:defRPr>
              </a:lvl2pPr>
              <a:lvl3pPr marL="1143000" indent="-228600" eaLnBrk="0" hangingPunct="0">
                <a:defRPr kumimoji="1" sz="2400" b="1">
                  <a:solidFill>
                    <a:schemeClr val="tx1"/>
                  </a:solidFill>
                  <a:latin typeface="Times New Roman" charset="0"/>
                  <a:ea typeface="楷体_GB2312" pitchFamily="49" charset="-122"/>
                </a:defRPr>
              </a:lvl3pPr>
              <a:lvl4pPr marL="1600200" indent="-228600" eaLnBrk="0" hangingPunct="0">
                <a:defRPr kumimoji="1" sz="2400" b="1">
                  <a:solidFill>
                    <a:schemeClr val="tx1"/>
                  </a:solidFill>
                  <a:latin typeface="Times New Roman" charset="0"/>
                  <a:ea typeface="楷体_GB2312" pitchFamily="49" charset="-122"/>
                </a:defRPr>
              </a:lvl4pPr>
              <a:lvl5pPr marL="2057400" indent="-228600" eaLnBrk="0" hangingPunct="0">
                <a:defRPr kumimoji="1" sz="2400" b="1">
                  <a:solidFill>
                    <a:schemeClr val="tx1"/>
                  </a:solidFill>
                  <a:latin typeface="Times New Roman" charset="0"/>
                  <a:ea typeface="楷体_GB2312" pitchFamily="49" charset="-122"/>
                </a:defRPr>
              </a:lvl5pPr>
              <a:lvl6pPr marL="25146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6pPr>
              <a:lvl7pPr marL="29718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7pPr>
              <a:lvl8pPr marL="34290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8pPr>
              <a:lvl9pPr marL="38862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9pPr>
            </a:lstStyle>
            <a:p>
              <a:pPr eaLnBrk="1" hangingPunct="1">
                <a:defRPr/>
              </a:pPr>
              <a:endParaRPr lang="zh-CN" altLang="en-US" smtClean="0"/>
            </a:p>
          </p:txBody>
        </p:sp>
        <p:sp>
          <p:nvSpPr>
            <p:cNvPr id="8" name="Rectangle 9"/>
            <p:cNvSpPr>
              <a:spLocks noChangeArrowheads="1"/>
            </p:cNvSpPr>
            <p:nvPr/>
          </p:nvSpPr>
          <p:spPr bwMode="auto">
            <a:xfrm>
              <a:off x="1728" y="336"/>
              <a:ext cx="336" cy="336"/>
            </a:xfrm>
            <a:prstGeom prst="rect">
              <a:avLst/>
            </a:prstGeom>
            <a:noFill/>
            <a:ln w="57150">
              <a:solidFill>
                <a:schemeClr val="hlink"/>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b="1">
                  <a:solidFill>
                    <a:schemeClr val="tx1"/>
                  </a:solidFill>
                  <a:latin typeface="Times New Roman" charset="0"/>
                  <a:ea typeface="楷体_GB2312" pitchFamily="49" charset="-122"/>
                </a:defRPr>
              </a:lvl1pPr>
              <a:lvl2pPr marL="742950" indent="-285750" eaLnBrk="0" hangingPunct="0">
                <a:defRPr kumimoji="1" sz="2400" b="1">
                  <a:solidFill>
                    <a:schemeClr val="tx1"/>
                  </a:solidFill>
                  <a:latin typeface="Times New Roman" charset="0"/>
                  <a:ea typeface="楷体_GB2312" pitchFamily="49" charset="-122"/>
                </a:defRPr>
              </a:lvl2pPr>
              <a:lvl3pPr marL="1143000" indent="-228600" eaLnBrk="0" hangingPunct="0">
                <a:defRPr kumimoji="1" sz="2400" b="1">
                  <a:solidFill>
                    <a:schemeClr val="tx1"/>
                  </a:solidFill>
                  <a:latin typeface="Times New Roman" charset="0"/>
                  <a:ea typeface="楷体_GB2312" pitchFamily="49" charset="-122"/>
                </a:defRPr>
              </a:lvl3pPr>
              <a:lvl4pPr marL="1600200" indent="-228600" eaLnBrk="0" hangingPunct="0">
                <a:defRPr kumimoji="1" sz="2400" b="1">
                  <a:solidFill>
                    <a:schemeClr val="tx1"/>
                  </a:solidFill>
                  <a:latin typeface="Times New Roman" charset="0"/>
                  <a:ea typeface="楷体_GB2312" pitchFamily="49" charset="-122"/>
                </a:defRPr>
              </a:lvl4pPr>
              <a:lvl5pPr marL="2057400" indent="-228600" eaLnBrk="0" hangingPunct="0">
                <a:defRPr kumimoji="1" sz="2400" b="1">
                  <a:solidFill>
                    <a:schemeClr val="tx1"/>
                  </a:solidFill>
                  <a:latin typeface="Times New Roman" charset="0"/>
                  <a:ea typeface="楷体_GB2312" pitchFamily="49" charset="-122"/>
                </a:defRPr>
              </a:lvl5pPr>
              <a:lvl6pPr marL="25146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6pPr>
              <a:lvl7pPr marL="29718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7pPr>
              <a:lvl8pPr marL="34290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8pPr>
              <a:lvl9pPr marL="38862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9pPr>
            </a:lstStyle>
            <a:p>
              <a:pPr eaLnBrk="1" hangingPunct="1">
                <a:defRPr/>
              </a:pPr>
              <a:endParaRPr lang="zh-CN" altLang="en-US" smtClean="0"/>
            </a:p>
          </p:txBody>
        </p:sp>
        <p:sp>
          <p:nvSpPr>
            <p:cNvPr id="9" name="Rectangle 10"/>
            <p:cNvSpPr>
              <a:spLocks noChangeArrowheads="1"/>
            </p:cNvSpPr>
            <p:nvPr/>
          </p:nvSpPr>
          <p:spPr bwMode="auto">
            <a:xfrm>
              <a:off x="2064" y="672"/>
              <a:ext cx="336" cy="336"/>
            </a:xfrm>
            <a:prstGeom prst="rect">
              <a:avLst/>
            </a:prstGeom>
            <a:noFill/>
            <a:ln w="57150">
              <a:solidFill>
                <a:schemeClr val="hlink"/>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b="1">
                  <a:solidFill>
                    <a:schemeClr val="tx1"/>
                  </a:solidFill>
                  <a:latin typeface="Times New Roman" charset="0"/>
                  <a:ea typeface="楷体_GB2312" pitchFamily="49" charset="-122"/>
                </a:defRPr>
              </a:lvl1pPr>
              <a:lvl2pPr marL="742950" indent="-285750" eaLnBrk="0" hangingPunct="0">
                <a:defRPr kumimoji="1" sz="2400" b="1">
                  <a:solidFill>
                    <a:schemeClr val="tx1"/>
                  </a:solidFill>
                  <a:latin typeface="Times New Roman" charset="0"/>
                  <a:ea typeface="楷体_GB2312" pitchFamily="49" charset="-122"/>
                </a:defRPr>
              </a:lvl2pPr>
              <a:lvl3pPr marL="1143000" indent="-228600" eaLnBrk="0" hangingPunct="0">
                <a:defRPr kumimoji="1" sz="2400" b="1">
                  <a:solidFill>
                    <a:schemeClr val="tx1"/>
                  </a:solidFill>
                  <a:latin typeface="Times New Roman" charset="0"/>
                  <a:ea typeface="楷体_GB2312" pitchFamily="49" charset="-122"/>
                </a:defRPr>
              </a:lvl3pPr>
              <a:lvl4pPr marL="1600200" indent="-228600" eaLnBrk="0" hangingPunct="0">
                <a:defRPr kumimoji="1" sz="2400" b="1">
                  <a:solidFill>
                    <a:schemeClr val="tx1"/>
                  </a:solidFill>
                  <a:latin typeface="Times New Roman" charset="0"/>
                  <a:ea typeface="楷体_GB2312" pitchFamily="49" charset="-122"/>
                </a:defRPr>
              </a:lvl4pPr>
              <a:lvl5pPr marL="2057400" indent="-228600" eaLnBrk="0" hangingPunct="0">
                <a:defRPr kumimoji="1" sz="2400" b="1">
                  <a:solidFill>
                    <a:schemeClr val="tx1"/>
                  </a:solidFill>
                  <a:latin typeface="Times New Roman" charset="0"/>
                  <a:ea typeface="楷体_GB2312" pitchFamily="49" charset="-122"/>
                </a:defRPr>
              </a:lvl5pPr>
              <a:lvl6pPr marL="25146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6pPr>
              <a:lvl7pPr marL="29718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7pPr>
              <a:lvl8pPr marL="34290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8pPr>
              <a:lvl9pPr marL="38862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9pPr>
            </a:lstStyle>
            <a:p>
              <a:pPr eaLnBrk="1" hangingPunct="1">
                <a:defRPr/>
              </a:pPr>
              <a:endParaRPr lang="zh-CN" altLang="en-US" smtClean="0"/>
            </a:p>
          </p:txBody>
        </p:sp>
        <p:sp>
          <p:nvSpPr>
            <p:cNvPr id="10" name="Rectangle 11"/>
            <p:cNvSpPr>
              <a:spLocks noChangeArrowheads="1"/>
            </p:cNvSpPr>
            <p:nvPr/>
          </p:nvSpPr>
          <p:spPr bwMode="auto">
            <a:xfrm>
              <a:off x="672" y="336"/>
              <a:ext cx="336" cy="336"/>
            </a:xfrm>
            <a:prstGeom prst="rect">
              <a:avLst/>
            </a:prstGeom>
            <a:noFill/>
            <a:ln w="57150">
              <a:solidFill>
                <a:schemeClr val="hlink"/>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b="1">
                  <a:solidFill>
                    <a:schemeClr val="tx1"/>
                  </a:solidFill>
                  <a:latin typeface="Times New Roman" charset="0"/>
                  <a:ea typeface="楷体_GB2312" pitchFamily="49" charset="-122"/>
                </a:defRPr>
              </a:lvl1pPr>
              <a:lvl2pPr marL="742950" indent="-285750" eaLnBrk="0" hangingPunct="0">
                <a:defRPr kumimoji="1" sz="2400" b="1">
                  <a:solidFill>
                    <a:schemeClr val="tx1"/>
                  </a:solidFill>
                  <a:latin typeface="Times New Roman" charset="0"/>
                  <a:ea typeface="楷体_GB2312" pitchFamily="49" charset="-122"/>
                </a:defRPr>
              </a:lvl2pPr>
              <a:lvl3pPr marL="1143000" indent="-228600" eaLnBrk="0" hangingPunct="0">
                <a:defRPr kumimoji="1" sz="2400" b="1">
                  <a:solidFill>
                    <a:schemeClr val="tx1"/>
                  </a:solidFill>
                  <a:latin typeface="Times New Roman" charset="0"/>
                  <a:ea typeface="楷体_GB2312" pitchFamily="49" charset="-122"/>
                </a:defRPr>
              </a:lvl3pPr>
              <a:lvl4pPr marL="1600200" indent="-228600" eaLnBrk="0" hangingPunct="0">
                <a:defRPr kumimoji="1" sz="2400" b="1">
                  <a:solidFill>
                    <a:schemeClr val="tx1"/>
                  </a:solidFill>
                  <a:latin typeface="Times New Roman" charset="0"/>
                  <a:ea typeface="楷体_GB2312" pitchFamily="49" charset="-122"/>
                </a:defRPr>
              </a:lvl4pPr>
              <a:lvl5pPr marL="2057400" indent="-228600" eaLnBrk="0" hangingPunct="0">
                <a:defRPr kumimoji="1" sz="2400" b="1">
                  <a:solidFill>
                    <a:schemeClr val="tx1"/>
                  </a:solidFill>
                  <a:latin typeface="Times New Roman" charset="0"/>
                  <a:ea typeface="楷体_GB2312" pitchFamily="49" charset="-122"/>
                </a:defRPr>
              </a:lvl5pPr>
              <a:lvl6pPr marL="25146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6pPr>
              <a:lvl7pPr marL="29718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7pPr>
              <a:lvl8pPr marL="34290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8pPr>
              <a:lvl9pPr marL="38862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9pPr>
            </a:lstStyle>
            <a:p>
              <a:pPr eaLnBrk="1" hangingPunct="1">
                <a:defRPr/>
              </a:pPr>
              <a:endParaRPr lang="zh-CN" altLang="en-US" smtClean="0"/>
            </a:p>
          </p:txBody>
        </p:sp>
        <p:sp>
          <p:nvSpPr>
            <p:cNvPr id="11" name="Rectangle 12"/>
            <p:cNvSpPr>
              <a:spLocks noChangeArrowheads="1"/>
            </p:cNvSpPr>
            <p:nvPr/>
          </p:nvSpPr>
          <p:spPr bwMode="auto">
            <a:xfrm>
              <a:off x="336" y="0"/>
              <a:ext cx="336" cy="336"/>
            </a:xfrm>
            <a:prstGeom prst="rect">
              <a:avLst/>
            </a:prstGeom>
            <a:noFill/>
            <a:ln w="57150">
              <a:solidFill>
                <a:schemeClr val="hlink"/>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b="1">
                  <a:solidFill>
                    <a:schemeClr val="tx1"/>
                  </a:solidFill>
                  <a:latin typeface="Times New Roman" charset="0"/>
                  <a:ea typeface="楷体_GB2312" pitchFamily="49" charset="-122"/>
                </a:defRPr>
              </a:lvl1pPr>
              <a:lvl2pPr marL="742950" indent="-285750" eaLnBrk="0" hangingPunct="0">
                <a:defRPr kumimoji="1" sz="2400" b="1">
                  <a:solidFill>
                    <a:schemeClr val="tx1"/>
                  </a:solidFill>
                  <a:latin typeface="Times New Roman" charset="0"/>
                  <a:ea typeface="楷体_GB2312" pitchFamily="49" charset="-122"/>
                </a:defRPr>
              </a:lvl2pPr>
              <a:lvl3pPr marL="1143000" indent="-228600" eaLnBrk="0" hangingPunct="0">
                <a:defRPr kumimoji="1" sz="2400" b="1">
                  <a:solidFill>
                    <a:schemeClr val="tx1"/>
                  </a:solidFill>
                  <a:latin typeface="Times New Roman" charset="0"/>
                  <a:ea typeface="楷体_GB2312" pitchFamily="49" charset="-122"/>
                </a:defRPr>
              </a:lvl3pPr>
              <a:lvl4pPr marL="1600200" indent="-228600" eaLnBrk="0" hangingPunct="0">
                <a:defRPr kumimoji="1" sz="2400" b="1">
                  <a:solidFill>
                    <a:schemeClr val="tx1"/>
                  </a:solidFill>
                  <a:latin typeface="Times New Roman" charset="0"/>
                  <a:ea typeface="楷体_GB2312" pitchFamily="49" charset="-122"/>
                </a:defRPr>
              </a:lvl4pPr>
              <a:lvl5pPr marL="2057400" indent="-228600" eaLnBrk="0" hangingPunct="0">
                <a:defRPr kumimoji="1" sz="2400" b="1">
                  <a:solidFill>
                    <a:schemeClr val="tx1"/>
                  </a:solidFill>
                  <a:latin typeface="Times New Roman" charset="0"/>
                  <a:ea typeface="楷体_GB2312" pitchFamily="49" charset="-122"/>
                </a:defRPr>
              </a:lvl5pPr>
              <a:lvl6pPr marL="25146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6pPr>
              <a:lvl7pPr marL="29718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7pPr>
              <a:lvl8pPr marL="34290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8pPr>
              <a:lvl9pPr marL="38862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9pPr>
            </a:lstStyle>
            <a:p>
              <a:pPr eaLnBrk="1" hangingPunct="1">
                <a:defRPr/>
              </a:pPr>
              <a:endParaRPr lang="zh-CN" altLang="en-US" smtClean="0"/>
            </a:p>
          </p:txBody>
        </p:sp>
      </p:grpSp>
      <p:sp>
        <p:nvSpPr>
          <p:cNvPr id="12" name="Rectangle 14"/>
          <p:cNvSpPr>
            <a:spLocks noChangeArrowheads="1"/>
          </p:cNvSpPr>
          <p:nvPr/>
        </p:nvSpPr>
        <p:spPr bwMode="auto">
          <a:xfrm>
            <a:off x="1371600" y="1066800"/>
            <a:ext cx="533400" cy="533400"/>
          </a:xfrm>
          <a:prstGeom prst="rect">
            <a:avLst/>
          </a:prstGeom>
          <a:solidFill>
            <a:schemeClr val="accent2"/>
          </a:solidFill>
          <a:ln w="5715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b="1">
                <a:solidFill>
                  <a:schemeClr val="tx1"/>
                </a:solidFill>
                <a:latin typeface="Times New Roman" charset="0"/>
                <a:ea typeface="楷体_GB2312" pitchFamily="49" charset="-122"/>
              </a:defRPr>
            </a:lvl1pPr>
            <a:lvl2pPr marL="742950" indent="-285750" eaLnBrk="0" hangingPunct="0">
              <a:defRPr kumimoji="1" sz="2400" b="1">
                <a:solidFill>
                  <a:schemeClr val="tx1"/>
                </a:solidFill>
                <a:latin typeface="Times New Roman" charset="0"/>
                <a:ea typeface="楷体_GB2312" pitchFamily="49" charset="-122"/>
              </a:defRPr>
            </a:lvl2pPr>
            <a:lvl3pPr marL="1143000" indent="-228600" eaLnBrk="0" hangingPunct="0">
              <a:defRPr kumimoji="1" sz="2400" b="1">
                <a:solidFill>
                  <a:schemeClr val="tx1"/>
                </a:solidFill>
                <a:latin typeface="Times New Roman" charset="0"/>
                <a:ea typeface="楷体_GB2312" pitchFamily="49" charset="-122"/>
              </a:defRPr>
            </a:lvl3pPr>
            <a:lvl4pPr marL="1600200" indent="-228600" eaLnBrk="0" hangingPunct="0">
              <a:defRPr kumimoji="1" sz="2400" b="1">
                <a:solidFill>
                  <a:schemeClr val="tx1"/>
                </a:solidFill>
                <a:latin typeface="Times New Roman" charset="0"/>
                <a:ea typeface="楷体_GB2312" pitchFamily="49" charset="-122"/>
              </a:defRPr>
            </a:lvl4pPr>
            <a:lvl5pPr marL="2057400" indent="-228600" eaLnBrk="0" hangingPunct="0">
              <a:defRPr kumimoji="1" sz="2400" b="1">
                <a:solidFill>
                  <a:schemeClr val="tx1"/>
                </a:solidFill>
                <a:latin typeface="Times New Roman" charset="0"/>
                <a:ea typeface="楷体_GB2312" pitchFamily="49" charset="-122"/>
              </a:defRPr>
            </a:lvl5pPr>
            <a:lvl6pPr marL="25146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6pPr>
            <a:lvl7pPr marL="29718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7pPr>
            <a:lvl8pPr marL="34290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8pPr>
            <a:lvl9pPr marL="38862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9pPr>
          </a:lstStyle>
          <a:p>
            <a:pPr eaLnBrk="1" hangingPunct="1">
              <a:defRPr/>
            </a:pPr>
            <a:endParaRPr lang="zh-CN" altLang="en-US" smtClean="0"/>
          </a:p>
        </p:txBody>
      </p:sp>
      <p:sp>
        <p:nvSpPr>
          <p:cNvPr id="13" name="Rectangle 15"/>
          <p:cNvSpPr>
            <a:spLocks noChangeArrowheads="1"/>
          </p:cNvSpPr>
          <p:nvPr/>
        </p:nvSpPr>
        <p:spPr bwMode="auto">
          <a:xfrm>
            <a:off x="1905000" y="1600200"/>
            <a:ext cx="533400" cy="533400"/>
          </a:xfrm>
          <a:prstGeom prst="rect">
            <a:avLst/>
          </a:prstGeom>
          <a:solidFill>
            <a:schemeClr val="accent1"/>
          </a:solidFill>
          <a:ln w="5715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b="1">
                <a:solidFill>
                  <a:schemeClr val="tx1"/>
                </a:solidFill>
                <a:latin typeface="Times New Roman" charset="0"/>
                <a:ea typeface="楷体_GB2312" pitchFamily="49" charset="-122"/>
              </a:defRPr>
            </a:lvl1pPr>
            <a:lvl2pPr marL="742950" indent="-285750" eaLnBrk="0" hangingPunct="0">
              <a:defRPr kumimoji="1" sz="2400" b="1">
                <a:solidFill>
                  <a:schemeClr val="tx1"/>
                </a:solidFill>
                <a:latin typeface="Times New Roman" charset="0"/>
                <a:ea typeface="楷体_GB2312" pitchFamily="49" charset="-122"/>
              </a:defRPr>
            </a:lvl2pPr>
            <a:lvl3pPr marL="1143000" indent="-228600" eaLnBrk="0" hangingPunct="0">
              <a:defRPr kumimoji="1" sz="2400" b="1">
                <a:solidFill>
                  <a:schemeClr val="tx1"/>
                </a:solidFill>
                <a:latin typeface="Times New Roman" charset="0"/>
                <a:ea typeface="楷体_GB2312" pitchFamily="49" charset="-122"/>
              </a:defRPr>
            </a:lvl3pPr>
            <a:lvl4pPr marL="1600200" indent="-228600" eaLnBrk="0" hangingPunct="0">
              <a:defRPr kumimoji="1" sz="2400" b="1">
                <a:solidFill>
                  <a:schemeClr val="tx1"/>
                </a:solidFill>
                <a:latin typeface="Times New Roman" charset="0"/>
                <a:ea typeface="楷体_GB2312" pitchFamily="49" charset="-122"/>
              </a:defRPr>
            </a:lvl4pPr>
            <a:lvl5pPr marL="2057400" indent="-228600" eaLnBrk="0" hangingPunct="0">
              <a:defRPr kumimoji="1" sz="2400" b="1">
                <a:solidFill>
                  <a:schemeClr val="tx1"/>
                </a:solidFill>
                <a:latin typeface="Times New Roman" charset="0"/>
                <a:ea typeface="楷体_GB2312" pitchFamily="49" charset="-122"/>
              </a:defRPr>
            </a:lvl5pPr>
            <a:lvl6pPr marL="25146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6pPr>
            <a:lvl7pPr marL="29718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7pPr>
            <a:lvl8pPr marL="34290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8pPr>
            <a:lvl9pPr marL="38862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9pPr>
          </a:lstStyle>
          <a:p>
            <a:pPr eaLnBrk="1" hangingPunct="1">
              <a:defRPr/>
            </a:pPr>
            <a:endParaRPr lang="zh-CN" altLang="en-US" smtClean="0"/>
          </a:p>
        </p:txBody>
      </p:sp>
      <p:sp>
        <p:nvSpPr>
          <p:cNvPr id="14" name="Rectangle 16"/>
          <p:cNvSpPr>
            <a:spLocks noChangeArrowheads="1"/>
          </p:cNvSpPr>
          <p:nvPr/>
        </p:nvSpPr>
        <p:spPr bwMode="auto">
          <a:xfrm>
            <a:off x="2514600" y="533400"/>
            <a:ext cx="533400" cy="533400"/>
          </a:xfrm>
          <a:prstGeom prst="rect">
            <a:avLst/>
          </a:prstGeom>
          <a:solidFill>
            <a:schemeClr val="accent1"/>
          </a:solidFill>
          <a:ln w="5715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b="1">
                <a:solidFill>
                  <a:schemeClr val="tx1"/>
                </a:solidFill>
                <a:latin typeface="Times New Roman" charset="0"/>
                <a:ea typeface="楷体_GB2312" pitchFamily="49" charset="-122"/>
              </a:defRPr>
            </a:lvl1pPr>
            <a:lvl2pPr marL="742950" indent="-285750" eaLnBrk="0" hangingPunct="0">
              <a:defRPr kumimoji="1" sz="2400" b="1">
                <a:solidFill>
                  <a:schemeClr val="tx1"/>
                </a:solidFill>
                <a:latin typeface="Times New Roman" charset="0"/>
                <a:ea typeface="楷体_GB2312" pitchFamily="49" charset="-122"/>
              </a:defRPr>
            </a:lvl2pPr>
            <a:lvl3pPr marL="1143000" indent="-228600" eaLnBrk="0" hangingPunct="0">
              <a:defRPr kumimoji="1" sz="2400" b="1">
                <a:solidFill>
                  <a:schemeClr val="tx1"/>
                </a:solidFill>
                <a:latin typeface="Times New Roman" charset="0"/>
                <a:ea typeface="楷体_GB2312" pitchFamily="49" charset="-122"/>
              </a:defRPr>
            </a:lvl3pPr>
            <a:lvl4pPr marL="1600200" indent="-228600" eaLnBrk="0" hangingPunct="0">
              <a:defRPr kumimoji="1" sz="2400" b="1">
                <a:solidFill>
                  <a:schemeClr val="tx1"/>
                </a:solidFill>
                <a:latin typeface="Times New Roman" charset="0"/>
                <a:ea typeface="楷体_GB2312" pitchFamily="49" charset="-122"/>
              </a:defRPr>
            </a:lvl4pPr>
            <a:lvl5pPr marL="2057400" indent="-228600" eaLnBrk="0" hangingPunct="0">
              <a:defRPr kumimoji="1" sz="2400" b="1">
                <a:solidFill>
                  <a:schemeClr val="tx1"/>
                </a:solidFill>
                <a:latin typeface="Times New Roman" charset="0"/>
                <a:ea typeface="楷体_GB2312" pitchFamily="49" charset="-122"/>
              </a:defRPr>
            </a:lvl5pPr>
            <a:lvl6pPr marL="25146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6pPr>
            <a:lvl7pPr marL="29718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7pPr>
            <a:lvl8pPr marL="34290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8pPr>
            <a:lvl9pPr marL="38862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9pPr>
          </a:lstStyle>
          <a:p>
            <a:pPr eaLnBrk="1" hangingPunct="1">
              <a:defRPr/>
            </a:pPr>
            <a:endParaRPr lang="zh-CN" altLang="en-US" smtClean="0"/>
          </a:p>
        </p:txBody>
      </p:sp>
      <p:sp>
        <p:nvSpPr>
          <p:cNvPr id="15" name="Rectangle 17"/>
          <p:cNvSpPr>
            <a:spLocks noChangeArrowheads="1"/>
          </p:cNvSpPr>
          <p:nvPr/>
        </p:nvSpPr>
        <p:spPr bwMode="auto">
          <a:xfrm>
            <a:off x="3068638" y="1066800"/>
            <a:ext cx="588962" cy="609600"/>
          </a:xfrm>
          <a:prstGeom prst="rect">
            <a:avLst/>
          </a:prstGeom>
          <a:solidFill>
            <a:schemeClr val="bg2"/>
          </a:solidFill>
          <a:ln w="5715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b="1">
                <a:solidFill>
                  <a:schemeClr val="tx1"/>
                </a:solidFill>
                <a:latin typeface="Times New Roman" charset="0"/>
                <a:ea typeface="楷体_GB2312" pitchFamily="49" charset="-122"/>
              </a:defRPr>
            </a:lvl1pPr>
            <a:lvl2pPr marL="742950" indent="-285750" eaLnBrk="0" hangingPunct="0">
              <a:defRPr kumimoji="1" sz="2400" b="1">
                <a:solidFill>
                  <a:schemeClr val="tx1"/>
                </a:solidFill>
                <a:latin typeface="Times New Roman" charset="0"/>
                <a:ea typeface="楷体_GB2312" pitchFamily="49" charset="-122"/>
              </a:defRPr>
            </a:lvl2pPr>
            <a:lvl3pPr marL="1143000" indent="-228600" eaLnBrk="0" hangingPunct="0">
              <a:defRPr kumimoji="1" sz="2400" b="1">
                <a:solidFill>
                  <a:schemeClr val="tx1"/>
                </a:solidFill>
                <a:latin typeface="Times New Roman" charset="0"/>
                <a:ea typeface="楷体_GB2312" pitchFamily="49" charset="-122"/>
              </a:defRPr>
            </a:lvl3pPr>
            <a:lvl4pPr marL="1600200" indent="-228600" eaLnBrk="0" hangingPunct="0">
              <a:defRPr kumimoji="1" sz="2400" b="1">
                <a:solidFill>
                  <a:schemeClr val="tx1"/>
                </a:solidFill>
                <a:latin typeface="Times New Roman" charset="0"/>
                <a:ea typeface="楷体_GB2312" pitchFamily="49" charset="-122"/>
              </a:defRPr>
            </a:lvl4pPr>
            <a:lvl5pPr marL="2057400" indent="-228600" eaLnBrk="0" hangingPunct="0">
              <a:defRPr kumimoji="1" sz="2400" b="1">
                <a:solidFill>
                  <a:schemeClr val="tx1"/>
                </a:solidFill>
                <a:latin typeface="Times New Roman" charset="0"/>
                <a:ea typeface="楷体_GB2312" pitchFamily="49" charset="-122"/>
              </a:defRPr>
            </a:lvl5pPr>
            <a:lvl6pPr marL="25146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6pPr>
            <a:lvl7pPr marL="29718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7pPr>
            <a:lvl8pPr marL="34290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8pPr>
            <a:lvl9pPr marL="38862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9pPr>
          </a:lstStyle>
          <a:p>
            <a:pPr eaLnBrk="1" hangingPunct="1">
              <a:defRPr/>
            </a:pPr>
            <a:endParaRPr lang="zh-CN" altLang="en-US" smtClean="0"/>
          </a:p>
        </p:txBody>
      </p:sp>
      <p:sp>
        <p:nvSpPr>
          <p:cNvPr id="16" name="Rectangle 18"/>
          <p:cNvSpPr>
            <a:spLocks noChangeArrowheads="1"/>
          </p:cNvSpPr>
          <p:nvPr/>
        </p:nvSpPr>
        <p:spPr bwMode="auto">
          <a:xfrm>
            <a:off x="838200" y="533400"/>
            <a:ext cx="533400" cy="533400"/>
          </a:xfrm>
          <a:prstGeom prst="rect">
            <a:avLst/>
          </a:prstGeom>
          <a:solidFill>
            <a:schemeClr val="tx2"/>
          </a:solidFill>
          <a:ln w="5715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b="1">
                <a:solidFill>
                  <a:schemeClr val="tx1"/>
                </a:solidFill>
                <a:latin typeface="Times New Roman" charset="0"/>
                <a:ea typeface="楷体_GB2312" pitchFamily="49" charset="-122"/>
              </a:defRPr>
            </a:lvl1pPr>
            <a:lvl2pPr marL="742950" indent="-285750" eaLnBrk="0" hangingPunct="0">
              <a:defRPr kumimoji="1" sz="2400" b="1">
                <a:solidFill>
                  <a:schemeClr val="tx1"/>
                </a:solidFill>
                <a:latin typeface="Times New Roman" charset="0"/>
                <a:ea typeface="楷体_GB2312" pitchFamily="49" charset="-122"/>
              </a:defRPr>
            </a:lvl2pPr>
            <a:lvl3pPr marL="1143000" indent="-228600" eaLnBrk="0" hangingPunct="0">
              <a:defRPr kumimoji="1" sz="2400" b="1">
                <a:solidFill>
                  <a:schemeClr val="tx1"/>
                </a:solidFill>
                <a:latin typeface="Times New Roman" charset="0"/>
                <a:ea typeface="楷体_GB2312" pitchFamily="49" charset="-122"/>
              </a:defRPr>
            </a:lvl3pPr>
            <a:lvl4pPr marL="1600200" indent="-228600" eaLnBrk="0" hangingPunct="0">
              <a:defRPr kumimoji="1" sz="2400" b="1">
                <a:solidFill>
                  <a:schemeClr val="tx1"/>
                </a:solidFill>
                <a:latin typeface="Times New Roman" charset="0"/>
                <a:ea typeface="楷体_GB2312" pitchFamily="49" charset="-122"/>
              </a:defRPr>
            </a:lvl4pPr>
            <a:lvl5pPr marL="2057400" indent="-228600" eaLnBrk="0" hangingPunct="0">
              <a:defRPr kumimoji="1" sz="2400" b="1">
                <a:solidFill>
                  <a:schemeClr val="tx1"/>
                </a:solidFill>
                <a:latin typeface="Times New Roman" charset="0"/>
                <a:ea typeface="楷体_GB2312" pitchFamily="49" charset="-122"/>
              </a:defRPr>
            </a:lvl5pPr>
            <a:lvl6pPr marL="25146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6pPr>
            <a:lvl7pPr marL="29718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7pPr>
            <a:lvl8pPr marL="34290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8pPr>
            <a:lvl9pPr marL="38862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9pPr>
          </a:lstStyle>
          <a:p>
            <a:pPr eaLnBrk="1" hangingPunct="1">
              <a:defRPr/>
            </a:pPr>
            <a:endParaRPr lang="zh-CN" altLang="en-US" smtClean="0"/>
          </a:p>
        </p:txBody>
      </p:sp>
      <p:sp>
        <p:nvSpPr>
          <p:cNvPr id="17" name="Rectangle 19"/>
          <p:cNvSpPr>
            <a:spLocks noChangeArrowheads="1"/>
          </p:cNvSpPr>
          <p:nvPr/>
        </p:nvSpPr>
        <p:spPr bwMode="auto">
          <a:xfrm>
            <a:off x="304800" y="0"/>
            <a:ext cx="533400" cy="533400"/>
          </a:xfrm>
          <a:prstGeom prst="rect">
            <a:avLst/>
          </a:prstGeom>
          <a:solidFill>
            <a:schemeClr val="bg2"/>
          </a:solidFill>
          <a:ln w="5715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b="1">
                <a:solidFill>
                  <a:schemeClr val="tx1"/>
                </a:solidFill>
                <a:latin typeface="Times New Roman" charset="0"/>
                <a:ea typeface="楷体_GB2312" pitchFamily="49" charset="-122"/>
              </a:defRPr>
            </a:lvl1pPr>
            <a:lvl2pPr marL="742950" indent="-285750" eaLnBrk="0" hangingPunct="0">
              <a:defRPr kumimoji="1" sz="2400" b="1">
                <a:solidFill>
                  <a:schemeClr val="tx1"/>
                </a:solidFill>
                <a:latin typeface="Times New Roman" charset="0"/>
                <a:ea typeface="楷体_GB2312" pitchFamily="49" charset="-122"/>
              </a:defRPr>
            </a:lvl2pPr>
            <a:lvl3pPr marL="1143000" indent="-228600" eaLnBrk="0" hangingPunct="0">
              <a:defRPr kumimoji="1" sz="2400" b="1">
                <a:solidFill>
                  <a:schemeClr val="tx1"/>
                </a:solidFill>
                <a:latin typeface="Times New Roman" charset="0"/>
                <a:ea typeface="楷体_GB2312" pitchFamily="49" charset="-122"/>
              </a:defRPr>
            </a:lvl3pPr>
            <a:lvl4pPr marL="1600200" indent="-228600" eaLnBrk="0" hangingPunct="0">
              <a:defRPr kumimoji="1" sz="2400" b="1">
                <a:solidFill>
                  <a:schemeClr val="tx1"/>
                </a:solidFill>
                <a:latin typeface="Times New Roman" charset="0"/>
                <a:ea typeface="楷体_GB2312" pitchFamily="49" charset="-122"/>
              </a:defRPr>
            </a:lvl4pPr>
            <a:lvl5pPr marL="2057400" indent="-228600" eaLnBrk="0" hangingPunct="0">
              <a:defRPr kumimoji="1" sz="2400" b="1">
                <a:solidFill>
                  <a:schemeClr val="tx1"/>
                </a:solidFill>
                <a:latin typeface="Times New Roman" charset="0"/>
                <a:ea typeface="楷体_GB2312" pitchFamily="49" charset="-122"/>
              </a:defRPr>
            </a:lvl5pPr>
            <a:lvl6pPr marL="25146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6pPr>
            <a:lvl7pPr marL="29718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7pPr>
            <a:lvl8pPr marL="34290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8pPr>
            <a:lvl9pPr marL="38862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9pPr>
          </a:lstStyle>
          <a:p>
            <a:pPr eaLnBrk="1" hangingPunct="1">
              <a:defRPr/>
            </a:pPr>
            <a:endParaRPr lang="zh-CN" altLang="en-US" smtClean="0"/>
          </a:p>
        </p:txBody>
      </p:sp>
      <p:grpSp>
        <p:nvGrpSpPr>
          <p:cNvPr id="18" name="Group 27"/>
          <p:cNvGrpSpPr>
            <a:grpSpLocks/>
          </p:cNvGrpSpPr>
          <p:nvPr/>
        </p:nvGrpSpPr>
        <p:grpSpPr bwMode="auto">
          <a:xfrm>
            <a:off x="3048000" y="3352800"/>
            <a:ext cx="3276600" cy="211138"/>
            <a:chOff x="1824" y="2640"/>
            <a:chExt cx="2064" cy="133"/>
          </a:xfrm>
        </p:grpSpPr>
        <p:sp>
          <p:nvSpPr>
            <p:cNvPr id="19" name="Line 2"/>
            <p:cNvSpPr>
              <a:spLocks noChangeShapeType="1"/>
            </p:cNvSpPr>
            <p:nvPr/>
          </p:nvSpPr>
          <p:spPr bwMode="auto">
            <a:xfrm>
              <a:off x="1824" y="2711"/>
              <a:ext cx="2064" cy="0"/>
            </a:xfrm>
            <a:prstGeom prst="line">
              <a:avLst/>
            </a:prstGeom>
            <a:noFill/>
            <a:ln w="381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 name="Rectangle 20"/>
            <p:cNvSpPr>
              <a:spLocks noChangeArrowheads="1"/>
            </p:cNvSpPr>
            <p:nvPr/>
          </p:nvSpPr>
          <p:spPr bwMode="auto">
            <a:xfrm>
              <a:off x="2592" y="2640"/>
              <a:ext cx="133" cy="133"/>
            </a:xfrm>
            <a:prstGeom prst="rect">
              <a:avLst/>
            </a:prstGeom>
            <a:solidFill>
              <a:schemeClr val="accent2"/>
            </a:solidFill>
            <a:ln w="28575">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b="1">
                  <a:solidFill>
                    <a:schemeClr val="tx1"/>
                  </a:solidFill>
                  <a:latin typeface="Times New Roman" charset="0"/>
                  <a:ea typeface="楷体_GB2312" pitchFamily="49" charset="-122"/>
                </a:defRPr>
              </a:lvl1pPr>
              <a:lvl2pPr marL="742950" indent="-285750" eaLnBrk="0" hangingPunct="0">
                <a:defRPr kumimoji="1" sz="2400" b="1">
                  <a:solidFill>
                    <a:schemeClr val="tx1"/>
                  </a:solidFill>
                  <a:latin typeface="Times New Roman" charset="0"/>
                  <a:ea typeface="楷体_GB2312" pitchFamily="49" charset="-122"/>
                </a:defRPr>
              </a:lvl2pPr>
              <a:lvl3pPr marL="1143000" indent="-228600" eaLnBrk="0" hangingPunct="0">
                <a:defRPr kumimoji="1" sz="2400" b="1">
                  <a:solidFill>
                    <a:schemeClr val="tx1"/>
                  </a:solidFill>
                  <a:latin typeface="Times New Roman" charset="0"/>
                  <a:ea typeface="楷体_GB2312" pitchFamily="49" charset="-122"/>
                </a:defRPr>
              </a:lvl3pPr>
              <a:lvl4pPr marL="1600200" indent="-228600" eaLnBrk="0" hangingPunct="0">
                <a:defRPr kumimoji="1" sz="2400" b="1">
                  <a:solidFill>
                    <a:schemeClr val="tx1"/>
                  </a:solidFill>
                  <a:latin typeface="Times New Roman" charset="0"/>
                  <a:ea typeface="楷体_GB2312" pitchFamily="49" charset="-122"/>
                </a:defRPr>
              </a:lvl4pPr>
              <a:lvl5pPr marL="2057400" indent="-228600" eaLnBrk="0" hangingPunct="0">
                <a:defRPr kumimoji="1" sz="2400" b="1">
                  <a:solidFill>
                    <a:schemeClr val="tx1"/>
                  </a:solidFill>
                  <a:latin typeface="Times New Roman" charset="0"/>
                  <a:ea typeface="楷体_GB2312" pitchFamily="49" charset="-122"/>
                </a:defRPr>
              </a:lvl5pPr>
              <a:lvl6pPr marL="25146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6pPr>
              <a:lvl7pPr marL="29718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7pPr>
              <a:lvl8pPr marL="34290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8pPr>
              <a:lvl9pPr marL="38862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9pPr>
            </a:lstStyle>
            <a:p>
              <a:pPr algn="ctr" eaLnBrk="1" hangingPunct="1">
                <a:lnSpc>
                  <a:spcPct val="100000"/>
                </a:lnSpc>
                <a:spcBef>
                  <a:spcPct val="0"/>
                </a:spcBef>
                <a:buFontTx/>
                <a:buNone/>
                <a:defRPr/>
              </a:pPr>
              <a:endParaRPr lang="zh-CN" altLang="zh-CN" b="0" smtClean="0">
                <a:latin typeface="Arial" charset="0"/>
                <a:ea typeface="宋体" pitchFamily="2" charset="-122"/>
              </a:endParaRPr>
            </a:p>
          </p:txBody>
        </p:sp>
        <p:sp>
          <p:nvSpPr>
            <p:cNvPr id="21" name="Rectangle 21"/>
            <p:cNvSpPr>
              <a:spLocks noChangeArrowheads="1"/>
            </p:cNvSpPr>
            <p:nvPr/>
          </p:nvSpPr>
          <p:spPr bwMode="auto">
            <a:xfrm>
              <a:off x="2784" y="2640"/>
              <a:ext cx="133" cy="133"/>
            </a:xfrm>
            <a:prstGeom prst="rect">
              <a:avLst/>
            </a:prstGeom>
            <a:solidFill>
              <a:schemeClr val="bg2"/>
            </a:solidFill>
            <a:ln w="28575">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b="1">
                  <a:solidFill>
                    <a:schemeClr val="tx1"/>
                  </a:solidFill>
                  <a:latin typeface="Times New Roman" charset="0"/>
                  <a:ea typeface="楷体_GB2312" pitchFamily="49" charset="-122"/>
                </a:defRPr>
              </a:lvl1pPr>
              <a:lvl2pPr marL="742950" indent="-285750" eaLnBrk="0" hangingPunct="0">
                <a:defRPr kumimoji="1" sz="2400" b="1">
                  <a:solidFill>
                    <a:schemeClr val="tx1"/>
                  </a:solidFill>
                  <a:latin typeface="Times New Roman" charset="0"/>
                  <a:ea typeface="楷体_GB2312" pitchFamily="49" charset="-122"/>
                </a:defRPr>
              </a:lvl2pPr>
              <a:lvl3pPr marL="1143000" indent="-228600" eaLnBrk="0" hangingPunct="0">
                <a:defRPr kumimoji="1" sz="2400" b="1">
                  <a:solidFill>
                    <a:schemeClr val="tx1"/>
                  </a:solidFill>
                  <a:latin typeface="Times New Roman" charset="0"/>
                  <a:ea typeface="楷体_GB2312" pitchFamily="49" charset="-122"/>
                </a:defRPr>
              </a:lvl3pPr>
              <a:lvl4pPr marL="1600200" indent="-228600" eaLnBrk="0" hangingPunct="0">
                <a:defRPr kumimoji="1" sz="2400" b="1">
                  <a:solidFill>
                    <a:schemeClr val="tx1"/>
                  </a:solidFill>
                  <a:latin typeface="Times New Roman" charset="0"/>
                  <a:ea typeface="楷体_GB2312" pitchFamily="49" charset="-122"/>
                </a:defRPr>
              </a:lvl4pPr>
              <a:lvl5pPr marL="2057400" indent="-228600" eaLnBrk="0" hangingPunct="0">
                <a:defRPr kumimoji="1" sz="2400" b="1">
                  <a:solidFill>
                    <a:schemeClr val="tx1"/>
                  </a:solidFill>
                  <a:latin typeface="Times New Roman" charset="0"/>
                  <a:ea typeface="楷体_GB2312" pitchFamily="49" charset="-122"/>
                </a:defRPr>
              </a:lvl5pPr>
              <a:lvl6pPr marL="25146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6pPr>
              <a:lvl7pPr marL="29718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7pPr>
              <a:lvl8pPr marL="34290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8pPr>
              <a:lvl9pPr marL="38862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9pPr>
            </a:lstStyle>
            <a:p>
              <a:pPr algn="ctr" eaLnBrk="1" hangingPunct="1">
                <a:lnSpc>
                  <a:spcPct val="100000"/>
                </a:lnSpc>
                <a:spcBef>
                  <a:spcPct val="0"/>
                </a:spcBef>
                <a:buFontTx/>
                <a:buNone/>
                <a:defRPr/>
              </a:pPr>
              <a:endParaRPr lang="zh-CN" altLang="zh-CN" b="0" smtClean="0">
                <a:latin typeface="Arial" charset="0"/>
                <a:ea typeface="宋体" pitchFamily="2" charset="-122"/>
              </a:endParaRPr>
            </a:p>
          </p:txBody>
        </p:sp>
        <p:sp>
          <p:nvSpPr>
            <p:cNvPr id="22" name="Rectangle 22"/>
            <p:cNvSpPr>
              <a:spLocks noChangeArrowheads="1"/>
            </p:cNvSpPr>
            <p:nvPr/>
          </p:nvSpPr>
          <p:spPr bwMode="auto">
            <a:xfrm>
              <a:off x="2976" y="2640"/>
              <a:ext cx="133" cy="133"/>
            </a:xfrm>
            <a:prstGeom prst="rect">
              <a:avLst/>
            </a:prstGeom>
            <a:solidFill>
              <a:schemeClr val="accent1"/>
            </a:solidFill>
            <a:ln w="28575">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b="1">
                  <a:solidFill>
                    <a:schemeClr val="tx1"/>
                  </a:solidFill>
                  <a:latin typeface="Times New Roman" charset="0"/>
                  <a:ea typeface="楷体_GB2312" pitchFamily="49" charset="-122"/>
                </a:defRPr>
              </a:lvl1pPr>
              <a:lvl2pPr marL="742950" indent="-285750" eaLnBrk="0" hangingPunct="0">
                <a:defRPr kumimoji="1" sz="2400" b="1">
                  <a:solidFill>
                    <a:schemeClr val="tx1"/>
                  </a:solidFill>
                  <a:latin typeface="Times New Roman" charset="0"/>
                  <a:ea typeface="楷体_GB2312" pitchFamily="49" charset="-122"/>
                </a:defRPr>
              </a:lvl2pPr>
              <a:lvl3pPr marL="1143000" indent="-228600" eaLnBrk="0" hangingPunct="0">
                <a:defRPr kumimoji="1" sz="2400" b="1">
                  <a:solidFill>
                    <a:schemeClr val="tx1"/>
                  </a:solidFill>
                  <a:latin typeface="Times New Roman" charset="0"/>
                  <a:ea typeface="楷体_GB2312" pitchFamily="49" charset="-122"/>
                </a:defRPr>
              </a:lvl3pPr>
              <a:lvl4pPr marL="1600200" indent="-228600" eaLnBrk="0" hangingPunct="0">
                <a:defRPr kumimoji="1" sz="2400" b="1">
                  <a:solidFill>
                    <a:schemeClr val="tx1"/>
                  </a:solidFill>
                  <a:latin typeface="Times New Roman" charset="0"/>
                  <a:ea typeface="楷体_GB2312" pitchFamily="49" charset="-122"/>
                </a:defRPr>
              </a:lvl4pPr>
              <a:lvl5pPr marL="2057400" indent="-228600" eaLnBrk="0" hangingPunct="0">
                <a:defRPr kumimoji="1" sz="2400" b="1">
                  <a:solidFill>
                    <a:schemeClr val="tx1"/>
                  </a:solidFill>
                  <a:latin typeface="Times New Roman" charset="0"/>
                  <a:ea typeface="楷体_GB2312" pitchFamily="49" charset="-122"/>
                </a:defRPr>
              </a:lvl5pPr>
              <a:lvl6pPr marL="25146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6pPr>
              <a:lvl7pPr marL="29718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7pPr>
              <a:lvl8pPr marL="34290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8pPr>
              <a:lvl9pPr marL="38862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9pPr>
            </a:lstStyle>
            <a:p>
              <a:pPr algn="ctr" eaLnBrk="1" hangingPunct="1">
                <a:lnSpc>
                  <a:spcPct val="100000"/>
                </a:lnSpc>
                <a:spcBef>
                  <a:spcPct val="0"/>
                </a:spcBef>
                <a:buFontTx/>
                <a:buNone/>
                <a:defRPr/>
              </a:pPr>
              <a:endParaRPr lang="zh-CN" altLang="zh-CN" b="0" smtClean="0">
                <a:latin typeface="Arial" charset="0"/>
                <a:ea typeface="宋体" pitchFamily="2" charset="-122"/>
              </a:endParaRPr>
            </a:p>
          </p:txBody>
        </p:sp>
      </p:grpSp>
      <p:sp>
        <p:nvSpPr>
          <p:cNvPr id="23" name="WordArt 26"/>
          <p:cNvSpPr>
            <a:spLocks noChangeArrowheads="1" noChangeShapeType="1" noTextEdit="1"/>
          </p:cNvSpPr>
          <p:nvPr userDrawn="1"/>
        </p:nvSpPr>
        <p:spPr bwMode="auto">
          <a:xfrm>
            <a:off x="3962400" y="914400"/>
            <a:ext cx="5105400" cy="609600"/>
          </a:xfrm>
          <a:prstGeom prst="rect">
            <a:avLst/>
          </a:prstGeom>
        </p:spPr>
        <p:txBody>
          <a:bodyPr wrap="none" fromWordArt="1">
            <a:prstTxWarp prst="textPlain">
              <a:avLst>
                <a:gd name="adj" fmla="val 49069"/>
              </a:avLst>
            </a:prstTxWarp>
            <a:scene3d>
              <a:camera prst="legacyPerspectiveFront"/>
              <a:lightRig rig="legacyNormal3" dir="r"/>
            </a:scene3d>
            <a:sp3d extrusionH="430200" prstMaterial="legacyMetal">
              <a:extrusionClr>
                <a:srgbClr val="EAEAEA"/>
              </a:extrusionClr>
              <a:contourClr>
                <a:srgbClr val="99FF33"/>
              </a:contourClr>
            </a:sp3d>
          </a:bodyPr>
          <a:lstStyle/>
          <a:p>
            <a:pPr algn="ctr">
              <a:buFontTx/>
              <a:buNone/>
            </a:pPr>
            <a:r>
              <a:rPr lang="en-US" altLang="zh-CN" sz="3600" kern="10">
                <a:ln w="9525">
                  <a:round/>
                  <a:headEnd/>
                  <a:tailEnd/>
                </a:ln>
                <a:gradFill rotWithShape="1">
                  <a:gsLst>
                    <a:gs pos="0">
                      <a:srgbClr val="99FF33"/>
                    </a:gs>
                    <a:gs pos="50000">
                      <a:srgbClr val="FFFF00"/>
                    </a:gs>
                    <a:gs pos="100000">
                      <a:srgbClr val="99FF33"/>
                    </a:gs>
                  </a:gsLst>
                  <a:lin ang="2700000" scaled="1"/>
                </a:gradFill>
                <a:latin typeface="宋体" panose="02010600030101010101" pitchFamily="2" charset="-122"/>
                <a:ea typeface="宋体" panose="02010600030101010101" pitchFamily="2" charset="-122"/>
              </a:rPr>
              <a:t>Artificial Intelligence</a:t>
            </a:r>
            <a:endParaRPr lang="zh-CN" altLang="en-US" sz="3600" kern="10">
              <a:ln w="9525">
                <a:round/>
                <a:headEnd/>
                <a:tailEnd/>
              </a:ln>
              <a:gradFill rotWithShape="1">
                <a:gsLst>
                  <a:gs pos="0">
                    <a:srgbClr val="99FF33"/>
                  </a:gs>
                  <a:gs pos="50000">
                    <a:srgbClr val="FFFF00"/>
                  </a:gs>
                  <a:gs pos="100000">
                    <a:srgbClr val="99FF33"/>
                  </a:gs>
                </a:gsLst>
                <a:lin ang="2700000" scaled="1"/>
              </a:gradFill>
              <a:latin typeface="宋体" panose="02010600030101010101" pitchFamily="2" charset="-122"/>
              <a:ea typeface="宋体" panose="02010600030101010101" pitchFamily="2" charset="-122"/>
            </a:endParaRPr>
          </a:p>
        </p:txBody>
      </p:sp>
      <p:sp>
        <p:nvSpPr>
          <p:cNvPr id="11267" name="Rectangle 3"/>
          <p:cNvSpPr>
            <a:spLocks noGrp="1" noChangeArrowheads="1"/>
          </p:cNvSpPr>
          <p:nvPr>
            <p:ph type="ctrTitle"/>
          </p:nvPr>
        </p:nvSpPr>
        <p:spPr>
          <a:xfrm>
            <a:off x="685800" y="2438400"/>
            <a:ext cx="7772400" cy="685800"/>
          </a:xfrm>
        </p:spPr>
        <p:txBody>
          <a:bodyPr anchor="t"/>
          <a:lstStyle>
            <a:lvl1pPr algn="ctr">
              <a:lnSpc>
                <a:spcPct val="90000"/>
              </a:lnSpc>
              <a:defRPr sz="4400">
                <a:solidFill>
                  <a:schemeClr val="tx1"/>
                </a:solidFill>
              </a:defRPr>
            </a:lvl1pPr>
          </a:lstStyle>
          <a:p>
            <a:pPr lvl="0"/>
            <a:r>
              <a:rPr lang="zh-CN" altLang="en-US" noProof="0" smtClean="0"/>
              <a:t>单击此处编辑母版标题样式</a:t>
            </a:r>
          </a:p>
        </p:txBody>
      </p:sp>
      <p:sp>
        <p:nvSpPr>
          <p:cNvPr id="11268" name="Rectangle 4"/>
          <p:cNvSpPr>
            <a:spLocks noGrp="1" noChangeArrowheads="1"/>
          </p:cNvSpPr>
          <p:nvPr>
            <p:ph type="subTitle" idx="1"/>
          </p:nvPr>
        </p:nvSpPr>
        <p:spPr>
          <a:xfrm>
            <a:off x="1295400" y="3733800"/>
            <a:ext cx="6934200" cy="2514600"/>
          </a:xfrm>
        </p:spPr>
        <p:txBody>
          <a:bodyPr anchor="ctr"/>
          <a:lstStyle>
            <a:lvl1pPr marL="0" indent="0" algn="ctr">
              <a:lnSpc>
                <a:spcPct val="80000"/>
              </a:lnSpc>
              <a:buFont typeface="Wingdings" pitchFamily="2" charset="2"/>
              <a:buNone/>
              <a:defRPr sz="4000">
                <a:solidFill>
                  <a:srgbClr val="FFCC00"/>
                </a:solidFill>
              </a:defRPr>
            </a:lvl1pPr>
          </a:lstStyle>
          <a:p>
            <a:pPr lvl="0"/>
            <a:r>
              <a:rPr lang="zh-CN" altLang="en-US" noProof="0" smtClean="0"/>
              <a:t>单击此处编辑母版副标题样式</a:t>
            </a:r>
          </a:p>
        </p:txBody>
      </p:sp>
      <p:sp>
        <p:nvSpPr>
          <p:cNvPr id="24" name="Rectangle 23"/>
          <p:cNvSpPr>
            <a:spLocks noGrp="1" noChangeArrowheads="1"/>
          </p:cNvSpPr>
          <p:nvPr>
            <p:ph type="dt" sz="half" idx="10"/>
          </p:nvPr>
        </p:nvSpPr>
        <p:spPr bwMode="auto">
          <a:xfrm>
            <a:off x="6553200" y="6505575"/>
            <a:ext cx="1828800" cy="276225"/>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spAutoFit/>
          </a:bodyPr>
          <a:lstStyle>
            <a:lvl1pPr algn="r">
              <a:lnSpc>
                <a:spcPct val="100000"/>
              </a:lnSpc>
              <a:spcBef>
                <a:spcPct val="0"/>
              </a:spcBef>
              <a:buFontTx/>
              <a:buNone/>
              <a:defRPr sz="1200" b="0">
                <a:solidFill>
                  <a:schemeClr val="folHlink"/>
                </a:solidFill>
                <a:latin typeface="Tahoma" pitchFamily="34" charset="0"/>
                <a:ea typeface="宋体" pitchFamily="2" charset="-122"/>
                <a:cs typeface="+mn-cs"/>
              </a:defRPr>
            </a:lvl1pPr>
          </a:lstStyle>
          <a:p>
            <a:pPr>
              <a:defRPr/>
            </a:pPr>
            <a:endParaRPr lang="en-US" altLang="zh-CN"/>
          </a:p>
        </p:txBody>
      </p:sp>
      <p:sp>
        <p:nvSpPr>
          <p:cNvPr id="25" name="Rectangle 24"/>
          <p:cNvSpPr>
            <a:spLocks noGrp="1" noChangeArrowheads="1"/>
          </p:cNvSpPr>
          <p:nvPr>
            <p:ph type="ftr" sz="quarter" idx="11"/>
          </p:nvPr>
        </p:nvSpPr>
        <p:spPr bwMode="auto">
          <a:xfrm>
            <a:off x="1295400" y="6505575"/>
            <a:ext cx="2895600" cy="276225"/>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spAutoFit/>
          </a:bodyPr>
          <a:lstStyle>
            <a:lvl1pPr>
              <a:lnSpc>
                <a:spcPct val="100000"/>
              </a:lnSpc>
              <a:spcBef>
                <a:spcPct val="0"/>
              </a:spcBef>
              <a:buFontTx/>
              <a:buNone/>
              <a:defRPr sz="1200" b="0">
                <a:solidFill>
                  <a:schemeClr val="folHlink"/>
                </a:solidFill>
                <a:latin typeface="Tahoma" pitchFamily="34" charset="0"/>
                <a:ea typeface="宋体" pitchFamily="2" charset="-122"/>
                <a:cs typeface="+mn-cs"/>
              </a:defRPr>
            </a:lvl1pPr>
          </a:lstStyle>
          <a:p>
            <a:pPr>
              <a:defRPr/>
            </a:pPr>
            <a:endParaRPr lang="en-US" altLang="zh-CN"/>
          </a:p>
        </p:txBody>
      </p:sp>
    </p:spTree>
    <p:extLst>
      <p:ext uri="{BB962C8B-B14F-4D97-AF65-F5344CB8AC3E}">
        <p14:creationId xmlns:p14="http://schemas.microsoft.com/office/powerpoint/2010/main" val="3473751215"/>
      </p:ext>
    </p:extLst>
  </p:cSld>
  <p:clrMapOvr>
    <a:masterClrMapping/>
  </p:clrMapOvr>
  <p:transition>
    <p:random/>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8DB85932-580B-4B68-8946-1A7AAA053785}" type="slidenum">
              <a:rPr lang="en-US" altLang="zh-CN"/>
              <a:pPr/>
              <a:t>‹#›</a:t>
            </a:fld>
            <a:endParaRPr lang="en-US" altLang="zh-CN"/>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20"/>
          <p:cNvSpPr>
            <a:spLocks noGrp="1" noChangeArrowheads="1"/>
          </p:cNvSpPr>
          <p:nvPr>
            <p:ph type="sldNum" sz="quarter" idx="10"/>
          </p:nvPr>
        </p:nvSpPr>
        <p:spPr>
          <a:ln/>
        </p:spPr>
        <p:txBody>
          <a:bodyPr/>
          <a:lstStyle>
            <a:lvl1pPr>
              <a:defRPr/>
            </a:lvl1pPr>
          </a:lstStyle>
          <a:p>
            <a:fld id="{391BF20C-FB2C-400D-B6FE-15E6EB0172E9}" type="slidenum">
              <a:rPr lang="en-US" altLang="zh-CN"/>
              <a:pPr/>
              <a:t>‹#›</a:t>
            </a:fld>
            <a:endParaRPr lang="en-US" altLang="zh-CN"/>
          </a:p>
        </p:txBody>
      </p:sp>
    </p:spTree>
    <p:extLst>
      <p:ext uri="{BB962C8B-B14F-4D97-AF65-F5344CB8AC3E}">
        <p14:creationId xmlns:p14="http://schemas.microsoft.com/office/powerpoint/2010/main" val="3839239537"/>
      </p:ext>
    </p:extLst>
  </p:cSld>
  <p:clrMapOvr>
    <a:masterClrMapping/>
  </p:clrMapOvr>
  <p:transition>
    <p:random/>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1"/>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20"/>
          <p:cNvSpPr>
            <a:spLocks noGrp="1" noChangeArrowheads="1"/>
          </p:cNvSpPr>
          <p:nvPr>
            <p:ph type="sldNum" sz="quarter" idx="10"/>
          </p:nvPr>
        </p:nvSpPr>
        <p:spPr>
          <a:ln/>
        </p:spPr>
        <p:txBody>
          <a:bodyPr/>
          <a:lstStyle>
            <a:lvl1pPr>
              <a:defRPr/>
            </a:lvl1pPr>
          </a:lstStyle>
          <a:p>
            <a:fld id="{8AB1D2FF-BE53-40F1-BDAF-8441851E91D4}" type="slidenum">
              <a:rPr lang="en-US" altLang="zh-CN"/>
              <a:pPr/>
              <a:t>‹#›</a:t>
            </a:fld>
            <a:endParaRPr lang="en-US" altLang="zh-CN"/>
          </a:p>
        </p:txBody>
      </p:sp>
    </p:spTree>
    <p:extLst>
      <p:ext uri="{BB962C8B-B14F-4D97-AF65-F5344CB8AC3E}">
        <p14:creationId xmlns:p14="http://schemas.microsoft.com/office/powerpoint/2010/main" val="3542160776"/>
      </p:ext>
    </p:extLst>
  </p:cSld>
  <p:clrMapOvr>
    <a:masterClrMapping/>
  </p:clrMapOvr>
  <p:transition>
    <p:random/>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914400" y="1905000"/>
            <a:ext cx="3695700" cy="4267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762500" y="1905000"/>
            <a:ext cx="3695700" cy="4267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20"/>
          <p:cNvSpPr>
            <a:spLocks noGrp="1" noChangeArrowheads="1"/>
          </p:cNvSpPr>
          <p:nvPr>
            <p:ph type="sldNum" sz="quarter" idx="10"/>
          </p:nvPr>
        </p:nvSpPr>
        <p:spPr>
          <a:ln/>
        </p:spPr>
        <p:txBody>
          <a:bodyPr/>
          <a:lstStyle>
            <a:lvl1pPr>
              <a:defRPr/>
            </a:lvl1pPr>
          </a:lstStyle>
          <a:p>
            <a:fld id="{97C403DD-98F3-4F8D-A339-790A60011A89}" type="slidenum">
              <a:rPr lang="en-US" altLang="zh-CN"/>
              <a:pPr/>
              <a:t>‹#›</a:t>
            </a:fld>
            <a:endParaRPr lang="en-US" altLang="zh-CN"/>
          </a:p>
        </p:txBody>
      </p:sp>
    </p:spTree>
    <p:extLst>
      <p:ext uri="{BB962C8B-B14F-4D97-AF65-F5344CB8AC3E}">
        <p14:creationId xmlns:p14="http://schemas.microsoft.com/office/powerpoint/2010/main" val="3282707602"/>
      </p:ext>
    </p:extLst>
  </p:cSld>
  <p:clrMapOvr>
    <a:masterClrMapping/>
  </p:clrMapOvr>
  <p:transition>
    <p:random/>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9"/>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33" y="1535113"/>
            <a:ext cx="4041775"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33"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20"/>
          <p:cNvSpPr>
            <a:spLocks noGrp="1" noChangeArrowheads="1"/>
          </p:cNvSpPr>
          <p:nvPr>
            <p:ph type="sldNum" sz="quarter" idx="10"/>
          </p:nvPr>
        </p:nvSpPr>
        <p:spPr>
          <a:ln/>
        </p:spPr>
        <p:txBody>
          <a:bodyPr/>
          <a:lstStyle>
            <a:lvl1pPr>
              <a:defRPr/>
            </a:lvl1pPr>
          </a:lstStyle>
          <a:p>
            <a:fld id="{CF1D045E-C979-4F92-8DF7-554CE4483148}" type="slidenum">
              <a:rPr lang="en-US" altLang="zh-CN"/>
              <a:pPr/>
              <a:t>‹#›</a:t>
            </a:fld>
            <a:endParaRPr lang="en-US" altLang="zh-CN"/>
          </a:p>
        </p:txBody>
      </p:sp>
    </p:spTree>
    <p:extLst>
      <p:ext uri="{BB962C8B-B14F-4D97-AF65-F5344CB8AC3E}">
        <p14:creationId xmlns:p14="http://schemas.microsoft.com/office/powerpoint/2010/main" val="1085756873"/>
      </p:ext>
    </p:extLst>
  </p:cSld>
  <p:clrMapOvr>
    <a:masterClrMapping/>
  </p:clrMapOvr>
  <p:transition>
    <p:random/>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20"/>
          <p:cNvSpPr>
            <a:spLocks noGrp="1" noChangeArrowheads="1"/>
          </p:cNvSpPr>
          <p:nvPr>
            <p:ph type="sldNum" sz="quarter" idx="10"/>
          </p:nvPr>
        </p:nvSpPr>
        <p:spPr>
          <a:ln/>
        </p:spPr>
        <p:txBody>
          <a:bodyPr/>
          <a:lstStyle>
            <a:lvl1pPr>
              <a:defRPr/>
            </a:lvl1pPr>
          </a:lstStyle>
          <a:p>
            <a:fld id="{4E027272-C6C0-4C57-B816-ACCF975386EB}" type="slidenum">
              <a:rPr lang="en-US" altLang="zh-CN"/>
              <a:pPr/>
              <a:t>‹#›</a:t>
            </a:fld>
            <a:endParaRPr lang="en-US" altLang="zh-CN"/>
          </a:p>
        </p:txBody>
      </p:sp>
    </p:spTree>
    <p:extLst>
      <p:ext uri="{BB962C8B-B14F-4D97-AF65-F5344CB8AC3E}">
        <p14:creationId xmlns:p14="http://schemas.microsoft.com/office/powerpoint/2010/main" val="1167687083"/>
      </p:ext>
    </p:extLst>
  </p:cSld>
  <p:clrMapOvr>
    <a:masterClrMapping/>
  </p:clrMapOvr>
  <p:transition>
    <p:random/>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20"/>
          <p:cNvSpPr>
            <a:spLocks noGrp="1" noChangeArrowheads="1"/>
          </p:cNvSpPr>
          <p:nvPr>
            <p:ph type="sldNum" sz="quarter" idx="10"/>
          </p:nvPr>
        </p:nvSpPr>
        <p:spPr>
          <a:ln/>
        </p:spPr>
        <p:txBody>
          <a:bodyPr/>
          <a:lstStyle>
            <a:lvl1pPr>
              <a:defRPr/>
            </a:lvl1pPr>
          </a:lstStyle>
          <a:p>
            <a:fld id="{5A1B71B1-EFF3-4E66-98FF-CD4586ADC59B}" type="slidenum">
              <a:rPr lang="en-US" altLang="zh-CN"/>
              <a:pPr/>
              <a:t>‹#›</a:t>
            </a:fld>
            <a:endParaRPr lang="en-US" altLang="zh-CN"/>
          </a:p>
        </p:txBody>
      </p:sp>
    </p:spTree>
    <p:extLst>
      <p:ext uri="{BB962C8B-B14F-4D97-AF65-F5344CB8AC3E}">
        <p14:creationId xmlns:p14="http://schemas.microsoft.com/office/powerpoint/2010/main" val="1704755827"/>
      </p:ext>
    </p:extLst>
  </p:cSld>
  <p:clrMapOvr>
    <a:masterClrMapping/>
  </p:clrMapOvr>
  <p:transition>
    <p:random/>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18" y="273049"/>
            <a:ext cx="3008313" cy="1162051"/>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62"/>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18" y="1435104"/>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20"/>
          <p:cNvSpPr>
            <a:spLocks noGrp="1" noChangeArrowheads="1"/>
          </p:cNvSpPr>
          <p:nvPr>
            <p:ph type="sldNum" sz="quarter" idx="10"/>
          </p:nvPr>
        </p:nvSpPr>
        <p:spPr>
          <a:ln/>
        </p:spPr>
        <p:txBody>
          <a:bodyPr/>
          <a:lstStyle>
            <a:lvl1pPr>
              <a:defRPr/>
            </a:lvl1pPr>
          </a:lstStyle>
          <a:p>
            <a:fld id="{F4DEDEA7-F4CD-4F9E-B750-53A38AFB2B22}" type="slidenum">
              <a:rPr lang="en-US" altLang="zh-CN"/>
              <a:pPr/>
              <a:t>‹#›</a:t>
            </a:fld>
            <a:endParaRPr lang="en-US" altLang="zh-CN"/>
          </a:p>
        </p:txBody>
      </p:sp>
    </p:spTree>
    <p:extLst>
      <p:ext uri="{BB962C8B-B14F-4D97-AF65-F5344CB8AC3E}">
        <p14:creationId xmlns:p14="http://schemas.microsoft.com/office/powerpoint/2010/main" val="1118701902"/>
      </p:ext>
    </p:extLst>
  </p:cSld>
  <p:clrMapOvr>
    <a:masterClrMapping/>
  </p:clrMapOvr>
  <p:transition>
    <p:random/>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1"/>
            <a:ext cx="5486400" cy="566739"/>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49"/>
            <a:ext cx="5486400" cy="8048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20"/>
          <p:cNvSpPr>
            <a:spLocks noGrp="1" noChangeArrowheads="1"/>
          </p:cNvSpPr>
          <p:nvPr>
            <p:ph type="sldNum" sz="quarter" idx="10"/>
          </p:nvPr>
        </p:nvSpPr>
        <p:spPr>
          <a:ln/>
        </p:spPr>
        <p:txBody>
          <a:bodyPr/>
          <a:lstStyle>
            <a:lvl1pPr>
              <a:defRPr/>
            </a:lvl1pPr>
          </a:lstStyle>
          <a:p>
            <a:fld id="{5EEFCD6C-0C9A-4BB3-992F-5D330CE2926B}" type="slidenum">
              <a:rPr lang="en-US" altLang="zh-CN"/>
              <a:pPr/>
              <a:t>‹#›</a:t>
            </a:fld>
            <a:endParaRPr lang="en-US" altLang="zh-CN"/>
          </a:p>
        </p:txBody>
      </p:sp>
    </p:spTree>
    <p:extLst>
      <p:ext uri="{BB962C8B-B14F-4D97-AF65-F5344CB8AC3E}">
        <p14:creationId xmlns:p14="http://schemas.microsoft.com/office/powerpoint/2010/main" val="2960297536"/>
      </p:ext>
    </p:extLst>
  </p:cSld>
  <p:clrMapOvr>
    <a:masterClrMapping/>
  </p:clrMapOvr>
  <p:transition>
    <p:random/>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20"/>
          <p:cNvSpPr>
            <a:spLocks noGrp="1" noChangeArrowheads="1"/>
          </p:cNvSpPr>
          <p:nvPr>
            <p:ph type="sldNum" sz="quarter" idx="10"/>
          </p:nvPr>
        </p:nvSpPr>
        <p:spPr>
          <a:ln/>
        </p:spPr>
        <p:txBody>
          <a:bodyPr/>
          <a:lstStyle>
            <a:lvl1pPr>
              <a:defRPr/>
            </a:lvl1pPr>
          </a:lstStyle>
          <a:p>
            <a:fld id="{F504D9A8-011D-4DDB-9904-DE2A77811003}" type="slidenum">
              <a:rPr lang="en-US" altLang="zh-CN"/>
              <a:pPr/>
              <a:t>‹#›</a:t>
            </a:fld>
            <a:endParaRPr lang="en-US" altLang="zh-CN"/>
          </a:p>
        </p:txBody>
      </p:sp>
    </p:spTree>
    <p:extLst>
      <p:ext uri="{BB962C8B-B14F-4D97-AF65-F5344CB8AC3E}">
        <p14:creationId xmlns:p14="http://schemas.microsoft.com/office/powerpoint/2010/main" val="3692187662"/>
      </p:ext>
    </p:extLst>
  </p:cSld>
  <p:clrMapOvr>
    <a:masterClrMapping/>
  </p:clrMapOvr>
  <p:transition>
    <p:random/>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72250" y="990600"/>
            <a:ext cx="1885950" cy="51816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914400" y="990600"/>
            <a:ext cx="5505450" cy="518160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20"/>
          <p:cNvSpPr>
            <a:spLocks noGrp="1" noChangeArrowheads="1"/>
          </p:cNvSpPr>
          <p:nvPr>
            <p:ph type="sldNum" sz="quarter" idx="10"/>
          </p:nvPr>
        </p:nvSpPr>
        <p:spPr>
          <a:ln/>
        </p:spPr>
        <p:txBody>
          <a:bodyPr/>
          <a:lstStyle>
            <a:lvl1pPr>
              <a:defRPr/>
            </a:lvl1pPr>
          </a:lstStyle>
          <a:p>
            <a:fld id="{1A33CDB3-4870-41F4-A530-674A08D779D9}" type="slidenum">
              <a:rPr lang="en-US" altLang="zh-CN"/>
              <a:pPr/>
              <a:t>‹#›</a:t>
            </a:fld>
            <a:endParaRPr lang="en-US" altLang="zh-CN"/>
          </a:p>
        </p:txBody>
      </p:sp>
    </p:spTree>
    <p:extLst>
      <p:ext uri="{BB962C8B-B14F-4D97-AF65-F5344CB8AC3E}">
        <p14:creationId xmlns:p14="http://schemas.microsoft.com/office/powerpoint/2010/main" val="564505912"/>
      </p:ext>
    </p:extLst>
  </p:cSld>
  <p:clrMapOvr>
    <a:masterClrMapping/>
  </p:clrMapOvr>
  <p:transition>
    <p:random/>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09600" y="1600200"/>
            <a:ext cx="4000500" cy="44989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762500" y="1600200"/>
            <a:ext cx="4000500" cy="44989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lvl1pPr>
              <a:defRPr/>
            </a:lvl1pPr>
          </a:lstStyle>
          <a:p>
            <a:endParaRPr lang="en-US" altLang="zh-CN"/>
          </a:p>
        </p:txBody>
      </p:sp>
      <p:sp>
        <p:nvSpPr>
          <p:cNvPr id="6" name="页脚占位符 5"/>
          <p:cNvSpPr>
            <a:spLocks noGrp="1"/>
          </p:cNvSpPr>
          <p:nvPr>
            <p:ph type="ftr" sz="quarter" idx="11"/>
          </p:nvPr>
        </p:nvSpPr>
        <p:spPr/>
        <p:txBody>
          <a:bodyPr/>
          <a:lstStyle>
            <a:lvl1pPr>
              <a:defRPr/>
            </a:lvl1pPr>
          </a:lstStyle>
          <a:p>
            <a:endParaRPr lang="en-US" altLang="zh-CN"/>
          </a:p>
        </p:txBody>
      </p:sp>
      <p:sp>
        <p:nvSpPr>
          <p:cNvPr id="7" name="灯片编号占位符 6"/>
          <p:cNvSpPr>
            <a:spLocks noGrp="1"/>
          </p:cNvSpPr>
          <p:nvPr>
            <p:ph type="sldNum" sz="quarter" idx="12"/>
          </p:nvPr>
        </p:nvSpPr>
        <p:spPr/>
        <p:txBody>
          <a:bodyPr/>
          <a:lstStyle>
            <a:lvl1pPr>
              <a:defRPr/>
            </a:lvl1pPr>
          </a:lstStyle>
          <a:p>
            <a:fld id="{9173E475-6698-450D-8148-B2FDE82ABE6B}" type="slidenum">
              <a:rPr lang="en-US" altLang="zh-CN"/>
              <a:pPr/>
              <a:t>‹#›</a:t>
            </a:fld>
            <a:endParaRPr lang="en-US" altLang="zh-CN"/>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6"/>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pPr>
              <a:defRPr/>
            </a:pPr>
            <a:fld id="{A4FD42F1-26A3-49CF-AB53-99DBD1577A4D}" type="datetimeFigureOut">
              <a:rPr lang="en-US" altLang="zh-CN"/>
              <a:pPr>
                <a:defRPr/>
              </a:pPr>
              <a:t>6/17/2025</a:t>
            </a:fld>
            <a:endParaRPr lang="en-US" altLang="zh-CN"/>
          </a:p>
        </p:txBody>
      </p:sp>
      <p:sp>
        <p:nvSpPr>
          <p:cNvPr id="5" name="Footer Placeholder 4"/>
          <p:cNvSpPr>
            <a:spLocks noGrp="1"/>
          </p:cNvSpPr>
          <p:nvPr>
            <p:ph type="ftr" sz="quarter" idx="11"/>
          </p:nvPr>
        </p:nvSpPr>
        <p:spPr/>
        <p:txBody>
          <a:bodyPr/>
          <a:lstStyle>
            <a:lvl1pPr>
              <a:defRPr/>
            </a:lvl1pPr>
          </a:lstStyle>
          <a:p>
            <a:pPr>
              <a:defRPr/>
            </a:pPr>
            <a:endParaRPr lang="en-US" altLang="zh-CN"/>
          </a:p>
        </p:txBody>
      </p:sp>
      <p:sp>
        <p:nvSpPr>
          <p:cNvPr id="6" name="Slide Number Placeholder 5"/>
          <p:cNvSpPr>
            <a:spLocks noGrp="1"/>
          </p:cNvSpPr>
          <p:nvPr>
            <p:ph type="sldNum" sz="quarter" idx="12"/>
          </p:nvPr>
        </p:nvSpPr>
        <p:spPr/>
        <p:txBody>
          <a:bodyPr/>
          <a:lstStyle>
            <a:lvl1pPr>
              <a:defRPr/>
            </a:lvl1pPr>
          </a:lstStyle>
          <a:p>
            <a:fld id="{0127E0F5-F816-4E76-8BA4-436792CE5A29}" type="slidenum">
              <a:rPr lang="en-US" altLang="zh-CN"/>
              <a:pPr/>
              <a:t>‹#›</a:t>
            </a:fld>
            <a:endParaRPr lang="en-US" altLang="zh-CN"/>
          </a:p>
        </p:txBody>
      </p:sp>
    </p:spTree>
    <p:extLst>
      <p:ext uri="{BB962C8B-B14F-4D97-AF65-F5344CB8AC3E}">
        <p14:creationId xmlns:p14="http://schemas.microsoft.com/office/powerpoint/2010/main" val="73908577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2387DC2F-27BE-49B9-9F81-0B8094A32880}" type="datetimeFigureOut">
              <a:rPr lang="en-US" altLang="zh-CN"/>
              <a:pPr>
                <a:defRPr/>
              </a:pPr>
              <a:t>6/17/2025</a:t>
            </a:fld>
            <a:endParaRPr lang="en-US" altLang="zh-CN"/>
          </a:p>
        </p:txBody>
      </p:sp>
      <p:sp>
        <p:nvSpPr>
          <p:cNvPr id="5" name="Footer Placeholder 4"/>
          <p:cNvSpPr>
            <a:spLocks noGrp="1"/>
          </p:cNvSpPr>
          <p:nvPr>
            <p:ph type="ftr" sz="quarter" idx="11"/>
          </p:nvPr>
        </p:nvSpPr>
        <p:spPr/>
        <p:txBody>
          <a:bodyPr/>
          <a:lstStyle>
            <a:lvl1pPr>
              <a:defRPr/>
            </a:lvl1pPr>
          </a:lstStyle>
          <a:p>
            <a:pPr>
              <a:defRPr/>
            </a:pPr>
            <a:endParaRPr lang="en-US" altLang="zh-CN"/>
          </a:p>
        </p:txBody>
      </p:sp>
      <p:sp>
        <p:nvSpPr>
          <p:cNvPr id="6" name="Slide Number Placeholder 5"/>
          <p:cNvSpPr>
            <a:spLocks noGrp="1"/>
          </p:cNvSpPr>
          <p:nvPr>
            <p:ph type="sldNum" sz="quarter" idx="12"/>
          </p:nvPr>
        </p:nvSpPr>
        <p:spPr/>
        <p:txBody>
          <a:bodyPr/>
          <a:lstStyle>
            <a:lvl1pPr>
              <a:defRPr/>
            </a:lvl1pPr>
          </a:lstStyle>
          <a:p>
            <a:fld id="{1DAB3317-F1D1-4F3E-8916-0AB1B02AC4BF}" type="slidenum">
              <a:rPr lang="en-US" altLang="zh-CN"/>
              <a:pPr/>
              <a:t>‹#›</a:t>
            </a:fld>
            <a:endParaRPr lang="en-US" altLang="zh-CN"/>
          </a:p>
        </p:txBody>
      </p:sp>
    </p:spTree>
    <p:extLst>
      <p:ext uri="{BB962C8B-B14F-4D97-AF65-F5344CB8AC3E}">
        <p14:creationId xmlns:p14="http://schemas.microsoft.com/office/powerpoint/2010/main" val="16682988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1"/>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pPr>
              <a:defRPr/>
            </a:pPr>
            <a:fld id="{E2A5A22F-9A99-42DD-8792-A40016E0EB92}" type="datetimeFigureOut">
              <a:rPr lang="en-US" altLang="zh-CN"/>
              <a:pPr>
                <a:defRPr/>
              </a:pPr>
              <a:t>6/17/2025</a:t>
            </a:fld>
            <a:endParaRPr lang="en-US" altLang="zh-CN"/>
          </a:p>
        </p:txBody>
      </p:sp>
      <p:sp>
        <p:nvSpPr>
          <p:cNvPr id="5" name="Footer Placeholder 4"/>
          <p:cNvSpPr>
            <a:spLocks noGrp="1"/>
          </p:cNvSpPr>
          <p:nvPr>
            <p:ph type="ftr" sz="quarter" idx="11"/>
          </p:nvPr>
        </p:nvSpPr>
        <p:spPr/>
        <p:txBody>
          <a:bodyPr/>
          <a:lstStyle>
            <a:lvl1pPr>
              <a:defRPr/>
            </a:lvl1pPr>
          </a:lstStyle>
          <a:p>
            <a:pPr>
              <a:defRPr/>
            </a:pPr>
            <a:endParaRPr lang="en-US" altLang="zh-CN"/>
          </a:p>
        </p:txBody>
      </p:sp>
      <p:sp>
        <p:nvSpPr>
          <p:cNvPr id="6" name="Slide Number Placeholder 5"/>
          <p:cNvSpPr>
            <a:spLocks noGrp="1"/>
          </p:cNvSpPr>
          <p:nvPr>
            <p:ph type="sldNum" sz="quarter" idx="12"/>
          </p:nvPr>
        </p:nvSpPr>
        <p:spPr/>
        <p:txBody>
          <a:bodyPr/>
          <a:lstStyle>
            <a:lvl1pPr>
              <a:defRPr/>
            </a:lvl1pPr>
          </a:lstStyle>
          <a:p>
            <a:fld id="{C1E61EB4-6BB1-4523-883D-8C5A92878BD6}" type="slidenum">
              <a:rPr lang="en-US" altLang="zh-CN"/>
              <a:pPr/>
              <a:t>‹#›</a:t>
            </a:fld>
            <a:endParaRPr lang="en-US" altLang="zh-CN"/>
          </a:p>
        </p:txBody>
      </p:sp>
    </p:spTree>
    <p:extLst>
      <p:ext uri="{BB962C8B-B14F-4D97-AF65-F5344CB8AC3E}">
        <p14:creationId xmlns:p14="http://schemas.microsoft.com/office/powerpoint/2010/main" val="91493879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nvPr>
        </p:nvSpPr>
        <p:spPr/>
        <p:txBody>
          <a:bodyPr/>
          <a:lstStyle>
            <a:lvl1pPr>
              <a:defRPr/>
            </a:lvl1pPr>
          </a:lstStyle>
          <a:p>
            <a:pPr>
              <a:defRPr/>
            </a:pPr>
            <a:fld id="{270AEEF2-AF65-4892-9EF1-2FC8F826BC22}" type="datetimeFigureOut">
              <a:rPr lang="en-US" altLang="zh-CN"/>
              <a:pPr>
                <a:defRPr/>
              </a:pPr>
              <a:t>6/17/2025</a:t>
            </a:fld>
            <a:endParaRPr lang="en-US" altLang="zh-CN"/>
          </a:p>
        </p:txBody>
      </p:sp>
      <p:sp>
        <p:nvSpPr>
          <p:cNvPr id="6" name="Footer Placeholder 4"/>
          <p:cNvSpPr>
            <a:spLocks noGrp="1"/>
          </p:cNvSpPr>
          <p:nvPr>
            <p:ph type="ftr" sz="quarter" idx="11"/>
          </p:nvPr>
        </p:nvSpPr>
        <p:spPr/>
        <p:txBody>
          <a:bodyPr/>
          <a:lstStyle>
            <a:lvl1pPr>
              <a:defRPr/>
            </a:lvl1pPr>
          </a:lstStyle>
          <a:p>
            <a:pPr>
              <a:defRPr/>
            </a:pPr>
            <a:endParaRPr lang="en-US" altLang="zh-CN"/>
          </a:p>
        </p:txBody>
      </p:sp>
      <p:sp>
        <p:nvSpPr>
          <p:cNvPr id="7" name="Slide Number Placeholder 5"/>
          <p:cNvSpPr>
            <a:spLocks noGrp="1"/>
          </p:cNvSpPr>
          <p:nvPr>
            <p:ph type="sldNum" sz="quarter" idx="12"/>
          </p:nvPr>
        </p:nvSpPr>
        <p:spPr/>
        <p:txBody>
          <a:bodyPr/>
          <a:lstStyle>
            <a:lvl1pPr>
              <a:defRPr/>
            </a:lvl1pPr>
          </a:lstStyle>
          <a:p>
            <a:fld id="{CC5FEBA6-E92A-4BBD-B26D-63BAD022C838}" type="slidenum">
              <a:rPr lang="en-US" altLang="zh-CN"/>
              <a:pPr/>
              <a:t>‹#›</a:t>
            </a:fld>
            <a:endParaRPr lang="en-US" altLang="zh-CN"/>
          </a:p>
        </p:txBody>
      </p:sp>
    </p:spTree>
    <p:extLst>
      <p:ext uri="{BB962C8B-B14F-4D97-AF65-F5344CB8AC3E}">
        <p14:creationId xmlns:p14="http://schemas.microsoft.com/office/powerpoint/2010/main" val="287131863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7" y="1535113"/>
            <a:ext cx="4041775"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7"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p:txBody>
          <a:bodyPr/>
          <a:lstStyle>
            <a:lvl1pPr>
              <a:defRPr/>
            </a:lvl1pPr>
          </a:lstStyle>
          <a:p>
            <a:pPr>
              <a:defRPr/>
            </a:pPr>
            <a:fld id="{2363F4D0-4076-4701-B949-2C64629BD0E3}" type="datetimeFigureOut">
              <a:rPr lang="en-US" altLang="zh-CN"/>
              <a:pPr>
                <a:defRPr/>
              </a:pPr>
              <a:t>6/17/2025</a:t>
            </a:fld>
            <a:endParaRPr lang="en-US" altLang="zh-CN"/>
          </a:p>
        </p:txBody>
      </p:sp>
      <p:sp>
        <p:nvSpPr>
          <p:cNvPr id="8" name="Footer Placeholder 4"/>
          <p:cNvSpPr>
            <a:spLocks noGrp="1"/>
          </p:cNvSpPr>
          <p:nvPr>
            <p:ph type="ftr" sz="quarter" idx="11"/>
          </p:nvPr>
        </p:nvSpPr>
        <p:spPr/>
        <p:txBody>
          <a:bodyPr/>
          <a:lstStyle>
            <a:lvl1pPr>
              <a:defRPr/>
            </a:lvl1pPr>
          </a:lstStyle>
          <a:p>
            <a:pPr>
              <a:defRPr/>
            </a:pPr>
            <a:endParaRPr lang="en-US" altLang="zh-CN"/>
          </a:p>
        </p:txBody>
      </p:sp>
      <p:sp>
        <p:nvSpPr>
          <p:cNvPr id="9" name="Slide Number Placeholder 5"/>
          <p:cNvSpPr>
            <a:spLocks noGrp="1"/>
          </p:cNvSpPr>
          <p:nvPr>
            <p:ph type="sldNum" sz="quarter" idx="12"/>
          </p:nvPr>
        </p:nvSpPr>
        <p:spPr/>
        <p:txBody>
          <a:bodyPr/>
          <a:lstStyle>
            <a:lvl1pPr>
              <a:defRPr/>
            </a:lvl1pPr>
          </a:lstStyle>
          <a:p>
            <a:fld id="{84795014-4BA6-44A7-AEBC-0359BF3BD211}" type="slidenum">
              <a:rPr lang="en-US" altLang="zh-CN"/>
              <a:pPr/>
              <a:t>‹#›</a:t>
            </a:fld>
            <a:endParaRPr lang="en-US" altLang="zh-CN"/>
          </a:p>
        </p:txBody>
      </p:sp>
    </p:spTree>
    <p:extLst>
      <p:ext uri="{BB962C8B-B14F-4D97-AF65-F5344CB8AC3E}">
        <p14:creationId xmlns:p14="http://schemas.microsoft.com/office/powerpoint/2010/main" val="153681146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nvPr>
        </p:nvSpPr>
        <p:spPr/>
        <p:txBody>
          <a:bodyPr/>
          <a:lstStyle>
            <a:lvl1pPr>
              <a:defRPr/>
            </a:lvl1pPr>
          </a:lstStyle>
          <a:p>
            <a:pPr>
              <a:defRPr/>
            </a:pPr>
            <a:fld id="{79BCA094-5418-425A-80E2-0F33BD6FDF2F}" type="datetimeFigureOut">
              <a:rPr lang="en-US" altLang="zh-CN"/>
              <a:pPr>
                <a:defRPr/>
              </a:pPr>
              <a:t>6/17/2025</a:t>
            </a:fld>
            <a:endParaRPr lang="en-US" altLang="zh-CN"/>
          </a:p>
        </p:txBody>
      </p:sp>
      <p:sp>
        <p:nvSpPr>
          <p:cNvPr id="4" name="Footer Placeholder 4"/>
          <p:cNvSpPr>
            <a:spLocks noGrp="1"/>
          </p:cNvSpPr>
          <p:nvPr>
            <p:ph type="ftr" sz="quarter" idx="11"/>
          </p:nvPr>
        </p:nvSpPr>
        <p:spPr/>
        <p:txBody>
          <a:bodyPr/>
          <a:lstStyle>
            <a:lvl1pPr>
              <a:defRPr/>
            </a:lvl1pPr>
          </a:lstStyle>
          <a:p>
            <a:pPr>
              <a:defRPr/>
            </a:pPr>
            <a:endParaRPr lang="en-US" altLang="zh-CN"/>
          </a:p>
        </p:txBody>
      </p:sp>
      <p:sp>
        <p:nvSpPr>
          <p:cNvPr id="5" name="Slide Number Placeholder 5"/>
          <p:cNvSpPr>
            <a:spLocks noGrp="1"/>
          </p:cNvSpPr>
          <p:nvPr>
            <p:ph type="sldNum" sz="quarter" idx="12"/>
          </p:nvPr>
        </p:nvSpPr>
        <p:spPr/>
        <p:txBody>
          <a:bodyPr/>
          <a:lstStyle>
            <a:lvl1pPr>
              <a:defRPr/>
            </a:lvl1pPr>
          </a:lstStyle>
          <a:p>
            <a:fld id="{B84ACBC9-DA1C-4264-9470-5ADCECCAEC33}" type="slidenum">
              <a:rPr lang="en-US" altLang="zh-CN"/>
              <a:pPr/>
              <a:t>‹#›</a:t>
            </a:fld>
            <a:endParaRPr lang="en-US" altLang="zh-CN"/>
          </a:p>
        </p:txBody>
      </p:sp>
    </p:spTree>
    <p:extLst>
      <p:ext uri="{BB962C8B-B14F-4D97-AF65-F5344CB8AC3E}">
        <p14:creationId xmlns:p14="http://schemas.microsoft.com/office/powerpoint/2010/main" val="188507582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BD402366-89D9-4C52-96B8-82A42A0A7FC3}" type="datetimeFigureOut">
              <a:rPr lang="en-US" altLang="zh-CN"/>
              <a:pPr>
                <a:defRPr/>
              </a:pPr>
              <a:t>6/17/2025</a:t>
            </a:fld>
            <a:endParaRPr lang="en-US" altLang="zh-CN"/>
          </a:p>
        </p:txBody>
      </p:sp>
      <p:sp>
        <p:nvSpPr>
          <p:cNvPr id="3" name="Footer Placeholder 4"/>
          <p:cNvSpPr>
            <a:spLocks noGrp="1"/>
          </p:cNvSpPr>
          <p:nvPr>
            <p:ph type="ftr" sz="quarter" idx="11"/>
          </p:nvPr>
        </p:nvSpPr>
        <p:spPr/>
        <p:txBody>
          <a:bodyPr/>
          <a:lstStyle>
            <a:lvl1pPr>
              <a:defRPr/>
            </a:lvl1pPr>
          </a:lstStyle>
          <a:p>
            <a:pPr>
              <a:defRPr/>
            </a:pPr>
            <a:endParaRPr lang="en-US" altLang="zh-CN"/>
          </a:p>
        </p:txBody>
      </p:sp>
      <p:sp>
        <p:nvSpPr>
          <p:cNvPr id="4" name="Slide Number Placeholder 5"/>
          <p:cNvSpPr>
            <a:spLocks noGrp="1"/>
          </p:cNvSpPr>
          <p:nvPr>
            <p:ph type="sldNum" sz="quarter" idx="12"/>
          </p:nvPr>
        </p:nvSpPr>
        <p:spPr/>
        <p:txBody>
          <a:bodyPr/>
          <a:lstStyle>
            <a:lvl1pPr>
              <a:defRPr/>
            </a:lvl1pPr>
          </a:lstStyle>
          <a:p>
            <a:fld id="{90992D00-DCB8-4E0F-87B5-7CB497BB3DFD}" type="slidenum">
              <a:rPr lang="en-US" altLang="zh-CN"/>
              <a:pPr/>
              <a:t>‹#›</a:t>
            </a:fld>
            <a:endParaRPr lang="en-US" altLang="zh-CN"/>
          </a:p>
        </p:txBody>
      </p:sp>
    </p:spTree>
    <p:extLst>
      <p:ext uri="{BB962C8B-B14F-4D97-AF65-F5344CB8AC3E}">
        <p14:creationId xmlns:p14="http://schemas.microsoft.com/office/powerpoint/2010/main" val="272573107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49"/>
            <a:ext cx="3008313" cy="1162051"/>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2"/>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2" y="1435102"/>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BD242ECB-69DD-40C7-8A22-BA6DB23ACDAD}" type="datetimeFigureOut">
              <a:rPr lang="en-US" altLang="zh-CN"/>
              <a:pPr>
                <a:defRPr/>
              </a:pPr>
              <a:t>6/17/2025</a:t>
            </a:fld>
            <a:endParaRPr lang="en-US" altLang="zh-CN"/>
          </a:p>
        </p:txBody>
      </p:sp>
      <p:sp>
        <p:nvSpPr>
          <p:cNvPr id="6" name="Footer Placeholder 4"/>
          <p:cNvSpPr>
            <a:spLocks noGrp="1"/>
          </p:cNvSpPr>
          <p:nvPr>
            <p:ph type="ftr" sz="quarter" idx="11"/>
          </p:nvPr>
        </p:nvSpPr>
        <p:spPr/>
        <p:txBody>
          <a:bodyPr/>
          <a:lstStyle>
            <a:lvl1pPr>
              <a:defRPr/>
            </a:lvl1pPr>
          </a:lstStyle>
          <a:p>
            <a:pPr>
              <a:defRPr/>
            </a:pPr>
            <a:endParaRPr lang="en-US" altLang="zh-CN"/>
          </a:p>
        </p:txBody>
      </p:sp>
      <p:sp>
        <p:nvSpPr>
          <p:cNvPr id="7" name="Slide Number Placeholder 5"/>
          <p:cNvSpPr>
            <a:spLocks noGrp="1"/>
          </p:cNvSpPr>
          <p:nvPr>
            <p:ph type="sldNum" sz="quarter" idx="12"/>
          </p:nvPr>
        </p:nvSpPr>
        <p:spPr/>
        <p:txBody>
          <a:bodyPr/>
          <a:lstStyle>
            <a:lvl1pPr>
              <a:defRPr/>
            </a:lvl1pPr>
          </a:lstStyle>
          <a:p>
            <a:fld id="{40B7FAFF-C004-43DB-963A-577CECBED8BD}" type="slidenum">
              <a:rPr lang="en-US" altLang="zh-CN"/>
              <a:pPr/>
              <a:t>‹#›</a:t>
            </a:fld>
            <a:endParaRPr lang="en-US" altLang="zh-CN"/>
          </a:p>
        </p:txBody>
      </p:sp>
    </p:spTree>
    <p:extLst>
      <p:ext uri="{BB962C8B-B14F-4D97-AF65-F5344CB8AC3E}">
        <p14:creationId xmlns:p14="http://schemas.microsoft.com/office/powerpoint/2010/main" val="167822647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9"/>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endParaRPr lang="en-US" noProof="0"/>
          </a:p>
        </p:txBody>
      </p:sp>
      <p:sp>
        <p:nvSpPr>
          <p:cNvPr id="4" name="Text Placeholder 3"/>
          <p:cNvSpPr>
            <a:spLocks noGrp="1"/>
          </p:cNvSpPr>
          <p:nvPr>
            <p:ph type="body" sz="half" idx="2"/>
          </p:nvPr>
        </p:nvSpPr>
        <p:spPr>
          <a:xfrm>
            <a:off x="1792288" y="5367338"/>
            <a:ext cx="5486400" cy="8048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5403CD06-6346-478E-B750-A5B1EBBD79C3}" type="datetimeFigureOut">
              <a:rPr lang="en-US" altLang="zh-CN"/>
              <a:pPr>
                <a:defRPr/>
              </a:pPr>
              <a:t>6/17/2025</a:t>
            </a:fld>
            <a:endParaRPr lang="en-US" altLang="zh-CN"/>
          </a:p>
        </p:txBody>
      </p:sp>
      <p:sp>
        <p:nvSpPr>
          <p:cNvPr id="6" name="Footer Placeholder 4"/>
          <p:cNvSpPr>
            <a:spLocks noGrp="1"/>
          </p:cNvSpPr>
          <p:nvPr>
            <p:ph type="ftr" sz="quarter" idx="11"/>
          </p:nvPr>
        </p:nvSpPr>
        <p:spPr/>
        <p:txBody>
          <a:bodyPr/>
          <a:lstStyle>
            <a:lvl1pPr>
              <a:defRPr/>
            </a:lvl1pPr>
          </a:lstStyle>
          <a:p>
            <a:pPr>
              <a:defRPr/>
            </a:pPr>
            <a:endParaRPr lang="en-US" altLang="zh-CN"/>
          </a:p>
        </p:txBody>
      </p:sp>
      <p:sp>
        <p:nvSpPr>
          <p:cNvPr id="7" name="Slide Number Placeholder 5"/>
          <p:cNvSpPr>
            <a:spLocks noGrp="1"/>
          </p:cNvSpPr>
          <p:nvPr>
            <p:ph type="sldNum" sz="quarter" idx="12"/>
          </p:nvPr>
        </p:nvSpPr>
        <p:spPr/>
        <p:txBody>
          <a:bodyPr/>
          <a:lstStyle>
            <a:lvl1pPr>
              <a:defRPr/>
            </a:lvl1pPr>
          </a:lstStyle>
          <a:p>
            <a:fld id="{84024B1A-B873-4798-87C1-869A726252EA}" type="slidenum">
              <a:rPr lang="en-US" altLang="zh-CN"/>
              <a:pPr/>
              <a:t>‹#›</a:t>
            </a:fld>
            <a:endParaRPr lang="en-US" altLang="zh-CN"/>
          </a:p>
        </p:txBody>
      </p:sp>
    </p:spTree>
    <p:extLst>
      <p:ext uri="{BB962C8B-B14F-4D97-AF65-F5344CB8AC3E}">
        <p14:creationId xmlns:p14="http://schemas.microsoft.com/office/powerpoint/2010/main" val="118216107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8061B696-2714-4EB5-AFFE-C17DDFED75C0}" type="datetimeFigureOut">
              <a:rPr lang="en-US" altLang="zh-CN"/>
              <a:pPr>
                <a:defRPr/>
              </a:pPr>
              <a:t>6/17/2025</a:t>
            </a:fld>
            <a:endParaRPr lang="en-US" altLang="zh-CN"/>
          </a:p>
        </p:txBody>
      </p:sp>
      <p:sp>
        <p:nvSpPr>
          <p:cNvPr id="5" name="Footer Placeholder 4"/>
          <p:cNvSpPr>
            <a:spLocks noGrp="1"/>
          </p:cNvSpPr>
          <p:nvPr>
            <p:ph type="ftr" sz="quarter" idx="11"/>
          </p:nvPr>
        </p:nvSpPr>
        <p:spPr/>
        <p:txBody>
          <a:bodyPr/>
          <a:lstStyle>
            <a:lvl1pPr>
              <a:defRPr/>
            </a:lvl1pPr>
          </a:lstStyle>
          <a:p>
            <a:pPr>
              <a:defRPr/>
            </a:pPr>
            <a:endParaRPr lang="en-US" altLang="zh-CN"/>
          </a:p>
        </p:txBody>
      </p:sp>
      <p:sp>
        <p:nvSpPr>
          <p:cNvPr id="6" name="Slide Number Placeholder 5"/>
          <p:cNvSpPr>
            <a:spLocks noGrp="1"/>
          </p:cNvSpPr>
          <p:nvPr>
            <p:ph type="sldNum" sz="quarter" idx="12"/>
          </p:nvPr>
        </p:nvSpPr>
        <p:spPr/>
        <p:txBody>
          <a:bodyPr/>
          <a:lstStyle>
            <a:lvl1pPr>
              <a:defRPr/>
            </a:lvl1pPr>
          </a:lstStyle>
          <a:p>
            <a:fld id="{F5949C3E-2D53-4E30-95F0-EE4E66DCB60C}" type="slidenum">
              <a:rPr lang="en-US" altLang="zh-CN"/>
              <a:pPr/>
              <a:t>‹#›</a:t>
            </a:fld>
            <a:endParaRPr lang="en-US" altLang="zh-CN"/>
          </a:p>
        </p:txBody>
      </p:sp>
    </p:spTree>
    <p:extLst>
      <p:ext uri="{BB962C8B-B14F-4D97-AF65-F5344CB8AC3E}">
        <p14:creationId xmlns:p14="http://schemas.microsoft.com/office/powerpoint/2010/main" val="15661079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lvl1pPr>
              <a:defRPr/>
            </a:lvl1pPr>
          </a:lstStyle>
          <a:p>
            <a:endParaRPr lang="en-US" altLang="zh-CN"/>
          </a:p>
        </p:txBody>
      </p:sp>
      <p:sp>
        <p:nvSpPr>
          <p:cNvPr id="8" name="页脚占位符 7"/>
          <p:cNvSpPr>
            <a:spLocks noGrp="1"/>
          </p:cNvSpPr>
          <p:nvPr>
            <p:ph type="ftr" sz="quarter" idx="11"/>
          </p:nvPr>
        </p:nvSpPr>
        <p:spPr/>
        <p:txBody>
          <a:bodyPr/>
          <a:lstStyle>
            <a:lvl1pPr>
              <a:defRPr/>
            </a:lvl1pPr>
          </a:lstStyle>
          <a:p>
            <a:endParaRPr lang="en-US" altLang="zh-CN"/>
          </a:p>
        </p:txBody>
      </p:sp>
      <p:sp>
        <p:nvSpPr>
          <p:cNvPr id="9" name="灯片编号占位符 8"/>
          <p:cNvSpPr>
            <a:spLocks noGrp="1"/>
          </p:cNvSpPr>
          <p:nvPr>
            <p:ph type="sldNum" sz="quarter" idx="12"/>
          </p:nvPr>
        </p:nvSpPr>
        <p:spPr/>
        <p:txBody>
          <a:bodyPr/>
          <a:lstStyle>
            <a:lvl1pPr>
              <a:defRPr/>
            </a:lvl1pPr>
          </a:lstStyle>
          <a:p>
            <a:fld id="{C26D98F9-B58D-4310-98C9-8CE02EB55F64}" type="slidenum">
              <a:rPr lang="en-US" altLang="zh-CN"/>
              <a:pPr/>
              <a:t>‹#›</a:t>
            </a:fld>
            <a:endParaRPr lang="en-US" altLang="zh-CN"/>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9"/>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9"/>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981927ED-9CA5-4FB9-8301-CFF48B7F5253}" type="datetimeFigureOut">
              <a:rPr lang="en-US" altLang="zh-CN"/>
              <a:pPr>
                <a:defRPr/>
              </a:pPr>
              <a:t>6/17/2025</a:t>
            </a:fld>
            <a:endParaRPr lang="en-US" altLang="zh-CN"/>
          </a:p>
        </p:txBody>
      </p:sp>
      <p:sp>
        <p:nvSpPr>
          <p:cNvPr id="5" name="Footer Placeholder 4"/>
          <p:cNvSpPr>
            <a:spLocks noGrp="1"/>
          </p:cNvSpPr>
          <p:nvPr>
            <p:ph type="ftr" sz="quarter" idx="11"/>
          </p:nvPr>
        </p:nvSpPr>
        <p:spPr/>
        <p:txBody>
          <a:bodyPr/>
          <a:lstStyle>
            <a:lvl1pPr>
              <a:defRPr/>
            </a:lvl1pPr>
          </a:lstStyle>
          <a:p>
            <a:pPr>
              <a:defRPr/>
            </a:pPr>
            <a:endParaRPr lang="en-US" altLang="zh-CN"/>
          </a:p>
        </p:txBody>
      </p:sp>
      <p:sp>
        <p:nvSpPr>
          <p:cNvPr id="6" name="Slide Number Placeholder 5"/>
          <p:cNvSpPr>
            <a:spLocks noGrp="1"/>
          </p:cNvSpPr>
          <p:nvPr>
            <p:ph type="sldNum" sz="quarter" idx="12"/>
          </p:nvPr>
        </p:nvSpPr>
        <p:spPr/>
        <p:txBody>
          <a:bodyPr/>
          <a:lstStyle>
            <a:lvl1pPr>
              <a:defRPr/>
            </a:lvl1pPr>
          </a:lstStyle>
          <a:p>
            <a:fld id="{462B4DB9-DB99-4A30-99EA-BE1CB78B2CB3}" type="slidenum">
              <a:rPr lang="en-US" altLang="zh-CN"/>
              <a:pPr/>
              <a:t>‹#›</a:t>
            </a:fld>
            <a:endParaRPr lang="en-US" altLang="zh-CN"/>
          </a:p>
        </p:txBody>
      </p:sp>
    </p:spTree>
    <p:extLst>
      <p:ext uri="{BB962C8B-B14F-4D97-AF65-F5344CB8AC3E}">
        <p14:creationId xmlns:p14="http://schemas.microsoft.com/office/powerpoint/2010/main" val="190307253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showMasterPhAnim="0" type="title">
  <p:cSld name="标题幻灯片">
    <p:bg bwMode="auto">
      <p:bgPr>
        <a:solidFill>
          <a:schemeClr val="bg1"/>
        </a:solidFill>
        <a:effectLst/>
      </p:bgPr>
    </p:bg>
    <p:spTree>
      <p:nvGrpSpPr>
        <p:cNvPr id="1" name=""/>
        <p:cNvGrpSpPr/>
        <p:nvPr/>
      </p:nvGrpSpPr>
      <p:grpSpPr>
        <a:xfrm>
          <a:off x="0" y="0"/>
          <a:ext cx="0" cy="0"/>
          <a:chOff x="0" y="0"/>
          <a:chExt cx="0" cy="0"/>
        </a:xfrm>
      </p:grpSpPr>
      <p:sp>
        <p:nvSpPr>
          <p:cNvPr id="2" name="矩形 82945"/>
          <p:cNvSpPr>
            <a:spLocks noChangeArrowheads="1"/>
          </p:cNvSpPr>
          <p:nvPr/>
        </p:nvSpPr>
        <p:spPr bwMode="auto">
          <a:xfrm>
            <a:off x="1752600" y="1600200"/>
            <a:ext cx="7391400" cy="5257800"/>
          </a:xfrm>
          <a:prstGeom prst="rect">
            <a:avLst/>
          </a:prstGeom>
          <a:gradFill rotWithShape="0">
            <a:gsLst>
              <a:gs pos="0">
                <a:schemeClr val="bg2"/>
              </a:gs>
              <a:gs pos="50000">
                <a:schemeClr val="bg1"/>
              </a:gs>
              <a:gs pos="100000">
                <a:schemeClr val="bg2"/>
              </a:gs>
            </a:gsLst>
            <a:lin ang="2700000" scaled="1"/>
          </a:gradFill>
          <a:ln>
            <a:noFill/>
          </a:ln>
        </p:spPr>
        <p:txBody>
          <a:bodyPr/>
          <a:lstStyle/>
          <a:p>
            <a:pPr eaLnBrk="1" hangingPunct="1">
              <a:defRPr/>
            </a:pPr>
            <a:endParaRPr lang="zh-CN" altLang="en-US"/>
          </a:p>
        </p:txBody>
      </p:sp>
    </p:spTree>
    <p:extLst>
      <p:ext uri="{BB962C8B-B14F-4D97-AF65-F5344CB8AC3E}">
        <p14:creationId xmlns:p14="http://schemas.microsoft.com/office/powerpoint/2010/main" val="1796615428"/>
      </p:ext>
    </p:extLst>
  </p:cSld>
  <p:clrMapOvr>
    <a:masterClrMapping/>
  </p:clrMapOvr>
  <p:transition>
    <p:random/>
  </p:transition>
  <p:hf hdr="0" dt="0"/>
</p:sldLayout>
</file>

<file path=ppt/slideLayouts/slideLayout5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295400" y="228600"/>
            <a:ext cx="7589838" cy="701675"/>
          </a:xfrm>
          <a:prstGeom prst="rect">
            <a:avLst/>
          </a:prstGeom>
        </p:spPr>
        <p:txBody>
          <a:bodyPr/>
          <a:lstStyle/>
          <a:p>
            <a:r>
              <a:rPr lang="zh-CN" altLang="en-US" noProof="1"/>
              <a:t>单击此处编辑母版标题样式</a:t>
            </a:r>
          </a:p>
        </p:txBody>
      </p:sp>
      <p:sp>
        <p:nvSpPr>
          <p:cNvPr id="3" name="内容占位符 2"/>
          <p:cNvSpPr>
            <a:spLocks noGrp="1"/>
          </p:cNvSpPr>
          <p:nvPr>
            <p:ph idx="1"/>
          </p:nvPr>
        </p:nvSpPr>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灯片编号占位符 82082"/>
          <p:cNvSpPr>
            <a:spLocks noGrp="1"/>
          </p:cNvSpPr>
          <p:nvPr>
            <p:ph type="sldNum" sz="quarter" idx="10"/>
          </p:nvPr>
        </p:nvSpPr>
        <p:spPr>
          <a:xfrm>
            <a:off x="5435600" y="6524625"/>
            <a:ext cx="3251200" cy="215900"/>
          </a:xfrm>
          <a:prstGeom prst="rect">
            <a:avLst/>
          </a:prstGeom>
        </p:spPr>
        <p:txBody>
          <a:bodyPr vert="horz" wrap="square" lIns="91440" tIns="45720" rIns="91440" bIns="45720" numCol="1" anchor="t" anchorCtr="0" compatLnSpc="1">
            <a:prstTxWarp prst="textNoShape">
              <a:avLst/>
            </a:prstTxWarp>
          </a:bodyPr>
          <a:lstStyle>
            <a:lvl1pPr>
              <a:defRPr/>
            </a:lvl1pPr>
          </a:lstStyle>
          <a:p>
            <a:fld id="{DCFA4D2F-9352-4EEC-B9A2-5F91AF6C13CF}" type="slidenum">
              <a:rPr lang="zh-TW" altLang="en-US"/>
              <a:pPr/>
              <a:t>‹#›</a:t>
            </a:fld>
            <a:endParaRPr lang="zh-TW" altLang="en-US"/>
          </a:p>
        </p:txBody>
      </p:sp>
    </p:spTree>
    <p:extLst>
      <p:ext uri="{BB962C8B-B14F-4D97-AF65-F5344CB8AC3E}">
        <p14:creationId xmlns:p14="http://schemas.microsoft.com/office/powerpoint/2010/main" val="3976275563"/>
      </p:ext>
    </p:extLst>
  </p:cSld>
  <p:clrMapOvr>
    <a:masterClrMapping/>
  </p:clrMapOvr>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a:prstGeom prst="rect">
            <a:avLst/>
          </a:prstGeom>
        </p:spPr>
        <p:txBody>
          <a:bodyPr anchor="b"/>
          <a:lstStyle>
            <a:lvl1pPr>
              <a:defRPr sz="4500"/>
            </a:lvl1pPr>
          </a:lstStyle>
          <a:p>
            <a:r>
              <a:rPr lang="zh-CN" altLang="en-US" noProof="1"/>
              <a:t>单击此处编辑母版标题样式</a:t>
            </a:r>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noProof="1"/>
              <a:t>单击此处编辑母版文本样式</a:t>
            </a:r>
          </a:p>
        </p:txBody>
      </p:sp>
      <p:sp>
        <p:nvSpPr>
          <p:cNvPr id="4" name="灯片编号占位符 82082"/>
          <p:cNvSpPr>
            <a:spLocks noGrp="1"/>
          </p:cNvSpPr>
          <p:nvPr>
            <p:ph type="sldNum" sz="quarter" idx="10"/>
          </p:nvPr>
        </p:nvSpPr>
        <p:spPr>
          <a:xfrm>
            <a:off x="5435600" y="6524625"/>
            <a:ext cx="3251200" cy="215900"/>
          </a:xfrm>
          <a:prstGeom prst="rect">
            <a:avLst/>
          </a:prstGeom>
        </p:spPr>
        <p:txBody>
          <a:bodyPr vert="horz" wrap="square" lIns="91440" tIns="45720" rIns="91440" bIns="45720" numCol="1" anchor="t" anchorCtr="0" compatLnSpc="1">
            <a:prstTxWarp prst="textNoShape">
              <a:avLst/>
            </a:prstTxWarp>
          </a:bodyPr>
          <a:lstStyle>
            <a:lvl1pPr>
              <a:defRPr/>
            </a:lvl1pPr>
          </a:lstStyle>
          <a:p>
            <a:fld id="{3FD2CCA4-E90E-43C9-82E5-990B9B73E44B}" type="slidenum">
              <a:rPr lang="zh-TW" altLang="en-US"/>
              <a:pPr/>
              <a:t>‹#›</a:t>
            </a:fld>
            <a:endParaRPr lang="zh-TW" altLang="en-US"/>
          </a:p>
        </p:txBody>
      </p:sp>
    </p:spTree>
    <p:extLst>
      <p:ext uri="{BB962C8B-B14F-4D97-AF65-F5344CB8AC3E}">
        <p14:creationId xmlns:p14="http://schemas.microsoft.com/office/powerpoint/2010/main" val="1479424021"/>
      </p:ext>
    </p:extLst>
  </p:cSld>
  <p:clrMapOvr>
    <a:masterClrMapping/>
  </p:clrMapOvr>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1295400" y="228600"/>
            <a:ext cx="7589838" cy="701675"/>
          </a:xfrm>
          <a:prstGeom prst="rect">
            <a:avLst/>
          </a:prstGeom>
        </p:spPr>
        <p:txBody>
          <a:bodyPr/>
          <a:lstStyle/>
          <a:p>
            <a:r>
              <a:rPr lang="zh-CN" altLang="en-US" noProof="1"/>
              <a:t>单击此处编辑母版标题样式</a:t>
            </a:r>
          </a:p>
        </p:txBody>
      </p:sp>
      <p:sp>
        <p:nvSpPr>
          <p:cNvPr id="3" name="内容占位符 2"/>
          <p:cNvSpPr>
            <a:spLocks noGrp="1"/>
          </p:cNvSpPr>
          <p:nvPr>
            <p:ph sz="half" idx="1"/>
          </p:nvPr>
        </p:nvSpPr>
        <p:spPr>
          <a:xfrm>
            <a:off x="685800" y="1676400"/>
            <a:ext cx="3950049" cy="4776788"/>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4797076" y="1676400"/>
            <a:ext cx="3950049" cy="4776788"/>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灯片编号占位符 82082"/>
          <p:cNvSpPr>
            <a:spLocks noGrp="1"/>
          </p:cNvSpPr>
          <p:nvPr>
            <p:ph type="sldNum" sz="quarter" idx="10"/>
          </p:nvPr>
        </p:nvSpPr>
        <p:spPr>
          <a:xfrm>
            <a:off x="5435600" y="6524625"/>
            <a:ext cx="3251200" cy="215900"/>
          </a:xfrm>
          <a:prstGeom prst="rect">
            <a:avLst/>
          </a:prstGeom>
        </p:spPr>
        <p:txBody>
          <a:bodyPr vert="horz" wrap="square" lIns="91440" tIns="45720" rIns="91440" bIns="45720" numCol="1" anchor="t" anchorCtr="0" compatLnSpc="1">
            <a:prstTxWarp prst="textNoShape">
              <a:avLst/>
            </a:prstTxWarp>
          </a:bodyPr>
          <a:lstStyle>
            <a:lvl1pPr>
              <a:defRPr/>
            </a:lvl1pPr>
          </a:lstStyle>
          <a:p>
            <a:fld id="{92FC340A-8CFB-495F-B971-80B22CBB1A24}" type="slidenum">
              <a:rPr lang="zh-TW" altLang="en-US"/>
              <a:pPr/>
              <a:t>‹#›</a:t>
            </a:fld>
            <a:endParaRPr lang="zh-TW" altLang="en-US"/>
          </a:p>
        </p:txBody>
      </p:sp>
    </p:spTree>
    <p:extLst>
      <p:ext uri="{BB962C8B-B14F-4D97-AF65-F5344CB8AC3E}">
        <p14:creationId xmlns:p14="http://schemas.microsoft.com/office/powerpoint/2010/main" val="3890342260"/>
      </p:ext>
    </p:extLst>
  </p:cSld>
  <p:clrMapOvr>
    <a:masterClrMapping/>
  </p:clrMapOvr>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a:prstGeom prst="rect">
            <a:avLst/>
          </a:prstGeom>
        </p:spPr>
        <p:txBody>
          <a:bodyPr/>
          <a:lstStyle/>
          <a:p>
            <a:r>
              <a:rPr lang="zh-CN" altLang="en-US" noProof="1"/>
              <a:t>单击此处编辑母版标题样式</a:t>
            </a:r>
          </a:p>
        </p:txBody>
      </p:sp>
      <p:sp>
        <p:nvSpPr>
          <p:cNvPr id="3" name="文本占位符 2"/>
          <p:cNvSpPr>
            <a:spLocks noGrp="1"/>
          </p:cNvSpPr>
          <p:nvPr>
            <p:ph type="body" idx="1"/>
          </p:nvPr>
        </p:nvSpPr>
        <p:spPr>
          <a:xfrm>
            <a:off x="890081" y="1778438"/>
            <a:ext cx="3655181" cy="823912"/>
          </a:xfrm>
        </p:spPr>
        <p:txBody>
          <a:bodyPr anchor="ctr"/>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noProof="1"/>
              <a:t>单击此处编辑母版文本样式</a:t>
            </a:r>
          </a:p>
        </p:txBody>
      </p:sp>
      <p:sp>
        <p:nvSpPr>
          <p:cNvPr id="4" name="内容占位符 3"/>
          <p:cNvSpPr>
            <a:spLocks noGrp="1"/>
          </p:cNvSpPr>
          <p:nvPr>
            <p:ph sz="half" idx="2"/>
          </p:nvPr>
        </p:nvSpPr>
        <p:spPr>
          <a:xfrm>
            <a:off x="890081" y="2665379"/>
            <a:ext cx="3655181" cy="3524284"/>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文本占位符 4"/>
          <p:cNvSpPr>
            <a:spLocks noGrp="1"/>
          </p:cNvSpPr>
          <p:nvPr>
            <p:ph type="body" sz="quarter" idx="3"/>
          </p:nvPr>
        </p:nvSpPr>
        <p:spPr>
          <a:xfrm>
            <a:off x="4692704" y="1778438"/>
            <a:ext cx="3673182" cy="823912"/>
          </a:xfrm>
        </p:spPr>
        <p:txBody>
          <a:bodyPr anchor="ctr"/>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noProof="1"/>
              <a:t>单击此处编辑母版文本样式</a:t>
            </a:r>
          </a:p>
        </p:txBody>
      </p:sp>
      <p:sp>
        <p:nvSpPr>
          <p:cNvPr id="6" name="内容占位符 5"/>
          <p:cNvSpPr>
            <a:spLocks noGrp="1"/>
          </p:cNvSpPr>
          <p:nvPr>
            <p:ph sz="quarter" idx="4"/>
          </p:nvPr>
        </p:nvSpPr>
        <p:spPr>
          <a:xfrm>
            <a:off x="4692704" y="2665379"/>
            <a:ext cx="3673182" cy="3524284"/>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7" name="灯片编号占位符 82082"/>
          <p:cNvSpPr>
            <a:spLocks noGrp="1"/>
          </p:cNvSpPr>
          <p:nvPr>
            <p:ph type="sldNum" sz="quarter" idx="10"/>
          </p:nvPr>
        </p:nvSpPr>
        <p:spPr>
          <a:xfrm>
            <a:off x="5435600" y="6524625"/>
            <a:ext cx="3251200" cy="215900"/>
          </a:xfrm>
          <a:prstGeom prst="rect">
            <a:avLst/>
          </a:prstGeom>
        </p:spPr>
        <p:txBody>
          <a:bodyPr vert="horz" wrap="square" lIns="91440" tIns="45720" rIns="91440" bIns="45720" numCol="1" anchor="t" anchorCtr="0" compatLnSpc="1">
            <a:prstTxWarp prst="textNoShape">
              <a:avLst/>
            </a:prstTxWarp>
          </a:bodyPr>
          <a:lstStyle>
            <a:lvl1pPr>
              <a:defRPr/>
            </a:lvl1pPr>
          </a:lstStyle>
          <a:p>
            <a:fld id="{6F31C1BE-AD06-40D8-926F-E5474E8DA701}" type="slidenum">
              <a:rPr lang="zh-TW" altLang="en-US"/>
              <a:pPr/>
              <a:t>‹#›</a:t>
            </a:fld>
            <a:endParaRPr lang="zh-TW" altLang="en-US"/>
          </a:p>
        </p:txBody>
      </p:sp>
    </p:spTree>
    <p:extLst>
      <p:ext uri="{BB962C8B-B14F-4D97-AF65-F5344CB8AC3E}">
        <p14:creationId xmlns:p14="http://schemas.microsoft.com/office/powerpoint/2010/main" val="819825458"/>
      </p:ext>
    </p:extLst>
  </p:cSld>
  <p:clrMapOvr>
    <a:masterClrMapping/>
  </p:clrMapOvr>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1295400" y="228600"/>
            <a:ext cx="7589838" cy="701675"/>
          </a:xfrm>
          <a:prstGeom prst="rect">
            <a:avLst/>
          </a:prstGeom>
        </p:spPr>
        <p:txBody>
          <a:bodyPr/>
          <a:lstStyle/>
          <a:p>
            <a:r>
              <a:rPr lang="zh-CN" altLang="en-US" noProof="1"/>
              <a:t>单击此处编辑母版标题样式</a:t>
            </a:r>
          </a:p>
        </p:txBody>
      </p:sp>
      <p:sp>
        <p:nvSpPr>
          <p:cNvPr id="3" name="灯片编号占位符 82082"/>
          <p:cNvSpPr>
            <a:spLocks noGrp="1"/>
          </p:cNvSpPr>
          <p:nvPr>
            <p:ph type="sldNum" sz="quarter" idx="10"/>
          </p:nvPr>
        </p:nvSpPr>
        <p:spPr>
          <a:xfrm>
            <a:off x="5435600" y="6524625"/>
            <a:ext cx="3251200" cy="215900"/>
          </a:xfrm>
          <a:prstGeom prst="rect">
            <a:avLst/>
          </a:prstGeom>
        </p:spPr>
        <p:txBody>
          <a:bodyPr vert="horz" wrap="square" lIns="91440" tIns="45720" rIns="91440" bIns="45720" numCol="1" anchor="t" anchorCtr="0" compatLnSpc="1">
            <a:prstTxWarp prst="textNoShape">
              <a:avLst/>
            </a:prstTxWarp>
          </a:bodyPr>
          <a:lstStyle>
            <a:lvl1pPr>
              <a:defRPr/>
            </a:lvl1pPr>
          </a:lstStyle>
          <a:p>
            <a:fld id="{D83EC904-0D59-4DD3-99E9-BBB78644ABFB}" type="slidenum">
              <a:rPr lang="zh-TW" altLang="en-US"/>
              <a:pPr/>
              <a:t>‹#›</a:t>
            </a:fld>
            <a:endParaRPr lang="zh-TW" altLang="en-US"/>
          </a:p>
        </p:txBody>
      </p:sp>
    </p:spTree>
    <p:extLst>
      <p:ext uri="{BB962C8B-B14F-4D97-AF65-F5344CB8AC3E}">
        <p14:creationId xmlns:p14="http://schemas.microsoft.com/office/powerpoint/2010/main" val="2727774472"/>
      </p:ext>
    </p:extLst>
  </p:cSld>
  <p:clrMapOvr>
    <a:masterClrMapping/>
  </p:clrMapOvr>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82082"/>
          <p:cNvSpPr>
            <a:spLocks noGrp="1"/>
          </p:cNvSpPr>
          <p:nvPr>
            <p:ph type="sldNum" sz="quarter" idx="10"/>
          </p:nvPr>
        </p:nvSpPr>
        <p:spPr>
          <a:xfrm>
            <a:off x="5435600" y="6524625"/>
            <a:ext cx="3251200" cy="215900"/>
          </a:xfrm>
          <a:prstGeom prst="rect">
            <a:avLst/>
          </a:prstGeom>
        </p:spPr>
        <p:txBody>
          <a:bodyPr vert="horz" wrap="square" lIns="91440" tIns="45720" rIns="91440" bIns="45720" numCol="1" anchor="t" anchorCtr="0" compatLnSpc="1">
            <a:prstTxWarp prst="textNoShape">
              <a:avLst/>
            </a:prstTxWarp>
          </a:bodyPr>
          <a:lstStyle>
            <a:lvl1pPr>
              <a:defRPr/>
            </a:lvl1pPr>
          </a:lstStyle>
          <a:p>
            <a:fld id="{6F515062-437D-42A4-A4F2-B9CDB0FB5752}" type="slidenum">
              <a:rPr lang="zh-TW" altLang="en-US"/>
              <a:pPr/>
              <a:t>‹#›</a:t>
            </a:fld>
            <a:endParaRPr lang="zh-TW" altLang="en-US"/>
          </a:p>
        </p:txBody>
      </p:sp>
    </p:spTree>
    <p:extLst>
      <p:ext uri="{BB962C8B-B14F-4D97-AF65-F5344CB8AC3E}">
        <p14:creationId xmlns:p14="http://schemas.microsoft.com/office/powerpoint/2010/main" val="2995868440"/>
      </p:ext>
    </p:extLst>
  </p:cSld>
  <p:clrMapOvr>
    <a:masterClrMapping/>
  </p:clrMapOvr>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a:prstGeom prst="rect">
            <a:avLst/>
          </a:prstGeom>
        </p:spPr>
        <p:txBody>
          <a:bodyPr anchor="b"/>
          <a:lstStyle>
            <a:lvl1pPr>
              <a:defRPr sz="2400"/>
            </a:lvl1pPr>
          </a:lstStyle>
          <a:p>
            <a:r>
              <a:rPr lang="zh-CN" altLang="en-US" noProof="1"/>
              <a:t>单击此处编辑母版标题样式</a:t>
            </a:r>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noProof="1"/>
              <a:t>单击此处编辑母版文本样式</a:t>
            </a:r>
          </a:p>
        </p:txBody>
      </p:sp>
      <p:sp>
        <p:nvSpPr>
          <p:cNvPr id="5" name="灯片编号占位符 82082"/>
          <p:cNvSpPr>
            <a:spLocks noGrp="1"/>
          </p:cNvSpPr>
          <p:nvPr>
            <p:ph type="sldNum" sz="quarter" idx="10"/>
          </p:nvPr>
        </p:nvSpPr>
        <p:spPr>
          <a:xfrm>
            <a:off x="5435600" y="6524625"/>
            <a:ext cx="3251200" cy="215900"/>
          </a:xfrm>
          <a:prstGeom prst="rect">
            <a:avLst/>
          </a:prstGeom>
        </p:spPr>
        <p:txBody>
          <a:bodyPr vert="horz" wrap="square" lIns="91440" tIns="45720" rIns="91440" bIns="45720" numCol="1" anchor="t" anchorCtr="0" compatLnSpc="1">
            <a:prstTxWarp prst="textNoShape">
              <a:avLst/>
            </a:prstTxWarp>
          </a:bodyPr>
          <a:lstStyle>
            <a:lvl1pPr>
              <a:defRPr/>
            </a:lvl1pPr>
          </a:lstStyle>
          <a:p>
            <a:fld id="{CF4022D6-5D78-4E78-A426-3F785D6FB46C}" type="slidenum">
              <a:rPr lang="zh-TW" altLang="en-US"/>
              <a:pPr/>
              <a:t>‹#›</a:t>
            </a:fld>
            <a:endParaRPr lang="zh-TW" altLang="en-US"/>
          </a:p>
        </p:txBody>
      </p:sp>
    </p:spTree>
    <p:extLst>
      <p:ext uri="{BB962C8B-B14F-4D97-AF65-F5344CB8AC3E}">
        <p14:creationId xmlns:p14="http://schemas.microsoft.com/office/powerpoint/2010/main" val="1965984807"/>
      </p:ext>
    </p:extLst>
  </p:cSld>
  <p:clrMapOvr>
    <a:masterClrMapping/>
  </p:clrMapOvr>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a:prstGeom prst="rect">
            <a:avLst/>
          </a:prstGeom>
        </p:spPr>
        <p:txBody>
          <a:bodyPr anchor="b"/>
          <a:lstStyle>
            <a:lvl1pPr>
              <a:defRPr sz="2400"/>
            </a:lvl1pPr>
          </a:lstStyle>
          <a:p>
            <a:r>
              <a:rPr lang="zh-CN" altLang="en-US" noProof="1"/>
              <a:t>单击此处编辑母版标题样式</a:t>
            </a:r>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zh-CN" altLang="en-US"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noProof="1"/>
              <a:t>单击此处编辑母版文本样式</a:t>
            </a:r>
          </a:p>
        </p:txBody>
      </p:sp>
      <p:sp>
        <p:nvSpPr>
          <p:cNvPr id="5" name="灯片编号占位符 82082"/>
          <p:cNvSpPr>
            <a:spLocks noGrp="1"/>
          </p:cNvSpPr>
          <p:nvPr>
            <p:ph type="sldNum" sz="quarter" idx="10"/>
          </p:nvPr>
        </p:nvSpPr>
        <p:spPr>
          <a:xfrm>
            <a:off x="5435600" y="6524625"/>
            <a:ext cx="3251200" cy="215900"/>
          </a:xfrm>
          <a:prstGeom prst="rect">
            <a:avLst/>
          </a:prstGeom>
        </p:spPr>
        <p:txBody>
          <a:bodyPr vert="horz" wrap="square" lIns="91440" tIns="45720" rIns="91440" bIns="45720" numCol="1" anchor="t" anchorCtr="0" compatLnSpc="1">
            <a:prstTxWarp prst="textNoShape">
              <a:avLst/>
            </a:prstTxWarp>
          </a:bodyPr>
          <a:lstStyle>
            <a:lvl1pPr>
              <a:defRPr/>
            </a:lvl1pPr>
          </a:lstStyle>
          <a:p>
            <a:fld id="{E0BD8FA8-C1AA-45D5-9A0A-4FACC5064269}" type="slidenum">
              <a:rPr lang="zh-TW" altLang="en-US"/>
              <a:pPr/>
              <a:t>‹#›</a:t>
            </a:fld>
            <a:endParaRPr lang="zh-TW" altLang="en-US"/>
          </a:p>
        </p:txBody>
      </p:sp>
    </p:spTree>
    <p:extLst>
      <p:ext uri="{BB962C8B-B14F-4D97-AF65-F5344CB8AC3E}">
        <p14:creationId xmlns:p14="http://schemas.microsoft.com/office/powerpoint/2010/main" val="602401570"/>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lvl1pPr>
              <a:defRPr/>
            </a:lvl1pPr>
          </a:lstStyle>
          <a:p>
            <a:endParaRPr lang="en-US" altLang="zh-CN"/>
          </a:p>
        </p:txBody>
      </p:sp>
      <p:sp>
        <p:nvSpPr>
          <p:cNvPr id="4" name="页脚占位符 3"/>
          <p:cNvSpPr>
            <a:spLocks noGrp="1"/>
          </p:cNvSpPr>
          <p:nvPr>
            <p:ph type="ftr" sz="quarter" idx="11"/>
          </p:nvPr>
        </p:nvSpPr>
        <p:spPr/>
        <p:txBody>
          <a:bodyPr/>
          <a:lstStyle>
            <a:lvl1pPr>
              <a:defRPr/>
            </a:lvl1pPr>
          </a:lstStyle>
          <a:p>
            <a:endParaRPr lang="en-US" altLang="zh-CN"/>
          </a:p>
        </p:txBody>
      </p:sp>
      <p:sp>
        <p:nvSpPr>
          <p:cNvPr id="5" name="灯片编号占位符 4"/>
          <p:cNvSpPr>
            <a:spLocks noGrp="1"/>
          </p:cNvSpPr>
          <p:nvPr>
            <p:ph type="sldNum" sz="quarter" idx="12"/>
          </p:nvPr>
        </p:nvSpPr>
        <p:spPr/>
        <p:txBody>
          <a:bodyPr/>
          <a:lstStyle>
            <a:lvl1pPr>
              <a:defRPr/>
            </a:lvl1pPr>
          </a:lstStyle>
          <a:p>
            <a:fld id="{A8311E57-E7E5-4CE7-8192-C6990729F058}" type="slidenum">
              <a:rPr lang="en-US" altLang="zh-CN"/>
              <a:pPr/>
              <a:t>‹#›</a:t>
            </a:fld>
            <a:endParaRPr lang="en-US" altLang="zh-CN"/>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1295400" y="228600"/>
            <a:ext cx="7589838" cy="701675"/>
          </a:xfrm>
          <a:prstGeom prst="rect">
            <a:avLst/>
          </a:prstGeom>
        </p:spPr>
        <p:txBody>
          <a:bodyPr/>
          <a:lstStyle/>
          <a:p>
            <a:r>
              <a:rPr lang="zh-CN" altLang="en-US" noProof="1"/>
              <a:t>单击此处编辑母版标题样式</a:t>
            </a:r>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灯片编号占位符 82082"/>
          <p:cNvSpPr>
            <a:spLocks noGrp="1"/>
          </p:cNvSpPr>
          <p:nvPr>
            <p:ph type="sldNum" sz="quarter" idx="10"/>
          </p:nvPr>
        </p:nvSpPr>
        <p:spPr>
          <a:xfrm>
            <a:off x="5435600" y="6524625"/>
            <a:ext cx="3251200" cy="215900"/>
          </a:xfrm>
          <a:prstGeom prst="rect">
            <a:avLst/>
          </a:prstGeom>
        </p:spPr>
        <p:txBody>
          <a:bodyPr vert="horz" wrap="square" lIns="91440" tIns="45720" rIns="91440" bIns="45720" numCol="1" anchor="t" anchorCtr="0" compatLnSpc="1">
            <a:prstTxWarp prst="textNoShape">
              <a:avLst/>
            </a:prstTxWarp>
          </a:bodyPr>
          <a:lstStyle>
            <a:lvl1pPr>
              <a:defRPr/>
            </a:lvl1pPr>
          </a:lstStyle>
          <a:p>
            <a:fld id="{A6B6F805-9B23-4659-B23C-01722D7DF21A}" type="slidenum">
              <a:rPr lang="zh-TW" altLang="en-US"/>
              <a:pPr/>
              <a:t>‹#›</a:t>
            </a:fld>
            <a:endParaRPr lang="zh-TW" altLang="en-US"/>
          </a:p>
        </p:txBody>
      </p:sp>
    </p:spTree>
    <p:extLst>
      <p:ext uri="{BB962C8B-B14F-4D97-AF65-F5344CB8AC3E}">
        <p14:creationId xmlns:p14="http://schemas.microsoft.com/office/powerpoint/2010/main" val="2025910192"/>
      </p:ext>
    </p:extLst>
  </p:cSld>
  <p:clrMapOvr>
    <a:masterClrMapping/>
  </p:clrMapOvr>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35379" y="228600"/>
            <a:ext cx="2049860" cy="6224588"/>
          </a:xfrm>
          <a:prstGeom prst="rect">
            <a:avLst/>
          </a:prstGeom>
        </p:spPr>
        <p:txBody>
          <a:bodyPr vert="eaVert"/>
          <a:lstStyle/>
          <a:p>
            <a:r>
              <a:rPr lang="zh-CN" altLang="en-US" noProof="1"/>
              <a:t>单击此处编辑母版标题样式</a:t>
            </a:r>
          </a:p>
        </p:txBody>
      </p:sp>
      <p:sp>
        <p:nvSpPr>
          <p:cNvPr id="3" name="竖排文字占位符 2"/>
          <p:cNvSpPr>
            <a:spLocks noGrp="1"/>
          </p:cNvSpPr>
          <p:nvPr>
            <p:ph type="body" orient="vert" idx="1"/>
          </p:nvPr>
        </p:nvSpPr>
        <p:spPr>
          <a:xfrm>
            <a:off x="685800" y="228600"/>
            <a:ext cx="6030746" cy="6224588"/>
          </a:xfr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灯片编号占位符 82082"/>
          <p:cNvSpPr>
            <a:spLocks noGrp="1"/>
          </p:cNvSpPr>
          <p:nvPr>
            <p:ph type="sldNum" sz="quarter" idx="10"/>
          </p:nvPr>
        </p:nvSpPr>
        <p:spPr>
          <a:xfrm>
            <a:off x="5435600" y="6524625"/>
            <a:ext cx="3251200" cy="215900"/>
          </a:xfrm>
          <a:prstGeom prst="rect">
            <a:avLst/>
          </a:prstGeom>
        </p:spPr>
        <p:txBody>
          <a:bodyPr vert="horz" wrap="square" lIns="91440" tIns="45720" rIns="91440" bIns="45720" numCol="1" anchor="t" anchorCtr="0" compatLnSpc="1">
            <a:prstTxWarp prst="textNoShape">
              <a:avLst/>
            </a:prstTxWarp>
          </a:bodyPr>
          <a:lstStyle>
            <a:lvl1pPr>
              <a:defRPr/>
            </a:lvl1pPr>
          </a:lstStyle>
          <a:p>
            <a:fld id="{7F7D3A15-F2F1-4E3D-A5D7-0043F02A99AF}" type="slidenum">
              <a:rPr lang="zh-TW" altLang="en-US"/>
              <a:pPr/>
              <a:t>‹#›</a:t>
            </a:fld>
            <a:endParaRPr lang="zh-TW" altLang="en-US"/>
          </a:p>
        </p:txBody>
      </p:sp>
    </p:spTree>
    <p:extLst>
      <p:ext uri="{BB962C8B-B14F-4D97-AF65-F5344CB8AC3E}">
        <p14:creationId xmlns:p14="http://schemas.microsoft.com/office/powerpoint/2010/main" val="15276291"/>
      </p:ext>
    </p:extLst>
  </p:cSld>
  <p:clrMapOvr>
    <a:masterClrMapping/>
  </p:clrMapOvr>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4" name="Rectangle 6"/>
          <p:cNvSpPr/>
          <p:nvPr userDrawn="1"/>
        </p:nvSpPr>
        <p:spPr>
          <a:xfrm>
            <a:off x="8364538" y="6426200"/>
            <a:ext cx="762000" cy="406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400">
                <a:solidFill>
                  <a:schemeClr val="tx1"/>
                </a:solidFill>
                <a:latin typeface="Arial" pitchFamily="34" charset="0"/>
              </a:defRPr>
            </a:lvl1pPr>
            <a:lvl2pPr marL="742950" indent="-285750">
              <a:defRPr sz="2400">
                <a:solidFill>
                  <a:schemeClr val="tx1"/>
                </a:solidFill>
                <a:latin typeface="Arial" pitchFamily="34" charset="0"/>
              </a:defRPr>
            </a:lvl2pPr>
            <a:lvl3pPr marL="1143000" indent="-228600">
              <a:defRPr sz="2400">
                <a:solidFill>
                  <a:schemeClr val="tx1"/>
                </a:solidFill>
                <a:latin typeface="Arial" pitchFamily="34" charset="0"/>
              </a:defRPr>
            </a:lvl3pPr>
            <a:lvl4pPr marL="1600200" indent="-228600">
              <a:defRPr sz="2400">
                <a:solidFill>
                  <a:schemeClr val="tx1"/>
                </a:solidFill>
                <a:latin typeface="Arial" pitchFamily="34" charset="0"/>
              </a:defRPr>
            </a:lvl4pPr>
            <a:lvl5pPr marL="2057400" indent="-228600">
              <a:defRPr sz="2400">
                <a:solidFill>
                  <a:schemeClr val="tx1"/>
                </a:solidFill>
                <a:latin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defRPr>
            </a:lvl9pPr>
          </a:lstStyle>
          <a:p>
            <a:pPr algn="ctr">
              <a:defRPr/>
            </a:pPr>
            <a:endParaRPr lang="en-US" altLang="zh-CN" sz="1800" b="0" smtClean="0">
              <a:solidFill>
                <a:srgbClr val="FFFFFF"/>
              </a:solidFill>
              <a:latin typeface="Calibri" pitchFamily="34" charset="0"/>
            </a:endParaRPr>
          </a:p>
        </p:txBody>
      </p:sp>
      <p:sp>
        <p:nvSpPr>
          <p:cNvPr id="2" name="Title 1"/>
          <p:cNvSpPr>
            <a:spLocks noGrp="1"/>
          </p:cNvSpPr>
          <p:nvPr>
            <p:ph type="ctrTitle"/>
          </p:nvPr>
        </p:nvSpPr>
        <p:spPr>
          <a:xfrm>
            <a:off x="685800" y="2130440"/>
            <a:ext cx="7772400" cy="1470025"/>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5" name="Date Placeholder 3"/>
          <p:cNvSpPr>
            <a:spLocks noGrp="1"/>
          </p:cNvSpPr>
          <p:nvPr>
            <p:ph type="dt" sz="half" idx="10"/>
          </p:nvPr>
        </p:nvSpPr>
        <p:spPr>
          <a:xfrm>
            <a:off x="457200" y="6356350"/>
            <a:ext cx="2133600" cy="365125"/>
          </a:xfrm>
          <a:prstGeom prst="rect">
            <a:avLst/>
          </a:prstGeom>
        </p:spPr>
        <p:txBody>
          <a:bodyPr/>
          <a:lstStyle>
            <a:lvl1pPr eaLnBrk="0" hangingPunct="0">
              <a:lnSpc>
                <a:spcPct val="80000"/>
              </a:lnSpc>
              <a:spcBef>
                <a:spcPct val="50000"/>
              </a:spcBef>
              <a:buFontTx/>
              <a:buChar char="•"/>
              <a:defRPr kumimoji="1" b="1">
                <a:latin typeface="Arial" pitchFamily="34" charset="0"/>
                <a:ea typeface="楷体_GB2312" pitchFamily="49" charset="-122"/>
              </a:defRPr>
            </a:lvl1pPr>
          </a:lstStyle>
          <a:p>
            <a:pPr>
              <a:defRPr/>
            </a:pPr>
            <a:fld id="{E95F4286-3E39-45D8-8CC1-86387108782B}" type="datetime1">
              <a:rPr lang="en-US" altLang="zh-CN"/>
              <a:pPr>
                <a:defRPr/>
              </a:pPr>
              <a:t>6/17/2025</a:t>
            </a:fld>
            <a:endParaRPr lang="en-US" altLang="zh-CN"/>
          </a:p>
        </p:txBody>
      </p:sp>
      <p:sp>
        <p:nvSpPr>
          <p:cNvPr id="6" name="Footer Placeholder 4"/>
          <p:cNvSpPr>
            <a:spLocks noGrp="1"/>
          </p:cNvSpPr>
          <p:nvPr>
            <p:ph type="ftr" sz="quarter" idx="11"/>
          </p:nvPr>
        </p:nvSpPr>
        <p:spPr>
          <a:xfrm>
            <a:off x="3124200" y="6356350"/>
            <a:ext cx="2895600" cy="365125"/>
          </a:xfrm>
          <a:prstGeom prst="rect">
            <a:avLst/>
          </a:prstGeom>
        </p:spPr>
        <p:txBody>
          <a:bodyPr/>
          <a:lstStyle>
            <a:lvl1pPr eaLnBrk="0" hangingPunct="0">
              <a:lnSpc>
                <a:spcPct val="80000"/>
              </a:lnSpc>
              <a:spcBef>
                <a:spcPct val="50000"/>
              </a:spcBef>
              <a:buFontTx/>
              <a:buChar char="•"/>
              <a:defRPr kumimoji="1" b="1">
                <a:latin typeface="Arial" pitchFamily="34" charset="0"/>
                <a:ea typeface="楷体_GB2312" pitchFamily="49" charset="-122"/>
              </a:defRPr>
            </a:lvl1pPr>
          </a:lstStyle>
          <a:p>
            <a:pPr>
              <a:defRPr/>
            </a:pPr>
            <a:endParaRPr lang="en-US" altLang="zh-CN"/>
          </a:p>
        </p:txBody>
      </p:sp>
      <p:sp>
        <p:nvSpPr>
          <p:cNvPr id="7" name="Slide Number Placeholder 5"/>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lnSpc>
                <a:spcPct val="80000"/>
              </a:lnSpc>
              <a:spcBef>
                <a:spcPct val="50000"/>
              </a:spcBef>
              <a:buFontTx/>
              <a:buChar char="•"/>
              <a:defRPr kumimoji="1">
                <a:latin typeface="Arial" panose="020B0604020202020204" pitchFamily="34" charset="0"/>
                <a:ea typeface="楷体_GB2312" pitchFamily="49" charset="-122"/>
              </a:defRPr>
            </a:lvl1pPr>
          </a:lstStyle>
          <a:p>
            <a:fld id="{E38A0F23-5B79-4E9E-87C5-9A575625DD01}" type="slidenum">
              <a:rPr lang="en-US" altLang="zh-CN"/>
              <a:pPr/>
              <a:t>‹#›</a:t>
            </a:fld>
            <a:endParaRPr lang="en-US" altLang="zh-CN"/>
          </a:p>
        </p:txBody>
      </p:sp>
    </p:spTree>
    <p:extLst>
      <p:ext uri="{BB962C8B-B14F-4D97-AF65-F5344CB8AC3E}">
        <p14:creationId xmlns:p14="http://schemas.microsoft.com/office/powerpoint/2010/main" val="990675794"/>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767871708"/>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3736776"/>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4031533158"/>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showMasterPhAnim="0" type="title">
  <p:cSld name="标题幻灯片">
    <p:bg bwMode="auto">
      <p:bgPr>
        <a:solidFill>
          <a:schemeClr val="bg1"/>
        </a:solidFill>
        <a:effectLst/>
      </p:bgPr>
    </p:bg>
    <p:spTree>
      <p:nvGrpSpPr>
        <p:cNvPr id="1" name=""/>
        <p:cNvGrpSpPr/>
        <p:nvPr/>
      </p:nvGrpSpPr>
      <p:grpSpPr>
        <a:xfrm>
          <a:off x="0" y="0"/>
          <a:ext cx="0" cy="0"/>
          <a:chOff x="0" y="0"/>
          <a:chExt cx="0" cy="0"/>
        </a:xfrm>
      </p:grpSpPr>
      <p:sp>
        <p:nvSpPr>
          <p:cNvPr id="2" name="矩形 82945"/>
          <p:cNvSpPr>
            <a:spLocks noChangeArrowheads="1"/>
          </p:cNvSpPr>
          <p:nvPr/>
        </p:nvSpPr>
        <p:spPr bwMode="auto">
          <a:xfrm>
            <a:off x="1752600" y="1600200"/>
            <a:ext cx="7391400" cy="5257800"/>
          </a:xfrm>
          <a:prstGeom prst="rect">
            <a:avLst/>
          </a:prstGeom>
          <a:gradFill rotWithShape="0">
            <a:gsLst>
              <a:gs pos="0">
                <a:schemeClr val="bg2"/>
              </a:gs>
              <a:gs pos="50000">
                <a:schemeClr val="bg1"/>
              </a:gs>
              <a:gs pos="100000">
                <a:schemeClr val="bg2"/>
              </a:gs>
            </a:gsLst>
            <a:lin ang="2700000" scaled="1"/>
          </a:gradFill>
          <a:ln>
            <a:noFill/>
          </a:ln>
        </p:spPr>
        <p:txBody>
          <a:bodyPr/>
          <a:lstStyle/>
          <a:p>
            <a:pPr eaLnBrk="1" hangingPunct="1">
              <a:defRPr/>
            </a:pPr>
            <a:endParaRPr lang="zh-CN" altLang="en-US"/>
          </a:p>
        </p:txBody>
      </p:sp>
      <p:sp>
        <p:nvSpPr>
          <p:cNvPr id="3" name="矩形 82946"/>
          <p:cNvSpPr>
            <a:spLocks noChangeArrowheads="1"/>
          </p:cNvSpPr>
          <p:nvPr/>
        </p:nvSpPr>
        <p:spPr bwMode="auto">
          <a:xfrm>
            <a:off x="6858000" y="931863"/>
            <a:ext cx="1828800" cy="182562"/>
          </a:xfrm>
          <a:prstGeom prst="rect">
            <a:avLst/>
          </a:prstGeom>
          <a:solidFill>
            <a:schemeClr val="folHlink"/>
          </a:solidFill>
          <a:ln>
            <a:noFill/>
          </a:ln>
        </p:spPr>
        <p:txBody>
          <a:bodyPr wrap="none" anchor="ct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algn="ctr" eaLnBrk="1" hangingPunct="1">
              <a:defRPr/>
            </a:pPr>
            <a:endParaRPr lang="zh-TW" altLang="en-US" sz="2400" b="0">
              <a:solidFill>
                <a:schemeClr val="tx1"/>
              </a:solidFill>
              <a:latin typeface="Times New Roman" panose="02020603050405020304" pitchFamily="18" charset="0"/>
            </a:endParaRPr>
          </a:p>
        </p:txBody>
      </p:sp>
      <p:sp>
        <p:nvSpPr>
          <p:cNvPr id="4" name="直接连接符 82947"/>
          <p:cNvSpPr>
            <a:spLocks noChangeShapeType="1"/>
          </p:cNvSpPr>
          <p:nvPr/>
        </p:nvSpPr>
        <p:spPr bwMode="auto">
          <a:xfrm>
            <a:off x="381000" y="1008063"/>
            <a:ext cx="8305800" cy="0"/>
          </a:xfrm>
          <a:prstGeom prst="line">
            <a:avLst/>
          </a:prstGeom>
          <a:noFill/>
          <a:ln w="19050">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5" name="组合 82948"/>
          <p:cNvGrpSpPr>
            <a:grpSpLocks/>
          </p:cNvGrpSpPr>
          <p:nvPr/>
        </p:nvGrpSpPr>
        <p:grpSpPr bwMode="auto">
          <a:xfrm>
            <a:off x="17463" y="-58738"/>
            <a:ext cx="9126537" cy="1658938"/>
            <a:chOff x="0" y="-9"/>
            <a:chExt cx="5760" cy="1045"/>
          </a:xfrm>
        </p:grpSpPr>
        <p:sp>
          <p:nvSpPr>
            <p:cNvPr id="6" name="任意多边形 82949"/>
            <p:cNvSpPr>
              <a:spLocks noChangeArrowheads="1"/>
            </p:cNvSpPr>
            <p:nvPr userDrawn="1"/>
          </p:nvSpPr>
          <p:spPr bwMode="auto">
            <a:xfrm>
              <a:off x="0" y="4"/>
              <a:ext cx="5760" cy="1032"/>
            </a:xfrm>
            <a:custGeom>
              <a:avLst/>
              <a:gdLst>
                <a:gd name="T0" fmla="*/ 90814 w 4848"/>
                <a:gd name="T1" fmla="*/ 1160857961 h 432"/>
                <a:gd name="T2" fmla="*/ 0 w 4848"/>
                <a:gd name="T3" fmla="*/ 1160857961 h 432"/>
                <a:gd name="T4" fmla="*/ 0 w 4848"/>
                <a:gd name="T5" fmla="*/ 0 h 432"/>
                <a:gd name="T6" fmla="*/ 90814 w 4848"/>
                <a:gd name="T7" fmla="*/ 0 h 432"/>
                <a:gd name="T8" fmla="*/ 90814 w 4848"/>
                <a:gd name="T9" fmla="*/ 1160857961 h 43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848" h="432">
                  <a:moveTo>
                    <a:pt x="4848" y="432"/>
                  </a:moveTo>
                  <a:lnTo>
                    <a:pt x="0" y="432"/>
                  </a:lnTo>
                  <a:lnTo>
                    <a:pt x="0" y="0"/>
                  </a:lnTo>
                  <a:lnTo>
                    <a:pt x="4848" y="0"/>
                  </a:lnTo>
                  <a:lnTo>
                    <a:pt x="4848" y="432"/>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7" name="组合 82950"/>
            <p:cNvGrpSpPr>
              <a:grpSpLocks/>
            </p:cNvGrpSpPr>
            <p:nvPr userDrawn="1"/>
          </p:nvGrpSpPr>
          <p:grpSpPr bwMode="auto">
            <a:xfrm>
              <a:off x="333" y="-9"/>
              <a:ext cx="5176" cy="1044"/>
              <a:chOff x="333" y="-9"/>
              <a:chExt cx="5176" cy="1044"/>
            </a:xfrm>
          </p:grpSpPr>
          <p:sp>
            <p:nvSpPr>
              <p:cNvPr id="36" name="任意多边形 82951"/>
              <p:cNvSpPr>
                <a:spLocks noChangeArrowheads="1"/>
              </p:cNvSpPr>
              <p:nvPr userDrawn="1"/>
            </p:nvSpPr>
            <p:spPr bwMode="auto">
              <a:xfrm>
                <a:off x="3230" y="949"/>
                <a:ext cx="17" cy="20"/>
              </a:xfrm>
              <a:custGeom>
                <a:avLst/>
                <a:gdLst>
                  <a:gd name="T0" fmla="*/ 42 w 15"/>
                  <a:gd name="T1" fmla="*/ 3 h 23"/>
                  <a:gd name="T2" fmla="*/ 125 w 15"/>
                  <a:gd name="T3" fmla="*/ 3 h 23"/>
                  <a:gd name="T4" fmla="*/ 110 w 15"/>
                  <a:gd name="T5" fmla="*/ 3 h 23"/>
                  <a:gd name="T6" fmla="*/ 42 w 15"/>
                  <a:gd name="T7" fmla="*/ 3 h 2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5" h="23">
                    <a:moveTo>
                      <a:pt x="5" y="11"/>
                    </a:moveTo>
                    <a:cubicBezTo>
                      <a:pt x="2" y="1"/>
                      <a:pt x="7" y="0"/>
                      <a:pt x="15" y="5"/>
                    </a:cubicBezTo>
                    <a:cubicBezTo>
                      <a:pt x="14" y="9"/>
                      <a:pt x="15" y="13"/>
                      <a:pt x="13" y="17"/>
                    </a:cubicBezTo>
                    <a:cubicBezTo>
                      <a:pt x="9" y="23"/>
                      <a:pt x="0" y="16"/>
                      <a:pt x="5" y="11"/>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 name="任意多边形 82952"/>
              <p:cNvSpPr>
                <a:spLocks noChangeArrowheads="1"/>
              </p:cNvSpPr>
              <p:nvPr userDrawn="1"/>
            </p:nvSpPr>
            <p:spPr bwMode="auto">
              <a:xfrm>
                <a:off x="3406" y="1015"/>
                <a:ext cx="21" cy="20"/>
              </a:xfrm>
              <a:custGeom>
                <a:avLst/>
                <a:gdLst>
                  <a:gd name="T0" fmla="*/ 3 w 20"/>
                  <a:gd name="T1" fmla="*/ 3 h 23"/>
                  <a:gd name="T2" fmla="*/ 28 w 20"/>
                  <a:gd name="T3" fmla="*/ 3 h 23"/>
                  <a:gd name="T4" fmla="*/ 7 w 20"/>
                  <a:gd name="T5" fmla="*/ 3 h 23"/>
                  <a:gd name="T6" fmla="*/ 3 w 20"/>
                  <a:gd name="T7" fmla="*/ 3 h 2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 h="23">
                    <a:moveTo>
                      <a:pt x="3" y="13"/>
                    </a:moveTo>
                    <a:cubicBezTo>
                      <a:pt x="0" y="5"/>
                      <a:pt x="2" y="0"/>
                      <a:pt x="11" y="3"/>
                    </a:cubicBezTo>
                    <a:cubicBezTo>
                      <a:pt x="16" y="10"/>
                      <a:pt x="20" y="23"/>
                      <a:pt x="7" y="19"/>
                    </a:cubicBezTo>
                    <a:cubicBezTo>
                      <a:pt x="6" y="17"/>
                      <a:pt x="3" y="13"/>
                      <a:pt x="3" y="13"/>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 name="任意多边形 82953"/>
              <p:cNvSpPr>
                <a:spLocks noChangeArrowheads="1"/>
              </p:cNvSpPr>
              <p:nvPr userDrawn="1"/>
            </p:nvSpPr>
            <p:spPr bwMode="auto">
              <a:xfrm>
                <a:off x="2909" y="908"/>
                <a:ext cx="31" cy="34"/>
              </a:xfrm>
              <a:custGeom>
                <a:avLst/>
                <a:gdLst>
                  <a:gd name="T0" fmla="*/ 33 w 30"/>
                  <a:gd name="T1" fmla="*/ 2 h 42"/>
                  <a:gd name="T2" fmla="*/ 8 w 30"/>
                  <a:gd name="T3" fmla="*/ 2 h 42"/>
                  <a:gd name="T4" fmla="*/ 0 w 30"/>
                  <a:gd name="T5" fmla="*/ 2 h 42"/>
                  <a:gd name="T6" fmla="*/ 33 w 30"/>
                  <a:gd name="T7" fmla="*/ 2 h 42"/>
                  <a:gd name="T8" fmla="*/ 49 w 30"/>
                  <a:gd name="T9" fmla="*/ 2 h 42"/>
                  <a:gd name="T10" fmla="*/ 45 w 30"/>
                  <a:gd name="T11" fmla="*/ 2 h 42"/>
                  <a:gd name="T12" fmla="*/ 33 w 30"/>
                  <a:gd name="T13" fmla="*/ 2 h 4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0" h="42">
                    <a:moveTo>
                      <a:pt x="16" y="33"/>
                    </a:moveTo>
                    <a:cubicBezTo>
                      <a:pt x="3" y="20"/>
                      <a:pt x="15" y="34"/>
                      <a:pt x="8" y="21"/>
                    </a:cubicBezTo>
                    <a:cubicBezTo>
                      <a:pt x="6" y="17"/>
                      <a:pt x="0" y="9"/>
                      <a:pt x="0" y="9"/>
                    </a:cubicBezTo>
                    <a:cubicBezTo>
                      <a:pt x="5" y="1"/>
                      <a:pt x="7" y="0"/>
                      <a:pt x="16" y="3"/>
                    </a:cubicBezTo>
                    <a:cubicBezTo>
                      <a:pt x="25" y="16"/>
                      <a:pt x="10" y="16"/>
                      <a:pt x="30" y="23"/>
                    </a:cubicBezTo>
                    <a:cubicBezTo>
                      <a:pt x="29" y="26"/>
                      <a:pt x="30" y="29"/>
                      <a:pt x="28" y="31"/>
                    </a:cubicBezTo>
                    <a:cubicBezTo>
                      <a:pt x="15" y="42"/>
                      <a:pt x="16" y="38"/>
                      <a:pt x="16" y="33"/>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 name="任意多边形 82954"/>
              <p:cNvSpPr>
                <a:spLocks noChangeArrowheads="1"/>
              </p:cNvSpPr>
              <p:nvPr userDrawn="1"/>
            </p:nvSpPr>
            <p:spPr bwMode="auto">
              <a:xfrm>
                <a:off x="2551" y="940"/>
                <a:ext cx="25" cy="12"/>
              </a:xfrm>
              <a:custGeom>
                <a:avLst/>
                <a:gdLst>
                  <a:gd name="T0" fmla="*/ 15 w 25"/>
                  <a:gd name="T1" fmla="*/ 2 h 16"/>
                  <a:gd name="T2" fmla="*/ 3 w 25"/>
                  <a:gd name="T3" fmla="*/ 2 h 16"/>
                  <a:gd name="T4" fmla="*/ 15 w 25"/>
                  <a:gd name="T5" fmla="*/ 0 h 16"/>
                  <a:gd name="T6" fmla="*/ 15 w 25"/>
                  <a:gd name="T7" fmla="*/ 2 h 1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5" h="16">
                    <a:moveTo>
                      <a:pt x="15" y="16"/>
                    </a:moveTo>
                    <a:cubicBezTo>
                      <a:pt x="10" y="15"/>
                      <a:pt x="0" y="12"/>
                      <a:pt x="3" y="8"/>
                    </a:cubicBezTo>
                    <a:cubicBezTo>
                      <a:pt x="6" y="4"/>
                      <a:pt x="15" y="0"/>
                      <a:pt x="15" y="0"/>
                    </a:cubicBezTo>
                    <a:cubicBezTo>
                      <a:pt x="17" y="3"/>
                      <a:pt x="25" y="16"/>
                      <a:pt x="15" y="16"/>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 name="任意多边形 82955"/>
              <p:cNvSpPr>
                <a:spLocks noChangeArrowheads="1"/>
              </p:cNvSpPr>
              <p:nvPr userDrawn="1"/>
            </p:nvSpPr>
            <p:spPr bwMode="auto">
              <a:xfrm>
                <a:off x="2443" y="954"/>
                <a:ext cx="65" cy="39"/>
              </a:xfrm>
              <a:custGeom>
                <a:avLst/>
                <a:gdLst>
                  <a:gd name="T0" fmla="*/ 14 w 65"/>
                  <a:gd name="T1" fmla="*/ 3 h 46"/>
                  <a:gd name="T2" fmla="*/ 30 w 65"/>
                  <a:gd name="T3" fmla="*/ 3 h 46"/>
                  <a:gd name="T4" fmla="*/ 42 w 65"/>
                  <a:gd name="T5" fmla="*/ 0 h 46"/>
                  <a:gd name="T6" fmla="*/ 58 w 65"/>
                  <a:gd name="T7" fmla="*/ 3 h 46"/>
                  <a:gd name="T8" fmla="*/ 32 w 65"/>
                  <a:gd name="T9" fmla="*/ 3 h 46"/>
                  <a:gd name="T10" fmla="*/ 12 w 65"/>
                  <a:gd name="T11" fmla="*/ 3 h 46"/>
                  <a:gd name="T12" fmla="*/ 8 w 65"/>
                  <a:gd name="T13" fmla="*/ 3 h 46"/>
                  <a:gd name="T14" fmla="*/ 12 w 65"/>
                  <a:gd name="T15" fmla="*/ 3 h 46"/>
                  <a:gd name="T16" fmla="*/ 14 w 65"/>
                  <a:gd name="T17" fmla="*/ 3 h 4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5" h="46">
                    <a:moveTo>
                      <a:pt x="14" y="24"/>
                    </a:moveTo>
                    <a:cubicBezTo>
                      <a:pt x="18" y="13"/>
                      <a:pt x="16" y="9"/>
                      <a:pt x="30" y="4"/>
                    </a:cubicBezTo>
                    <a:cubicBezTo>
                      <a:pt x="34" y="3"/>
                      <a:pt x="42" y="0"/>
                      <a:pt x="42" y="0"/>
                    </a:cubicBezTo>
                    <a:cubicBezTo>
                      <a:pt x="50" y="1"/>
                      <a:pt x="65" y="0"/>
                      <a:pt x="58" y="12"/>
                    </a:cubicBezTo>
                    <a:cubicBezTo>
                      <a:pt x="53" y="21"/>
                      <a:pt x="40" y="21"/>
                      <a:pt x="32" y="26"/>
                    </a:cubicBezTo>
                    <a:cubicBezTo>
                      <a:pt x="26" y="35"/>
                      <a:pt x="23" y="42"/>
                      <a:pt x="12" y="46"/>
                    </a:cubicBezTo>
                    <a:cubicBezTo>
                      <a:pt x="0" y="42"/>
                      <a:pt x="5" y="30"/>
                      <a:pt x="8" y="20"/>
                    </a:cubicBezTo>
                    <a:cubicBezTo>
                      <a:pt x="9" y="18"/>
                      <a:pt x="10" y="13"/>
                      <a:pt x="12" y="14"/>
                    </a:cubicBezTo>
                    <a:cubicBezTo>
                      <a:pt x="15" y="16"/>
                      <a:pt x="13" y="21"/>
                      <a:pt x="14" y="24"/>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 name="任意多边形 82956"/>
              <p:cNvSpPr>
                <a:spLocks noChangeArrowheads="1"/>
              </p:cNvSpPr>
              <p:nvPr userDrawn="1"/>
            </p:nvSpPr>
            <p:spPr bwMode="auto">
              <a:xfrm>
                <a:off x="2375" y="952"/>
                <a:ext cx="68" cy="39"/>
              </a:xfrm>
              <a:custGeom>
                <a:avLst/>
                <a:gdLst>
                  <a:gd name="T0" fmla="*/ 0 w 69"/>
                  <a:gd name="T1" fmla="*/ 2 h 47"/>
                  <a:gd name="T2" fmla="*/ 18 w 69"/>
                  <a:gd name="T3" fmla="*/ 2 h 47"/>
                  <a:gd name="T4" fmla="*/ 35 w 69"/>
                  <a:gd name="T5" fmla="*/ 1 h 47"/>
                  <a:gd name="T6" fmla="*/ 47 w 69"/>
                  <a:gd name="T7" fmla="*/ 2 h 47"/>
                  <a:gd name="T8" fmla="*/ 34 w 69"/>
                  <a:gd name="T9" fmla="*/ 2 h 47"/>
                  <a:gd name="T10" fmla="*/ 28 w 69"/>
                  <a:gd name="T11" fmla="*/ 2 h 47"/>
                  <a:gd name="T12" fmla="*/ 22 w 69"/>
                  <a:gd name="T13" fmla="*/ 2 h 47"/>
                  <a:gd name="T14" fmla="*/ 16 w 69"/>
                  <a:gd name="T15" fmla="*/ 2 h 47"/>
                  <a:gd name="T16" fmla="*/ 12 w 69"/>
                  <a:gd name="T17" fmla="*/ 2 h 47"/>
                  <a:gd name="T18" fmla="*/ 0 w 69"/>
                  <a:gd name="T19" fmla="*/ 2 h 47"/>
                  <a:gd name="T20" fmla="*/ 0 w 69"/>
                  <a:gd name="T21" fmla="*/ 2 h 4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9" h="47">
                    <a:moveTo>
                      <a:pt x="0" y="31"/>
                    </a:moveTo>
                    <a:cubicBezTo>
                      <a:pt x="7" y="24"/>
                      <a:pt x="9" y="22"/>
                      <a:pt x="18" y="25"/>
                    </a:cubicBezTo>
                    <a:cubicBezTo>
                      <a:pt x="25" y="4"/>
                      <a:pt x="36" y="12"/>
                      <a:pt x="52" y="1"/>
                    </a:cubicBezTo>
                    <a:cubicBezTo>
                      <a:pt x="56" y="2"/>
                      <a:pt x="61" y="0"/>
                      <a:pt x="64" y="3"/>
                    </a:cubicBezTo>
                    <a:cubicBezTo>
                      <a:pt x="69" y="8"/>
                      <a:pt x="50" y="19"/>
                      <a:pt x="50" y="19"/>
                    </a:cubicBezTo>
                    <a:cubicBezTo>
                      <a:pt x="46" y="31"/>
                      <a:pt x="35" y="22"/>
                      <a:pt x="28" y="33"/>
                    </a:cubicBezTo>
                    <a:cubicBezTo>
                      <a:pt x="31" y="41"/>
                      <a:pt x="31" y="44"/>
                      <a:pt x="22" y="47"/>
                    </a:cubicBezTo>
                    <a:cubicBezTo>
                      <a:pt x="20" y="46"/>
                      <a:pt x="18" y="46"/>
                      <a:pt x="16" y="45"/>
                    </a:cubicBezTo>
                    <a:cubicBezTo>
                      <a:pt x="14" y="43"/>
                      <a:pt x="14" y="40"/>
                      <a:pt x="12" y="39"/>
                    </a:cubicBezTo>
                    <a:cubicBezTo>
                      <a:pt x="8" y="37"/>
                      <a:pt x="0" y="35"/>
                      <a:pt x="0" y="35"/>
                    </a:cubicBezTo>
                    <a:cubicBezTo>
                      <a:pt x="2" y="26"/>
                      <a:pt x="3" y="25"/>
                      <a:pt x="0" y="31"/>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 name="任意多边形 82957"/>
              <p:cNvSpPr>
                <a:spLocks noChangeArrowheads="1"/>
              </p:cNvSpPr>
              <p:nvPr userDrawn="1"/>
            </p:nvSpPr>
            <p:spPr bwMode="auto">
              <a:xfrm>
                <a:off x="2007" y="739"/>
                <a:ext cx="354" cy="228"/>
              </a:xfrm>
              <a:custGeom>
                <a:avLst/>
                <a:gdLst>
                  <a:gd name="T0" fmla="*/ 10 w 355"/>
                  <a:gd name="T1" fmla="*/ 2 h 277"/>
                  <a:gd name="T2" fmla="*/ 36 w 355"/>
                  <a:gd name="T3" fmla="*/ 2 h 277"/>
                  <a:gd name="T4" fmla="*/ 46 w 355"/>
                  <a:gd name="T5" fmla="*/ 2 h 277"/>
                  <a:gd name="T6" fmla="*/ 76 w 355"/>
                  <a:gd name="T7" fmla="*/ 2 h 277"/>
                  <a:gd name="T8" fmla="*/ 92 w 355"/>
                  <a:gd name="T9" fmla="*/ 2 h 277"/>
                  <a:gd name="T10" fmla="*/ 122 w 355"/>
                  <a:gd name="T11" fmla="*/ 4 h 277"/>
                  <a:gd name="T12" fmla="*/ 136 w 355"/>
                  <a:gd name="T13" fmla="*/ 5 h 277"/>
                  <a:gd name="T14" fmla="*/ 148 w 355"/>
                  <a:gd name="T15" fmla="*/ 5 h 277"/>
                  <a:gd name="T16" fmla="*/ 154 w 355"/>
                  <a:gd name="T17" fmla="*/ 6 h 277"/>
                  <a:gd name="T18" fmla="*/ 176 w 355"/>
                  <a:gd name="T19" fmla="*/ 6 h 277"/>
                  <a:gd name="T20" fmla="*/ 170 w 355"/>
                  <a:gd name="T21" fmla="*/ 7 h 277"/>
                  <a:gd name="T22" fmla="*/ 177 w 355"/>
                  <a:gd name="T23" fmla="*/ 8 h 277"/>
                  <a:gd name="T24" fmla="*/ 181 w 355"/>
                  <a:gd name="T25" fmla="*/ 8 h 277"/>
                  <a:gd name="T26" fmla="*/ 199 w 355"/>
                  <a:gd name="T27" fmla="*/ 8 h 277"/>
                  <a:gd name="T28" fmla="*/ 219 w 355"/>
                  <a:gd name="T29" fmla="*/ 9 h 277"/>
                  <a:gd name="T30" fmla="*/ 237 w 355"/>
                  <a:gd name="T31" fmla="*/ 9 h 277"/>
                  <a:gd name="T32" fmla="*/ 255 w 355"/>
                  <a:gd name="T33" fmla="*/ 9 h 277"/>
                  <a:gd name="T34" fmla="*/ 279 w 355"/>
                  <a:gd name="T35" fmla="*/ 10 h 277"/>
                  <a:gd name="T36" fmla="*/ 297 w 355"/>
                  <a:gd name="T37" fmla="*/ 10 h 277"/>
                  <a:gd name="T38" fmla="*/ 335 w 355"/>
                  <a:gd name="T39" fmla="*/ 10 h 277"/>
                  <a:gd name="T40" fmla="*/ 325 w 355"/>
                  <a:gd name="T41" fmla="*/ 10 h 277"/>
                  <a:gd name="T42" fmla="*/ 305 w 355"/>
                  <a:gd name="T43" fmla="*/ 10 h 277"/>
                  <a:gd name="T44" fmla="*/ 283 w 355"/>
                  <a:gd name="T45" fmla="*/ 10 h 277"/>
                  <a:gd name="T46" fmla="*/ 271 w 355"/>
                  <a:gd name="T47" fmla="*/ 10 h 277"/>
                  <a:gd name="T48" fmla="*/ 235 w 355"/>
                  <a:gd name="T49" fmla="*/ 10 h 277"/>
                  <a:gd name="T50" fmla="*/ 217 w 355"/>
                  <a:gd name="T51" fmla="*/ 10 h 277"/>
                  <a:gd name="T52" fmla="*/ 172 w 355"/>
                  <a:gd name="T53" fmla="*/ 9 h 277"/>
                  <a:gd name="T54" fmla="*/ 160 w 355"/>
                  <a:gd name="T55" fmla="*/ 8 h 277"/>
                  <a:gd name="T56" fmla="*/ 126 w 355"/>
                  <a:gd name="T57" fmla="*/ 7 h 277"/>
                  <a:gd name="T58" fmla="*/ 108 w 355"/>
                  <a:gd name="T59" fmla="*/ 7 h 277"/>
                  <a:gd name="T60" fmla="*/ 94 w 355"/>
                  <a:gd name="T61" fmla="*/ 6 h 277"/>
                  <a:gd name="T62" fmla="*/ 68 w 355"/>
                  <a:gd name="T63" fmla="*/ 4 h 277"/>
                  <a:gd name="T64" fmla="*/ 64 w 355"/>
                  <a:gd name="T65" fmla="*/ 4 h 277"/>
                  <a:gd name="T66" fmla="*/ 58 w 355"/>
                  <a:gd name="T67" fmla="*/ 4 h 277"/>
                  <a:gd name="T68" fmla="*/ 54 w 355"/>
                  <a:gd name="T69" fmla="*/ 3 h 277"/>
                  <a:gd name="T70" fmla="*/ 38 w 355"/>
                  <a:gd name="T71" fmla="*/ 2 h 277"/>
                  <a:gd name="T72" fmla="*/ 20 w 355"/>
                  <a:gd name="T73" fmla="*/ 2 h 277"/>
                  <a:gd name="T74" fmla="*/ 4 w 355"/>
                  <a:gd name="T75" fmla="*/ 2 h 277"/>
                  <a:gd name="T76" fmla="*/ 10 w 355"/>
                  <a:gd name="T77" fmla="*/ 2 h 277"/>
                  <a:gd name="T78" fmla="*/ 10 w 355"/>
                  <a:gd name="T79" fmla="*/ 2 h 277"/>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355" h="277">
                    <a:moveTo>
                      <a:pt x="10" y="4"/>
                    </a:moveTo>
                    <a:cubicBezTo>
                      <a:pt x="22" y="0"/>
                      <a:pt x="24" y="14"/>
                      <a:pt x="36" y="18"/>
                    </a:cubicBezTo>
                    <a:cubicBezTo>
                      <a:pt x="37" y="19"/>
                      <a:pt x="45" y="29"/>
                      <a:pt x="46" y="30"/>
                    </a:cubicBezTo>
                    <a:cubicBezTo>
                      <a:pt x="56" y="40"/>
                      <a:pt x="67" y="38"/>
                      <a:pt x="76" y="52"/>
                    </a:cubicBezTo>
                    <a:cubicBezTo>
                      <a:pt x="80" y="58"/>
                      <a:pt x="92" y="66"/>
                      <a:pt x="92" y="66"/>
                    </a:cubicBezTo>
                    <a:cubicBezTo>
                      <a:pt x="96" y="79"/>
                      <a:pt x="112" y="88"/>
                      <a:pt x="122" y="98"/>
                    </a:cubicBezTo>
                    <a:cubicBezTo>
                      <a:pt x="124" y="105"/>
                      <a:pt x="130" y="124"/>
                      <a:pt x="136" y="128"/>
                    </a:cubicBezTo>
                    <a:cubicBezTo>
                      <a:pt x="140" y="130"/>
                      <a:pt x="148" y="132"/>
                      <a:pt x="148" y="132"/>
                    </a:cubicBezTo>
                    <a:cubicBezTo>
                      <a:pt x="150" y="138"/>
                      <a:pt x="154" y="150"/>
                      <a:pt x="154" y="150"/>
                    </a:cubicBezTo>
                    <a:cubicBezTo>
                      <a:pt x="161" y="139"/>
                      <a:pt x="168" y="144"/>
                      <a:pt x="176" y="152"/>
                    </a:cubicBezTo>
                    <a:cubicBezTo>
                      <a:pt x="174" y="167"/>
                      <a:pt x="173" y="181"/>
                      <a:pt x="170" y="196"/>
                    </a:cubicBezTo>
                    <a:cubicBezTo>
                      <a:pt x="171" y="202"/>
                      <a:pt x="174" y="220"/>
                      <a:pt x="180" y="224"/>
                    </a:cubicBezTo>
                    <a:cubicBezTo>
                      <a:pt x="185" y="228"/>
                      <a:pt x="193" y="228"/>
                      <a:pt x="198" y="232"/>
                    </a:cubicBezTo>
                    <a:cubicBezTo>
                      <a:pt x="204" y="230"/>
                      <a:pt x="216" y="234"/>
                      <a:pt x="216" y="234"/>
                    </a:cubicBezTo>
                    <a:cubicBezTo>
                      <a:pt x="223" y="241"/>
                      <a:pt x="225" y="245"/>
                      <a:pt x="236" y="242"/>
                    </a:cubicBezTo>
                    <a:cubicBezTo>
                      <a:pt x="242" y="240"/>
                      <a:pt x="254" y="236"/>
                      <a:pt x="254" y="236"/>
                    </a:cubicBezTo>
                    <a:cubicBezTo>
                      <a:pt x="260" y="240"/>
                      <a:pt x="265" y="246"/>
                      <a:pt x="272" y="248"/>
                    </a:cubicBezTo>
                    <a:cubicBezTo>
                      <a:pt x="277" y="250"/>
                      <a:pt x="291" y="252"/>
                      <a:pt x="296" y="256"/>
                    </a:cubicBezTo>
                    <a:cubicBezTo>
                      <a:pt x="301" y="260"/>
                      <a:pt x="314" y="264"/>
                      <a:pt x="314" y="264"/>
                    </a:cubicBezTo>
                    <a:cubicBezTo>
                      <a:pt x="330" y="263"/>
                      <a:pt x="338" y="261"/>
                      <a:pt x="352" y="266"/>
                    </a:cubicBezTo>
                    <a:cubicBezTo>
                      <a:pt x="355" y="275"/>
                      <a:pt x="350" y="277"/>
                      <a:pt x="342" y="274"/>
                    </a:cubicBezTo>
                    <a:cubicBezTo>
                      <a:pt x="336" y="276"/>
                      <a:pt x="322" y="272"/>
                      <a:pt x="322" y="272"/>
                    </a:cubicBezTo>
                    <a:cubicBezTo>
                      <a:pt x="314" y="275"/>
                      <a:pt x="308" y="272"/>
                      <a:pt x="300" y="270"/>
                    </a:cubicBezTo>
                    <a:cubicBezTo>
                      <a:pt x="296" y="269"/>
                      <a:pt x="288" y="266"/>
                      <a:pt x="288" y="266"/>
                    </a:cubicBezTo>
                    <a:cubicBezTo>
                      <a:pt x="276" y="270"/>
                      <a:pt x="264" y="266"/>
                      <a:pt x="252" y="264"/>
                    </a:cubicBezTo>
                    <a:cubicBezTo>
                      <a:pt x="245" y="259"/>
                      <a:pt x="242" y="257"/>
                      <a:pt x="234" y="260"/>
                    </a:cubicBezTo>
                    <a:cubicBezTo>
                      <a:pt x="211" y="252"/>
                      <a:pt x="192" y="256"/>
                      <a:pt x="172" y="242"/>
                    </a:cubicBezTo>
                    <a:cubicBezTo>
                      <a:pt x="165" y="231"/>
                      <a:pt x="176" y="221"/>
                      <a:pt x="160" y="216"/>
                    </a:cubicBezTo>
                    <a:cubicBezTo>
                      <a:pt x="154" y="233"/>
                      <a:pt x="136" y="203"/>
                      <a:pt x="126" y="200"/>
                    </a:cubicBezTo>
                    <a:cubicBezTo>
                      <a:pt x="120" y="196"/>
                      <a:pt x="114" y="190"/>
                      <a:pt x="108" y="186"/>
                    </a:cubicBezTo>
                    <a:cubicBezTo>
                      <a:pt x="104" y="175"/>
                      <a:pt x="104" y="165"/>
                      <a:pt x="94" y="158"/>
                    </a:cubicBezTo>
                    <a:cubicBezTo>
                      <a:pt x="83" y="142"/>
                      <a:pt x="85" y="119"/>
                      <a:pt x="68" y="108"/>
                    </a:cubicBezTo>
                    <a:cubicBezTo>
                      <a:pt x="67" y="106"/>
                      <a:pt x="66" y="104"/>
                      <a:pt x="64" y="102"/>
                    </a:cubicBezTo>
                    <a:cubicBezTo>
                      <a:pt x="62" y="101"/>
                      <a:pt x="59" y="102"/>
                      <a:pt x="58" y="100"/>
                    </a:cubicBezTo>
                    <a:cubicBezTo>
                      <a:pt x="56" y="97"/>
                      <a:pt x="54" y="88"/>
                      <a:pt x="54" y="88"/>
                    </a:cubicBezTo>
                    <a:cubicBezTo>
                      <a:pt x="59" y="73"/>
                      <a:pt x="52" y="61"/>
                      <a:pt x="38" y="58"/>
                    </a:cubicBezTo>
                    <a:cubicBezTo>
                      <a:pt x="32" y="49"/>
                      <a:pt x="31" y="44"/>
                      <a:pt x="20" y="40"/>
                    </a:cubicBezTo>
                    <a:cubicBezTo>
                      <a:pt x="16" y="27"/>
                      <a:pt x="16" y="26"/>
                      <a:pt x="4" y="22"/>
                    </a:cubicBezTo>
                    <a:cubicBezTo>
                      <a:pt x="1" y="13"/>
                      <a:pt x="0" y="5"/>
                      <a:pt x="10" y="2"/>
                    </a:cubicBezTo>
                    <a:cubicBezTo>
                      <a:pt x="18" y="5"/>
                      <a:pt x="18" y="4"/>
                      <a:pt x="10" y="4"/>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3" name="任意多边形 82958"/>
              <p:cNvSpPr>
                <a:spLocks noChangeArrowheads="1"/>
              </p:cNvSpPr>
              <p:nvPr userDrawn="1"/>
            </p:nvSpPr>
            <p:spPr bwMode="auto">
              <a:xfrm>
                <a:off x="2222" y="724"/>
                <a:ext cx="157" cy="167"/>
              </a:xfrm>
              <a:custGeom>
                <a:avLst/>
                <a:gdLst>
                  <a:gd name="T0" fmla="*/ 54 w 156"/>
                  <a:gd name="T1" fmla="*/ 2 h 206"/>
                  <a:gd name="T2" fmla="*/ 66 w 156"/>
                  <a:gd name="T3" fmla="*/ 2 h 206"/>
                  <a:gd name="T4" fmla="*/ 68 w 156"/>
                  <a:gd name="T5" fmla="*/ 2 h 206"/>
                  <a:gd name="T6" fmla="*/ 97 w 156"/>
                  <a:gd name="T7" fmla="*/ 2 h 206"/>
                  <a:gd name="T8" fmla="*/ 123 w 156"/>
                  <a:gd name="T9" fmla="*/ 2 h 206"/>
                  <a:gd name="T10" fmla="*/ 129 w 156"/>
                  <a:gd name="T11" fmla="*/ 2 h 206"/>
                  <a:gd name="T12" fmla="*/ 141 w 156"/>
                  <a:gd name="T13" fmla="*/ 0 h 206"/>
                  <a:gd name="T14" fmla="*/ 167 w 156"/>
                  <a:gd name="T15" fmla="*/ 2 h 206"/>
                  <a:gd name="T16" fmla="*/ 163 w 156"/>
                  <a:gd name="T17" fmla="*/ 2 h 206"/>
                  <a:gd name="T18" fmla="*/ 143 w 156"/>
                  <a:gd name="T19" fmla="*/ 2 h 206"/>
                  <a:gd name="T20" fmla="*/ 149 w 156"/>
                  <a:gd name="T21" fmla="*/ 2 h 206"/>
                  <a:gd name="T22" fmla="*/ 159 w 156"/>
                  <a:gd name="T23" fmla="*/ 3 h 206"/>
                  <a:gd name="T24" fmla="*/ 163 w 156"/>
                  <a:gd name="T25" fmla="*/ 3 h 206"/>
                  <a:gd name="T26" fmla="*/ 145 w 156"/>
                  <a:gd name="T27" fmla="*/ 3 h 206"/>
                  <a:gd name="T28" fmla="*/ 133 w 156"/>
                  <a:gd name="T29" fmla="*/ 4 h 206"/>
                  <a:gd name="T30" fmla="*/ 121 w 156"/>
                  <a:gd name="T31" fmla="*/ 4 h 206"/>
                  <a:gd name="T32" fmla="*/ 117 w 156"/>
                  <a:gd name="T33" fmla="*/ 5 h 206"/>
                  <a:gd name="T34" fmla="*/ 105 w 156"/>
                  <a:gd name="T35" fmla="*/ 6 h 206"/>
                  <a:gd name="T36" fmla="*/ 99 w 156"/>
                  <a:gd name="T37" fmla="*/ 6 h 206"/>
                  <a:gd name="T38" fmla="*/ 76 w 156"/>
                  <a:gd name="T39" fmla="*/ 6 h 206"/>
                  <a:gd name="T40" fmla="*/ 72 w 156"/>
                  <a:gd name="T41" fmla="*/ 5 h 206"/>
                  <a:gd name="T42" fmla="*/ 60 w 156"/>
                  <a:gd name="T43" fmla="*/ 5 h 206"/>
                  <a:gd name="T44" fmla="*/ 42 w 156"/>
                  <a:gd name="T45" fmla="*/ 5 h 206"/>
                  <a:gd name="T46" fmla="*/ 28 w 156"/>
                  <a:gd name="T47" fmla="*/ 5 h 206"/>
                  <a:gd name="T48" fmla="*/ 10 w 156"/>
                  <a:gd name="T49" fmla="*/ 4 h 206"/>
                  <a:gd name="T50" fmla="*/ 4 w 156"/>
                  <a:gd name="T51" fmla="*/ 3 h 206"/>
                  <a:gd name="T52" fmla="*/ 0 w 156"/>
                  <a:gd name="T53" fmla="*/ 3 h 206"/>
                  <a:gd name="T54" fmla="*/ 20 w 156"/>
                  <a:gd name="T55" fmla="*/ 2 h 206"/>
                  <a:gd name="T56" fmla="*/ 32 w 156"/>
                  <a:gd name="T57" fmla="*/ 2 h 206"/>
                  <a:gd name="T58" fmla="*/ 34 w 156"/>
                  <a:gd name="T59" fmla="*/ 2 h 206"/>
                  <a:gd name="T60" fmla="*/ 52 w 156"/>
                  <a:gd name="T61" fmla="*/ 2 h 206"/>
                  <a:gd name="T62" fmla="*/ 54 w 156"/>
                  <a:gd name="T63" fmla="*/ 2 h 20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56" h="206">
                    <a:moveTo>
                      <a:pt x="54" y="66"/>
                    </a:moveTo>
                    <a:cubicBezTo>
                      <a:pt x="58" y="63"/>
                      <a:pt x="64" y="63"/>
                      <a:pt x="66" y="58"/>
                    </a:cubicBezTo>
                    <a:cubicBezTo>
                      <a:pt x="67" y="56"/>
                      <a:pt x="67" y="53"/>
                      <a:pt x="68" y="52"/>
                    </a:cubicBezTo>
                    <a:cubicBezTo>
                      <a:pt x="71" y="49"/>
                      <a:pt x="80" y="44"/>
                      <a:pt x="80" y="44"/>
                    </a:cubicBezTo>
                    <a:cubicBezTo>
                      <a:pt x="113" y="55"/>
                      <a:pt x="85" y="29"/>
                      <a:pt x="106" y="22"/>
                    </a:cubicBezTo>
                    <a:cubicBezTo>
                      <a:pt x="110" y="17"/>
                      <a:pt x="108" y="9"/>
                      <a:pt x="112" y="4"/>
                    </a:cubicBezTo>
                    <a:cubicBezTo>
                      <a:pt x="115" y="1"/>
                      <a:pt x="124" y="0"/>
                      <a:pt x="124" y="0"/>
                    </a:cubicBezTo>
                    <a:cubicBezTo>
                      <a:pt x="138" y="14"/>
                      <a:pt x="126" y="23"/>
                      <a:pt x="150" y="28"/>
                    </a:cubicBezTo>
                    <a:cubicBezTo>
                      <a:pt x="156" y="36"/>
                      <a:pt x="154" y="39"/>
                      <a:pt x="146" y="44"/>
                    </a:cubicBezTo>
                    <a:cubicBezTo>
                      <a:pt x="141" y="52"/>
                      <a:pt x="135" y="61"/>
                      <a:pt x="126" y="64"/>
                    </a:cubicBezTo>
                    <a:cubicBezTo>
                      <a:pt x="118" y="75"/>
                      <a:pt x="128" y="83"/>
                      <a:pt x="132" y="94"/>
                    </a:cubicBezTo>
                    <a:cubicBezTo>
                      <a:pt x="129" y="103"/>
                      <a:pt x="135" y="105"/>
                      <a:pt x="142" y="110"/>
                    </a:cubicBezTo>
                    <a:cubicBezTo>
                      <a:pt x="145" y="119"/>
                      <a:pt x="141" y="120"/>
                      <a:pt x="146" y="128"/>
                    </a:cubicBezTo>
                    <a:cubicBezTo>
                      <a:pt x="142" y="139"/>
                      <a:pt x="135" y="133"/>
                      <a:pt x="128" y="128"/>
                    </a:cubicBezTo>
                    <a:cubicBezTo>
                      <a:pt x="116" y="132"/>
                      <a:pt x="122" y="136"/>
                      <a:pt x="116" y="146"/>
                    </a:cubicBezTo>
                    <a:cubicBezTo>
                      <a:pt x="113" y="151"/>
                      <a:pt x="108" y="152"/>
                      <a:pt x="104" y="156"/>
                    </a:cubicBezTo>
                    <a:cubicBezTo>
                      <a:pt x="107" y="167"/>
                      <a:pt x="112" y="191"/>
                      <a:pt x="100" y="198"/>
                    </a:cubicBezTo>
                    <a:cubicBezTo>
                      <a:pt x="96" y="200"/>
                      <a:pt x="92" y="200"/>
                      <a:pt x="88" y="202"/>
                    </a:cubicBezTo>
                    <a:cubicBezTo>
                      <a:pt x="86" y="203"/>
                      <a:pt x="84" y="205"/>
                      <a:pt x="82" y="206"/>
                    </a:cubicBezTo>
                    <a:cubicBezTo>
                      <a:pt x="80" y="205"/>
                      <a:pt x="77" y="204"/>
                      <a:pt x="76" y="202"/>
                    </a:cubicBezTo>
                    <a:cubicBezTo>
                      <a:pt x="74" y="198"/>
                      <a:pt x="76" y="191"/>
                      <a:pt x="72" y="190"/>
                    </a:cubicBezTo>
                    <a:cubicBezTo>
                      <a:pt x="68" y="189"/>
                      <a:pt x="60" y="186"/>
                      <a:pt x="60" y="186"/>
                    </a:cubicBezTo>
                    <a:cubicBezTo>
                      <a:pt x="53" y="188"/>
                      <a:pt x="49" y="192"/>
                      <a:pt x="42" y="194"/>
                    </a:cubicBezTo>
                    <a:cubicBezTo>
                      <a:pt x="34" y="189"/>
                      <a:pt x="37" y="183"/>
                      <a:pt x="28" y="186"/>
                    </a:cubicBezTo>
                    <a:cubicBezTo>
                      <a:pt x="12" y="181"/>
                      <a:pt x="19" y="161"/>
                      <a:pt x="10" y="148"/>
                    </a:cubicBezTo>
                    <a:cubicBezTo>
                      <a:pt x="5" y="121"/>
                      <a:pt x="11" y="147"/>
                      <a:pt x="4" y="130"/>
                    </a:cubicBezTo>
                    <a:cubicBezTo>
                      <a:pt x="2" y="126"/>
                      <a:pt x="0" y="118"/>
                      <a:pt x="0" y="118"/>
                    </a:cubicBezTo>
                    <a:cubicBezTo>
                      <a:pt x="2" y="95"/>
                      <a:pt x="0" y="83"/>
                      <a:pt x="20" y="96"/>
                    </a:cubicBezTo>
                    <a:cubicBezTo>
                      <a:pt x="23" y="105"/>
                      <a:pt x="23" y="110"/>
                      <a:pt x="32" y="104"/>
                    </a:cubicBezTo>
                    <a:cubicBezTo>
                      <a:pt x="35" y="95"/>
                      <a:pt x="29" y="88"/>
                      <a:pt x="34" y="80"/>
                    </a:cubicBezTo>
                    <a:cubicBezTo>
                      <a:pt x="36" y="76"/>
                      <a:pt x="48" y="73"/>
                      <a:pt x="52" y="70"/>
                    </a:cubicBezTo>
                    <a:cubicBezTo>
                      <a:pt x="57" y="63"/>
                      <a:pt x="58" y="62"/>
                      <a:pt x="54" y="66"/>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4" name="任意多边形 82959"/>
              <p:cNvSpPr>
                <a:spLocks noChangeArrowheads="1"/>
              </p:cNvSpPr>
              <p:nvPr userDrawn="1"/>
            </p:nvSpPr>
            <p:spPr bwMode="auto">
              <a:xfrm>
                <a:off x="2375" y="800"/>
                <a:ext cx="110" cy="32"/>
              </a:xfrm>
              <a:custGeom>
                <a:avLst/>
                <a:gdLst>
                  <a:gd name="T0" fmla="*/ 4 w 109"/>
                  <a:gd name="T1" fmla="*/ 3 h 38"/>
                  <a:gd name="T2" fmla="*/ 18 w 109"/>
                  <a:gd name="T3" fmla="*/ 3 h 38"/>
                  <a:gd name="T4" fmla="*/ 46 w 109"/>
                  <a:gd name="T5" fmla="*/ 3 h 38"/>
                  <a:gd name="T6" fmla="*/ 89 w 109"/>
                  <a:gd name="T7" fmla="*/ 3 h 38"/>
                  <a:gd name="T8" fmla="*/ 107 w 109"/>
                  <a:gd name="T9" fmla="*/ 0 h 38"/>
                  <a:gd name="T10" fmla="*/ 93 w 109"/>
                  <a:gd name="T11" fmla="*/ 3 h 38"/>
                  <a:gd name="T12" fmla="*/ 77 w 109"/>
                  <a:gd name="T13" fmla="*/ 3 h 38"/>
                  <a:gd name="T14" fmla="*/ 42 w 109"/>
                  <a:gd name="T15" fmla="*/ 3 h 38"/>
                  <a:gd name="T16" fmla="*/ 14 w 109"/>
                  <a:gd name="T17" fmla="*/ 3 h 38"/>
                  <a:gd name="T18" fmla="*/ 4 w 109"/>
                  <a:gd name="T19" fmla="*/ 3 h 3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9" h="38">
                    <a:moveTo>
                      <a:pt x="4" y="32"/>
                    </a:moveTo>
                    <a:cubicBezTo>
                      <a:pt x="7" y="22"/>
                      <a:pt x="7" y="14"/>
                      <a:pt x="18" y="10"/>
                    </a:cubicBezTo>
                    <a:cubicBezTo>
                      <a:pt x="28" y="12"/>
                      <a:pt x="37" y="14"/>
                      <a:pt x="46" y="20"/>
                    </a:cubicBezTo>
                    <a:cubicBezTo>
                      <a:pt x="62" y="15"/>
                      <a:pt x="54" y="17"/>
                      <a:pt x="72" y="14"/>
                    </a:cubicBezTo>
                    <a:cubicBezTo>
                      <a:pt x="77" y="9"/>
                      <a:pt x="90" y="0"/>
                      <a:pt x="90" y="0"/>
                    </a:cubicBezTo>
                    <a:cubicBezTo>
                      <a:pt x="109" y="6"/>
                      <a:pt x="85" y="23"/>
                      <a:pt x="76" y="26"/>
                    </a:cubicBezTo>
                    <a:cubicBezTo>
                      <a:pt x="71" y="33"/>
                      <a:pt x="68" y="35"/>
                      <a:pt x="60" y="38"/>
                    </a:cubicBezTo>
                    <a:cubicBezTo>
                      <a:pt x="54" y="36"/>
                      <a:pt x="42" y="32"/>
                      <a:pt x="42" y="32"/>
                    </a:cubicBezTo>
                    <a:cubicBezTo>
                      <a:pt x="33" y="23"/>
                      <a:pt x="26" y="26"/>
                      <a:pt x="14" y="30"/>
                    </a:cubicBezTo>
                    <a:cubicBezTo>
                      <a:pt x="1" y="28"/>
                      <a:pt x="0" y="24"/>
                      <a:pt x="4" y="32"/>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 name="任意多边形 82960"/>
              <p:cNvSpPr>
                <a:spLocks noChangeArrowheads="1"/>
              </p:cNvSpPr>
              <p:nvPr userDrawn="1"/>
            </p:nvSpPr>
            <p:spPr bwMode="auto">
              <a:xfrm>
                <a:off x="2370" y="839"/>
                <a:ext cx="75" cy="84"/>
              </a:xfrm>
              <a:custGeom>
                <a:avLst/>
                <a:gdLst>
                  <a:gd name="T0" fmla="*/ 8 w 76"/>
                  <a:gd name="T1" fmla="*/ 2 h 104"/>
                  <a:gd name="T2" fmla="*/ 18 w 76"/>
                  <a:gd name="T3" fmla="*/ 0 h 104"/>
                  <a:gd name="T4" fmla="*/ 34 w 76"/>
                  <a:gd name="T5" fmla="*/ 2 h 104"/>
                  <a:gd name="T6" fmla="*/ 45 w 76"/>
                  <a:gd name="T7" fmla="*/ 2 h 104"/>
                  <a:gd name="T8" fmla="*/ 38 w 76"/>
                  <a:gd name="T9" fmla="*/ 2 h 104"/>
                  <a:gd name="T10" fmla="*/ 38 w 76"/>
                  <a:gd name="T11" fmla="*/ 2 h 104"/>
                  <a:gd name="T12" fmla="*/ 41 w 76"/>
                  <a:gd name="T13" fmla="*/ 2 h 104"/>
                  <a:gd name="T14" fmla="*/ 38 w 76"/>
                  <a:gd name="T15" fmla="*/ 2 h 104"/>
                  <a:gd name="T16" fmla="*/ 34 w 76"/>
                  <a:gd name="T17" fmla="*/ 2 h 104"/>
                  <a:gd name="T18" fmla="*/ 22 w 76"/>
                  <a:gd name="T19" fmla="*/ 2 h 104"/>
                  <a:gd name="T20" fmla="*/ 28 w 76"/>
                  <a:gd name="T21" fmla="*/ 2 h 104"/>
                  <a:gd name="T22" fmla="*/ 30 w 76"/>
                  <a:gd name="T23" fmla="*/ 2 h 104"/>
                  <a:gd name="T24" fmla="*/ 20 w 76"/>
                  <a:gd name="T25" fmla="*/ 2 h 104"/>
                  <a:gd name="T26" fmla="*/ 12 w 76"/>
                  <a:gd name="T27" fmla="*/ 2 h 104"/>
                  <a:gd name="T28" fmla="*/ 8 w 76"/>
                  <a:gd name="T29" fmla="*/ 2 h 104"/>
                  <a:gd name="T30" fmla="*/ 0 w 76"/>
                  <a:gd name="T31" fmla="*/ 2 h 104"/>
                  <a:gd name="T32" fmla="*/ 2 w 76"/>
                  <a:gd name="T33" fmla="*/ 2 h 104"/>
                  <a:gd name="T34" fmla="*/ 8 w 76"/>
                  <a:gd name="T35" fmla="*/ 2 h 10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76" h="104">
                    <a:moveTo>
                      <a:pt x="8" y="18"/>
                    </a:moveTo>
                    <a:cubicBezTo>
                      <a:pt x="10" y="8"/>
                      <a:pt x="9" y="3"/>
                      <a:pt x="18" y="0"/>
                    </a:cubicBezTo>
                    <a:cubicBezTo>
                      <a:pt x="28" y="3"/>
                      <a:pt x="25" y="12"/>
                      <a:pt x="34" y="18"/>
                    </a:cubicBezTo>
                    <a:cubicBezTo>
                      <a:pt x="46" y="16"/>
                      <a:pt x="51" y="8"/>
                      <a:pt x="62" y="4"/>
                    </a:cubicBezTo>
                    <a:cubicBezTo>
                      <a:pt x="76" y="9"/>
                      <a:pt x="56" y="31"/>
                      <a:pt x="46" y="34"/>
                    </a:cubicBezTo>
                    <a:cubicBezTo>
                      <a:pt x="51" y="56"/>
                      <a:pt x="43" y="29"/>
                      <a:pt x="54" y="48"/>
                    </a:cubicBezTo>
                    <a:cubicBezTo>
                      <a:pt x="56" y="52"/>
                      <a:pt x="58" y="60"/>
                      <a:pt x="58" y="60"/>
                    </a:cubicBezTo>
                    <a:cubicBezTo>
                      <a:pt x="55" y="68"/>
                      <a:pt x="54" y="71"/>
                      <a:pt x="46" y="74"/>
                    </a:cubicBezTo>
                    <a:cubicBezTo>
                      <a:pt x="38" y="71"/>
                      <a:pt x="37" y="68"/>
                      <a:pt x="34" y="60"/>
                    </a:cubicBezTo>
                    <a:cubicBezTo>
                      <a:pt x="33" y="50"/>
                      <a:pt x="32" y="33"/>
                      <a:pt x="22" y="48"/>
                    </a:cubicBezTo>
                    <a:cubicBezTo>
                      <a:pt x="25" y="60"/>
                      <a:pt x="23" y="53"/>
                      <a:pt x="28" y="68"/>
                    </a:cubicBezTo>
                    <a:cubicBezTo>
                      <a:pt x="29" y="70"/>
                      <a:pt x="30" y="74"/>
                      <a:pt x="30" y="74"/>
                    </a:cubicBezTo>
                    <a:cubicBezTo>
                      <a:pt x="24" y="84"/>
                      <a:pt x="22" y="93"/>
                      <a:pt x="20" y="104"/>
                    </a:cubicBezTo>
                    <a:cubicBezTo>
                      <a:pt x="17" y="103"/>
                      <a:pt x="14" y="104"/>
                      <a:pt x="12" y="102"/>
                    </a:cubicBezTo>
                    <a:cubicBezTo>
                      <a:pt x="9" y="99"/>
                      <a:pt x="8" y="90"/>
                      <a:pt x="8" y="90"/>
                    </a:cubicBezTo>
                    <a:cubicBezTo>
                      <a:pt x="13" y="75"/>
                      <a:pt x="14" y="64"/>
                      <a:pt x="0" y="54"/>
                    </a:cubicBezTo>
                    <a:cubicBezTo>
                      <a:pt x="1" y="46"/>
                      <a:pt x="1" y="38"/>
                      <a:pt x="2" y="30"/>
                    </a:cubicBezTo>
                    <a:cubicBezTo>
                      <a:pt x="2" y="27"/>
                      <a:pt x="13" y="2"/>
                      <a:pt x="8" y="18"/>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6" name="任意多边形 82961"/>
              <p:cNvSpPr>
                <a:spLocks noChangeArrowheads="1"/>
              </p:cNvSpPr>
              <p:nvPr userDrawn="1"/>
            </p:nvSpPr>
            <p:spPr bwMode="auto">
              <a:xfrm>
                <a:off x="2497" y="793"/>
                <a:ext cx="37" cy="49"/>
              </a:xfrm>
              <a:custGeom>
                <a:avLst/>
                <a:gdLst>
                  <a:gd name="T0" fmla="*/ 3 w 37"/>
                  <a:gd name="T1" fmla="*/ 2 h 61"/>
                  <a:gd name="T2" fmla="*/ 13 w 37"/>
                  <a:gd name="T3" fmla="*/ 0 h 61"/>
                  <a:gd name="T4" fmla="*/ 15 w 37"/>
                  <a:gd name="T5" fmla="*/ 2 h 61"/>
                  <a:gd name="T6" fmla="*/ 37 w 37"/>
                  <a:gd name="T7" fmla="*/ 2 h 61"/>
                  <a:gd name="T8" fmla="*/ 19 w 37"/>
                  <a:gd name="T9" fmla="*/ 2 h 61"/>
                  <a:gd name="T10" fmla="*/ 5 w 37"/>
                  <a:gd name="T11" fmla="*/ 2 h 61"/>
                  <a:gd name="T12" fmla="*/ 1 w 37"/>
                  <a:gd name="T13" fmla="*/ 2 h 61"/>
                  <a:gd name="T14" fmla="*/ 3 w 37"/>
                  <a:gd name="T15" fmla="*/ 2 h 6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7" h="61">
                    <a:moveTo>
                      <a:pt x="3" y="28"/>
                    </a:moveTo>
                    <a:cubicBezTo>
                      <a:pt x="5" y="14"/>
                      <a:pt x="2" y="7"/>
                      <a:pt x="13" y="0"/>
                    </a:cubicBezTo>
                    <a:cubicBezTo>
                      <a:pt x="26" y="9"/>
                      <a:pt x="23" y="17"/>
                      <a:pt x="15" y="28"/>
                    </a:cubicBezTo>
                    <a:cubicBezTo>
                      <a:pt x="25" y="31"/>
                      <a:pt x="33" y="27"/>
                      <a:pt x="37" y="38"/>
                    </a:cubicBezTo>
                    <a:cubicBezTo>
                      <a:pt x="30" y="45"/>
                      <a:pt x="28" y="47"/>
                      <a:pt x="19" y="44"/>
                    </a:cubicBezTo>
                    <a:cubicBezTo>
                      <a:pt x="13" y="54"/>
                      <a:pt x="18" y="61"/>
                      <a:pt x="5" y="58"/>
                    </a:cubicBezTo>
                    <a:cubicBezTo>
                      <a:pt x="0" y="50"/>
                      <a:pt x="3" y="44"/>
                      <a:pt x="1" y="34"/>
                    </a:cubicBezTo>
                    <a:cubicBezTo>
                      <a:pt x="2" y="32"/>
                      <a:pt x="3" y="28"/>
                      <a:pt x="3" y="28"/>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 name="任意多边形 82962"/>
              <p:cNvSpPr>
                <a:spLocks noChangeArrowheads="1"/>
              </p:cNvSpPr>
              <p:nvPr userDrawn="1"/>
            </p:nvSpPr>
            <p:spPr bwMode="auto">
              <a:xfrm>
                <a:off x="2506" y="869"/>
                <a:ext cx="47" cy="24"/>
              </a:xfrm>
              <a:custGeom>
                <a:avLst/>
                <a:gdLst>
                  <a:gd name="T0" fmla="*/ 7 w 49"/>
                  <a:gd name="T1" fmla="*/ 0 h 29"/>
                  <a:gd name="T2" fmla="*/ 12 w 49"/>
                  <a:gd name="T3" fmla="*/ 0 h 29"/>
                  <a:gd name="T4" fmla="*/ 25 w 49"/>
                  <a:gd name="T5" fmla="*/ 2 h 29"/>
                  <a:gd name="T6" fmla="*/ 18 w 49"/>
                  <a:gd name="T7" fmla="*/ 2 h 29"/>
                  <a:gd name="T8" fmla="*/ 3 w 49"/>
                  <a:gd name="T9" fmla="*/ 2 h 29"/>
                  <a:gd name="T10" fmla="*/ 7 w 49"/>
                  <a:gd name="T11" fmla="*/ 0 h 2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9" h="29">
                    <a:moveTo>
                      <a:pt x="7" y="0"/>
                    </a:moveTo>
                    <a:cubicBezTo>
                      <a:pt x="15" y="6"/>
                      <a:pt x="19" y="2"/>
                      <a:pt x="29" y="0"/>
                    </a:cubicBezTo>
                    <a:cubicBezTo>
                      <a:pt x="45" y="5"/>
                      <a:pt x="40" y="3"/>
                      <a:pt x="49" y="16"/>
                    </a:cubicBezTo>
                    <a:cubicBezTo>
                      <a:pt x="46" y="29"/>
                      <a:pt x="42" y="21"/>
                      <a:pt x="35" y="14"/>
                    </a:cubicBezTo>
                    <a:cubicBezTo>
                      <a:pt x="26" y="15"/>
                      <a:pt x="12" y="19"/>
                      <a:pt x="3" y="16"/>
                    </a:cubicBezTo>
                    <a:cubicBezTo>
                      <a:pt x="0" y="6"/>
                      <a:pt x="7" y="10"/>
                      <a:pt x="7" y="0"/>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 name="任意多边形 82963"/>
              <p:cNvSpPr>
                <a:spLocks noChangeArrowheads="1"/>
              </p:cNvSpPr>
              <p:nvPr userDrawn="1"/>
            </p:nvSpPr>
            <p:spPr bwMode="auto">
              <a:xfrm>
                <a:off x="2555" y="832"/>
                <a:ext cx="61" cy="42"/>
              </a:xfrm>
              <a:custGeom>
                <a:avLst/>
                <a:gdLst>
                  <a:gd name="T0" fmla="*/ 21 w 61"/>
                  <a:gd name="T1" fmla="*/ 4 h 48"/>
                  <a:gd name="T2" fmla="*/ 15 w 61"/>
                  <a:gd name="T3" fmla="*/ 4 h 48"/>
                  <a:gd name="T4" fmla="*/ 3 w 61"/>
                  <a:gd name="T5" fmla="*/ 4 h 48"/>
                  <a:gd name="T6" fmla="*/ 13 w 61"/>
                  <a:gd name="T7" fmla="*/ 4 h 48"/>
                  <a:gd name="T8" fmla="*/ 25 w 61"/>
                  <a:gd name="T9" fmla="*/ 0 h 48"/>
                  <a:gd name="T10" fmla="*/ 49 w 61"/>
                  <a:gd name="T11" fmla="*/ 4 h 48"/>
                  <a:gd name="T12" fmla="*/ 53 w 61"/>
                  <a:gd name="T13" fmla="*/ 4 h 48"/>
                  <a:gd name="T14" fmla="*/ 61 w 61"/>
                  <a:gd name="T15" fmla="*/ 4 h 48"/>
                  <a:gd name="T16" fmla="*/ 41 w 61"/>
                  <a:gd name="T17" fmla="*/ 4 h 48"/>
                  <a:gd name="T18" fmla="*/ 23 w 61"/>
                  <a:gd name="T19" fmla="*/ 5 h 48"/>
                  <a:gd name="T20" fmla="*/ 21 w 61"/>
                  <a:gd name="T21" fmla="*/ 4 h 4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1" h="48">
                    <a:moveTo>
                      <a:pt x="21" y="38"/>
                    </a:moveTo>
                    <a:cubicBezTo>
                      <a:pt x="19" y="34"/>
                      <a:pt x="19" y="29"/>
                      <a:pt x="15" y="26"/>
                    </a:cubicBezTo>
                    <a:cubicBezTo>
                      <a:pt x="12" y="24"/>
                      <a:pt x="3" y="22"/>
                      <a:pt x="3" y="22"/>
                    </a:cubicBezTo>
                    <a:cubicBezTo>
                      <a:pt x="0" y="12"/>
                      <a:pt x="5" y="12"/>
                      <a:pt x="13" y="8"/>
                    </a:cubicBezTo>
                    <a:cubicBezTo>
                      <a:pt x="17" y="6"/>
                      <a:pt x="25" y="0"/>
                      <a:pt x="25" y="0"/>
                    </a:cubicBezTo>
                    <a:cubicBezTo>
                      <a:pt x="37" y="2"/>
                      <a:pt x="41" y="2"/>
                      <a:pt x="49" y="10"/>
                    </a:cubicBezTo>
                    <a:cubicBezTo>
                      <a:pt x="45" y="21"/>
                      <a:pt x="46" y="12"/>
                      <a:pt x="53" y="20"/>
                    </a:cubicBezTo>
                    <a:cubicBezTo>
                      <a:pt x="56" y="24"/>
                      <a:pt x="61" y="32"/>
                      <a:pt x="61" y="32"/>
                    </a:cubicBezTo>
                    <a:cubicBezTo>
                      <a:pt x="56" y="47"/>
                      <a:pt x="53" y="42"/>
                      <a:pt x="41" y="38"/>
                    </a:cubicBezTo>
                    <a:cubicBezTo>
                      <a:pt x="27" y="47"/>
                      <a:pt x="34" y="48"/>
                      <a:pt x="23" y="44"/>
                    </a:cubicBezTo>
                    <a:cubicBezTo>
                      <a:pt x="22" y="42"/>
                      <a:pt x="21" y="38"/>
                      <a:pt x="21" y="38"/>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9" name="任意多边形 82964"/>
              <p:cNvSpPr>
                <a:spLocks noChangeArrowheads="1"/>
              </p:cNvSpPr>
              <p:nvPr userDrawn="1"/>
            </p:nvSpPr>
            <p:spPr bwMode="auto">
              <a:xfrm>
                <a:off x="2572" y="852"/>
                <a:ext cx="286" cy="149"/>
              </a:xfrm>
              <a:custGeom>
                <a:avLst/>
                <a:gdLst>
                  <a:gd name="T0" fmla="*/ 46 w 286"/>
                  <a:gd name="T1" fmla="*/ 2 h 182"/>
                  <a:gd name="T2" fmla="*/ 36 w 286"/>
                  <a:gd name="T3" fmla="*/ 2 h 182"/>
                  <a:gd name="T4" fmla="*/ 26 w 286"/>
                  <a:gd name="T5" fmla="*/ 2 h 182"/>
                  <a:gd name="T6" fmla="*/ 0 w 286"/>
                  <a:gd name="T7" fmla="*/ 2 h 182"/>
                  <a:gd name="T8" fmla="*/ 10 w 286"/>
                  <a:gd name="T9" fmla="*/ 2 h 182"/>
                  <a:gd name="T10" fmla="*/ 16 w 286"/>
                  <a:gd name="T11" fmla="*/ 2 h 182"/>
                  <a:gd name="T12" fmla="*/ 24 w 286"/>
                  <a:gd name="T13" fmla="*/ 2 h 182"/>
                  <a:gd name="T14" fmla="*/ 30 w 286"/>
                  <a:gd name="T15" fmla="*/ 2 h 182"/>
                  <a:gd name="T16" fmla="*/ 48 w 286"/>
                  <a:gd name="T17" fmla="*/ 2 h 182"/>
                  <a:gd name="T18" fmla="*/ 70 w 286"/>
                  <a:gd name="T19" fmla="*/ 2 h 182"/>
                  <a:gd name="T20" fmla="*/ 88 w 286"/>
                  <a:gd name="T21" fmla="*/ 2 h 182"/>
                  <a:gd name="T22" fmla="*/ 106 w 286"/>
                  <a:gd name="T23" fmla="*/ 3 h 182"/>
                  <a:gd name="T24" fmla="*/ 104 w 286"/>
                  <a:gd name="T25" fmla="*/ 4 h 182"/>
                  <a:gd name="T26" fmla="*/ 98 w 286"/>
                  <a:gd name="T27" fmla="*/ 5 h 182"/>
                  <a:gd name="T28" fmla="*/ 122 w 286"/>
                  <a:gd name="T29" fmla="*/ 4 h 182"/>
                  <a:gd name="T30" fmla="*/ 140 w 286"/>
                  <a:gd name="T31" fmla="*/ 5 h 182"/>
                  <a:gd name="T32" fmla="*/ 168 w 286"/>
                  <a:gd name="T33" fmla="*/ 5 h 182"/>
                  <a:gd name="T34" fmla="*/ 174 w 286"/>
                  <a:gd name="T35" fmla="*/ 5 h 182"/>
                  <a:gd name="T36" fmla="*/ 168 w 286"/>
                  <a:gd name="T37" fmla="*/ 5 h 182"/>
                  <a:gd name="T38" fmla="*/ 178 w 286"/>
                  <a:gd name="T39" fmla="*/ 5 h 182"/>
                  <a:gd name="T40" fmla="*/ 186 w 286"/>
                  <a:gd name="T41" fmla="*/ 4 h 182"/>
                  <a:gd name="T42" fmla="*/ 202 w 286"/>
                  <a:gd name="T43" fmla="*/ 4 h 182"/>
                  <a:gd name="T44" fmla="*/ 214 w 286"/>
                  <a:gd name="T45" fmla="*/ 4 h 182"/>
                  <a:gd name="T46" fmla="*/ 244 w 286"/>
                  <a:gd name="T47" fmla="*/ 6 h 182"/>
                  <a:gd name="T48" fmla="*/ 262 w 286"/>
                  <a:gd name="T49" fmla="*/ 6 h 182"/>
                  <a:gd name="T50" fmla="*/ 284 w 286"/>
                  <a:gd name="T51" fmla="*/ 6 h 182"/>
                  <a:gd name="T52" fmla="*/ 268 w 286"/>
                  <a:gd name="T53" fmla="*/ 5 h 182"/>
                  <a:gd name="T54" fmla="*/ 256 w 286"/>
                  <a:gd name="T55" fmla="*/ 5 h 182"/>
                  <a:gd name="T56" fmla="*/ 250 w 286"/>
                  <a:gd name="T57" fmla="*/ 4 h 182"/>
                  <a:gd name="T58" fmla="*/ 248 w 286"/>
                  <a:gd name="T59" fmla="*/ 4 h 182"/>
                  <a:gd name="T60" fmla="*/ 236 w 286"/>
                  <a:gd name="T61" fmla="*/ 4 h 182"/>
                  <a:gd name="T62" fmla="*/ 240 w 286"/>
                  <a:gd name="T63" fmla="*/ 3 h 182"/>
                  <a:gd name="T64" fmla="*/ 220 w 286"/>
                  <a:gd name="T65" fmla="*/ 2 h 182"/>
                  <a:gd name="T66" fmla="*/ 210 w 286"/>
                  <a:gd name="T67" fmla="*/ 2 h 182"/>
                  <a:gd name="T68" fmla="*/ 190 w 286"/>
                  <a:gd name="T69" fmla="*/ 2 h 182"/>
                  <a:gd name="T70" fmla="*/ 168 w 286"/>
                  <a:gd name="T71" fmla="*/ 2 h 182"/>
                  <a:gd name="T72" fmla="*/ 156 w 286"/>
                  <a:gd name="T73" fmla="*/ 2 h 182"/>
                  <a:gd name="T74" fmla="*/ 120 w 286"/>
                  <a:gd name="T75" fmla="*/ 2 h 182"/>
                  <a:gd name="T76" fmla="*/ 102 w 286"/>
                  <a:gd name="T77" fmla="*/ 2 h 182"/>
                  <a:gd name="T78" fmla="*/ 96 w 286"/>
                  <a:gd name="T79" fmla="*/ 0 h 182"/>
                  <a:gd name="T80" fmla="*/ 70 w 286"/>
                  <a:gd name="T81" fmla="*/ 2 h 182"/>
                  <a:gd name="T82" fmla="*/ 56 w 286"/>
                  <a:gd name="T83" fmla="*/ 2 h 182"/>
                  <a:gd name="T84" fmla="*/ 46 w 286"/>
                  <a:gd name="T85" fmla="*/ 2 h 182"/>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286" h="182">
                    <a:moveTo>
                      <a:pt x="46" y="28"/>
                    </a:moveTo>
                    <a:cubicBezTo>
                      <a:pt x="41" y="14"/>
                      <a:pt x="46" y="17"/>
                      <a:pt x="36" y="14"/>
                    </a:cubicBezTo>
                    <a:cubicBezTo>
                      <a:pt x="31" y="17"/>
                      <a:pt x="26" y="30"/>
                      <a:pt x="26" y="30"/>
                    </a:cubicBezTo>
                    <a:cubicBezTo>
                      <a:pt x="12" y="25"/>
                      <a:pt x="19" y="21"/>
                      <a:pt x="0" y="24"/>
                    </a:cubicBezTo>
                    <a:cubicBezTo>
                      <a:pt x="2" y="33"/>
                      <a:pt x="2" y="37"/>
                      <a:pt x="10" y="42"/>
                    </a:cubicBezTo>
                    <a:cubicBezTo>
                      <a:pt x="12" y="49"/>
                      <a:pt x="14" y="55"/>
                      <a:pt x="16" y="62"/>
                    </a:cubicBezTo>
                    <a:cubicBezTo>
                      <a:pt x="24" y="59"/>
                      <a:pt x="27" y="57"/>
                      <a:pt x="24" y="48"/>
                    </a:cubicBezTo>
                    <a:cubicBezTo>
                      <a:pt x="26" y="47"/>
                      <a:pt x="28" y="43"/>
                      <a:pt x="30" y="44"/>
                    </a:cubicBezTo>
                    <a:cubicBezTo>
                      <a:pt x="48" y="48"/>
                      <a:pt x="36" y="52"/>
                      <a:pt x="48" y="56"/>
                    </a:cubicBezTo>
                    <a:cubicBezTo>
                      <a:pt x="74" y="65"/>
                      <a:pt x="47" y="56"/>
                      <a:pt x="70" y="62"/>
                    </a:cubicBezTo>
                    <a:cubicBezTo>
                      <a:pt x="77" y="64"/>
                      <a:pt x="88" y="72"/>
                      <a:pt x="88" y="72"/>
                    </a:cubicBezTo>
                    <a:cubicBezTo>
                      <a:pt x="96" y="84"/>
                      <a:pt x="102" y="87"/>
                      <a:pt x="106" y="102"/>
                    </a:cubicBezTo>
                    <a:cubicBezTo>
                      <a:pt x="105" y="109"/>
                      <a:pt x="106" y="115"/>
                      <a:pt x="104" y="122"/>
                    </a:cubicBezTo>
                    <a:cubicBezTo>
                      <a:pt x="103" y="126"/>
                      <a:pt x="94" y="132"/>
                      <a:pt x="98" y="134"/>
                    </a:cubicBezTo>
                    <a:cubicBezTo>
                      <a:pt x="106" y="137"/>
                      <a:pt x="122" y="128"/>
                      <a:pt x="122" y="128"/>
                    </a:cubicBezTo>
                    <a:cubicBezTo>
                      <a:pt x="130" y="131"/>
                      <a:pt x="133" y="135"/>
                      <a:pt x="140" y="140"/>
                    </a:cubicBezTo>
                    <a:cubicBezTo>
                      <a:pt x="148" y="145"/>
                      <a:pt x="159" y="145"/>
                      <a:pt x="168" y="148"/>
                    </a:cubicBezTo>
                    <a:cubicBezTo>
                      <a:pt x="170" y="147"/>
                      <a:pt x="173" y="148"/>
                      <a:pt x="174" y="146"/>
                    </a:cubicBezTo>
                    <a:cubicBezTo>
                      <a:pt x="176" y="142"/>
                      <a:pt x="164" y="136"/>
                      <a:pt x="168" y="134"/>
                    </a:cubicBezTo>
                    <a:cubicBezTo>
                      <a:pt x="171" y="132"/>
                      <a:pt x="175" y="135"/>
                      <a:pt x="178" y="136"/>
                    </a:cubicBezTo>
                    <a:cubicBezTo>
                      <a:pt x="182" y="131"/>
                      <a:pt x="186" y="118"/>
                      <a:pt x="186" y="118"/>
                    </a:cubicBezTo>
                    <a:cubicBezTo>
                      <a:pt x="189" y="119"/>
                      <a:pt x="199" y="120"/>
                      <a:pt x="202" y="122"/>
                    </a:cubicBezTo>
                    <a:cubicBezTo>
                      <a:pt x="206" y="124"/>
                      <a:pt x="214" y="130"/>
                      <a:pt x="214" y="130"/>
                    </a:cubicBezTo>
                    <a:cubicBezTo>
                      <a:pt x="224" y="145"/>
                      <a:pt x="228" y="158"/>
                      <a:pt x="244" y="168"/>
                    </a:cubicBezTo>
                    <a:cubicBezTo>
                      <a:pt x="250" y="172"/>
                      <a:pt x="262" y="178"/>
                      <a:pt x="262" y="178"/>
                    </a:cubicBezTo>
                    <a:cubicBezTo>
                      <a:pt x="265" y="178"/>
                      <a:pt x="286" y="182"/>
                      <a:pt x="284" y="170"/>
                    </a:cubicBezTo>
                    <a:cubicBezTo>
                      <a:pt x="283" y="164"/>
                      <a:pt x="268" y="160"/>
                      <a:pt x="268" y="160"/>
                    </a:cubicBezTo>
                    <a:cubicBezTo>
                      <a:pt x="261" y="150"/>
                      <a:pt x="270" y="143"/>
                      <a:pt x="256" y="138"/>
                    </a:cubicBezTo>
                    <a:cubicBezTo>
                      <a:pt x="254" y="136"/>
                      <a:pt x="251" y="135"/>
                      <a:pt x="250" y="132"/>
                    </a:cubicBezTo>
                    <a:cubicBezTo>
                      <a:pt x="248" y="129"/>
                      <a:pt x="250" y="125"/>
                      <a:pt x="248" y="122"/>
                    </a:cubicBezTo>
                    <a:cubicBezTo>
                      <a:pt x="246" y="118"/>
                      <a:pt x="240" y="118"/>
                      <a:pt x="236" y="116"/>
                    </a:cubicBezTo>
                    <a:cubicBezTo>
                      <a:pt x="230" y="107"/>
                      <a:pt x="227" y="100"/>
                      <a:pt x="240" y="96"/>
                    </a:cubicBezTo>
                    <a:cubicBezTo>
                      <a:pt x="236" y="83"/>
                      <a:pt x="236" y="84"/>
                      <a:pt x="220" y="86"/>
                    </a:cubicBezTo>
                    <a:cubicBezTo>
                      <a:pt x="209" y="82"/>
                      <a:pt x="208" y="82"/>
                      <a:pt x="210" y="70"/>
                    </a:cubicBezTo>
                    <a:cubicBezTo>
                      <a:pt x="207" y="60"/>
                      <a:pt x="199" y="57"/>
                      <a:pt x="190" y="54"/>
                    </a:cubicBezTo>
                    <a:cubicBezTo>
                      <a:pt x="181" y="45"/>
                      <a:pt x="181" y="42"/>
                      <a:pt x="168" y="38"/>
                    </a:cubicBezTo>
                    <a:cubicBezTo>
                      <a:pt x="164" y="37"/>
                      <a:pt x="156" y="34"/>
                      <a:pt x="156" y="34"/>
                    </a:cubicBezTo>
                    <a:cubicBezTo>
                      <a:pt x="146" y="24"/>
                      <a:pt x="134" y="21"/>
                      <a:pt x="120" y="16"/>
                    </a:cubicBezTo>
                    <a:cubicBezTo>
                      <a:pt x="113" y="14"/>
                      <a:pt x="108" y="8"/>
                      <a:pt x="102" y="4"/>
                    </a:cubicBezTo>
                    <a:cubicBezTo>
                      <a:pt x="100" y="3"/>
                      <a:pt x="96" y="0"/>
                      <a:pt x="96" y="0"/>
                    </a:cubicBezTo>
                    <a:cubicBezTo>
                      <a:pt x="83" y="2"/>
                      <a:pt x="79" y="1"/>
                      <a:pt x="70" y="10"/>
                    </a:cubicBezTo>
                    <a:cubicBezTo>
                      <a:pt x="67" y="19"/>
                      <a:pt x="63" y="27"/>
                      <a:pt x="56" y="32"/>
                    </a:cubicBezTo>
                    <a:cubicBezTo>
                      <a:pt x="49" y="30"/>
                      <a:pt x="52" y="31"/>
                      <a:pt x="46" y="28"/>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0" name="任意多边形 82965"/>
              <p:cNvSpPr>
                <a:spLocks noChangeArrowheads="1"/>
              </p:cNvSpPr>
              <p:nvPr userDrawn="1"/>
            </p:nvSpPr>
            <p:spPr bwMode="auto">
              <a:xfrm>
                <a:off x="2820" y="866"/>
                <a:ext cx="78" cy="64"/>
              </a:xfrm>
              <a:custGeom>
                <a:avLst/>
                <a:gdLst>
                  <a:gd name="T0" fmla="*/ 1 w 78"/>
                  <a:gd name="T1" fmla="*/ 2 h 78"/>
                  <a:gd name="T2" fmla="*/ 27 w 78"/>
                  <a:gd name="T3" fmla="*/ 2 h 78"/>
                  <a:gd name="T4" fmla="*/ 45 w 78"/>
                  <a:gd name="T5" fmla="*/ 2 h 78"/>
                  <a:gd name="T6" fmla="*/ 57 w 78"/>
                  <a:gd name="T7" fmla="*/ 2 h 78"/>
                  <a:gd name="T8" fmla="*/ 43 w 78"/>
                  <a:gd name="T9" fmla="*/ 2 h 78"/>
                  <a:gd name="T10" fmla="*/ 43 w 78"/>
                  <a:gd name="T11" fmla="*/ 2 h 78"/>
                  <a:gd name="T12" fmla="*/ 71 w 78"/>
                  <a:gd name="T13" fmla="*/ 2 h 78"/>
                  <a:gd name="T14" fmla="*/ 67 w 78"/>
                  <a:gd name="T15" fmla="*/ 2 h 78"/>
                  <a:gd name="T16" fmla="*/ 33 w 78"/>
                  <a:gd name="T17" fmla="*/ 2 h 78"/>
                  <a:gd name="T18" fmla="*/ 9 w 78"/>
                  <a:gd name="T19" fmla="*/ 2 h 78"/>
                  <a:gd name="T20" fmla="*/ 3 w 78"/>
                  <a:gd name="T21" fmla="*/ 2 h 78"/>
                  <a:gd name="T22" fmla="*/ 1 w 78"/>
                  <a:gd name="T23" fmla="*/ 2 h 7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78" h="78">
                    <a:moveTo>
                      <a:pt x="1" y="58"/>
                    </a:moveTo>
                    <a:cubicBezTo>
                      <a:pt x="6" y="44"/>
                      <a:pt x="18" y="57"/>
                      <a:pt x="27" y="60"/>
                    </a:cubicBezTo>
                    <a:cubicBezTo>
                      <a:pt x="35" y="57"/>
                      <a:pt x="38" y="52"/>
                      <a:pt x="45" y="48"/>
                    </a:cubicBezTo>
                    <a:cubicBezTo>
                      <a:pt x="48" y="40"/>
                      <a:pt x="51" y="36"/>
                      <a:pt x="57" y="30"/>
                    </a:cubicBezTo>
                    <a:cubicBezTo>
                      <a:pt x="55" y="23"/>
                      <a:pt x="43" y="14"/>
                      <a:pt x="43" y="14"/>
                    </a:cubicBezTo>
                    <a:cubicBezTo>
                      <a:pt x="33" y="0"/>
                      <a:pt x="30" y="1"/>
                      <a:pt x="43" y="4"/>
                    </a:cubicBezTo>
                    <a:cubicBezTo>
                      <a:pt x="54" y="11"/>
                      <a:pt x="58" y="22"/>
                      <a:pt x="71" y="26"/>
                    </a:cubicBezTo>
                    <a:cubicBezTo>
                      <a:pt x="78" y="37"/>
                      <a:pt x="78" y="46"/>
                      <a:pt x="67" y="54"/>
                    </a:cubicBezTo>
                    <a:cubicBezTo>
                      <a:pt x="51" y="49"/>
                      <a:pt x="53" y="71"/>
                      <a:pt x="33" y="78"/>
                    </a:cubicBezTo>
                    <a:cubicBezTo>
                      <a:pt x="16" y="72"/>
                      <a:pt x="25" y="76"/>
                      <a:pt x="9" y="66"/>
                    </a:cubicBezTo>
                    <a:cubicBezTo>
                      <a:pt x="7" y="65"/>
                      <a:pt x="3" y="62"/>
                      <a:pt x="3" y="62"/>
                    </a:cubicBezTo>
                    <a:cubicBezTo>
                      <a:pt x="0" y="54"/>
                      <a:pt x="13" y="42"/>
                      <a:pt x="1" y="58"/>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 name="任意多边形 82966"/>
              <p:cNvSpPr>
                <a:spLocks noChangeArrowheads="1"/>
              </p:cNvSpPr>
              <p:nvPr userDrawn="1"/>
            </p:nvSpPr>
            <p:spPr bwMode="auto">
              <a:xfrm>
                <a:off x="2984" y="732"/>
                <a:ext cx="19" cy="14"/>
              </a:xfrm>
              <a:custGeom>
                <a:avLst/>
                <a:gdLst>
                  <a:gd name="T0" fmla="*/ 3 w 17"/>
                  <a:gd name="T1" fmla="*/ 2 h 18"/>
                  <a:gd name="T2" fmla="*/ 3 w 17"/>
                  <a:gd name="T3" fmla="*/ 2 h 18"/>
                  <a:gd name="T4" fmla="*/ 3 w 17"/>
                  <a:gd name="T5" fmla="*/ 2 h 18"/>
                  <a:gd name="T6" fmla="*/ 0 60000 65536"/>
                  <a:gd name="T7" fmla="*/ 0 60000 65536"/>
                  <a:gd name="T8" fmla="*/ 0 60000 65536"/>
                </a:gdLst>
                <a:ahLst/>
                <a:cxnLst>
                  <a:cxn ang="T6">
                    <a:pos x="T0" y="T1"/>
                  </a:cxn>
                  <a:cxn ang="T7">
                    <a:pos x="T2" y="T3"/>
                  </a:cxn>
                  <a:cxn ang="T8">
                    <a:pos x="T4" y="T5"/>
                  </a:cxn>
                </a:cxnLst>
                <a:rect l="0" t="0" r="r" b="b"/>
                <a:pathLst>
                  <a:path w="17" h="18">
                    <a:moveTo>
                      <a:pt x="3" y="4"/>
                    </a:moveTo>
                    <a:cubicBezTo>
                      <a:pt x="17" y="7"/>
                      <a:pt x="16" y="18"/>
                      <a:pt x="3" y="14"/>
                    </a:cubicBezTo>
                    <a:cubicBezTo>
                      <a:pt x="0" y="6"/>
                      <a:pt x="7" y="0"/>
                      <a:pt x="3" y="4"/>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2" name="任意多边形 82967"/>
              <p:cNvSpPr>
                <a:spLocks noChangeArrowheads="1"/>
              </p:cNvSpPr>
              <p:nvPr userDrawn="1"/>
            </p:nvSpPr>
            <p:spPr bwMode="auto">
              <a:xfrm>
                <a:off x="3083" y="830"/>
                <a:ext cx="26" cy="19"/>
              </a:xfrm>
              <a:custGeom>
                <a:avLst/>
                <a:gdLst>
                  <a:gd name="T0" fmla="*/ 8 w 26"/>
                  <a:gd name="T1" fmla="*/ 3 h 22"/>
                  <a:gd name="T2" fmla="*/ 14 w 26"/>
                  <a:gd name="T3" fmla="*/ 0 h 22"/>
                  <a:gd name="T4" fmla="*/ 14 w 26"/>
                  <a:gd name="T5" fmla="*/ 3 h 22"/>
                  <a:gd name="T6" fmla="*/ 8 w 26"/>
                  <a:gd name="T7" fmla="*/ 3 h 2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6" h="22">
                    <a:moveTo>
                      <a:pt x="8" y="14"/>
                    </a:moveTo>
                    <a:cubicBezTo>
                      <a:pt x="5" y="6"/>
                      <a:pt x="5" y="3"/>
                      <a:pt x="14" y="0"/>
                    </a:cubicBezTo>
                    <a:cubicBezTo>
                      <a:pt x="26" y="4"/>
                      <a:pt x="23" y="16"/>
                      <a:pt x="14" y="22"/>
                    </a:cubicBezTo>
                    <a:cubicBezTo>
                      <a:pt x="0" y="17"/>
                      <a:pt x="13" y="3"/>
                      <a:pt x="8" y="14"/>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3" name="任意多边形 82968"/>
              <p:cNvSpPr>
                <a:spLocks noChangeArrowheads="1"/>
              </p:cNvSpPr>
              <p:nvPr userDrawn="1"/>
            </p:nvSpPr>
            <p:spPr bwMode="auto">
              <a:xfrm>
                <a:off x="2766" y="610"/>
                <a:ext cx="19" cy="12"/>
              </a:xfrm>
              <a:custGeom>
                <a:avLst/>
                <a:gdLst>
                  <a:gd name="T0" fmla="*/ 7 w 20"/>
                  <a:gd name="T1" fmla="*/ 2 h 15"/>
                  <a:gd name="T2" fmla="*/ 10 w 20"/>
                  <a:gd name="T3" fmla="*/ 2 h 15"/>
                  <a:gd name="T4" fmla="*/ 9 w 20"/>
                  <a:gd name="T5" fmla="*/ 2 h 15"/>
                  <a:gd name="T6" fmla="*/ 7 w 20"/>
                  <a:gd name="T7" fmla="*/ 2 h 1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 h="15">
                    <a:moveTo>
                      <a:pt x="7" y="12"/>
                    </a:moveTo>
                    <a:cubicBezTo>
                      <a:pt x="0" y="1"/>
                      <a:pt x="6" y="0"/>
                      <a:pt x="17" y="2"/>
                    </a:cubicBezTo>
                    <a:cubicBezTo>
                      <a:pt x="20" y="10"/>
                      <a:pt x="18" y="15"/>
                      <a:pt x="9" y="12"/>
                    </a:cubicBezTo>
                    <a:cubicBezTo>
                      <a:pt x="4" y="4"/>
                      <a:pt x="4" y="4"/>
                      <a:pt x="7" y="12"/>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4" name="任意多边形 82969"/>
              <p:cNvSpPr>
                <a:spLocks noChangeArrowheads="1"/>
              </p:cNvSpPr>
              <p:nvPr userDrawn="1"/>
            </p:nvSpPr>
            <p:spPr bwMode="auto">
              <a:xfrm>
                <a:off x="2600" y="712"/>
                <a:ext cx="19" cy="12"/>
              </a:xfrm>
              <a:custGeom>
                <a:avLst/>
                <a:gdLst>
                  <a:gd name="T0" fmla="*/ 7 w 20"/>
                  <a:gd name="T1" fmla="*/ 2 h 15"/>
                  <a:gd name="T2" fmla="*/ 10 w 20"/>
                  <a:gd name="T3" fmla="*/ 2 h 15"/>
                  <a:gd name="T4" fmla="*/ 10 w 20"/>
                  <a:gd name="T5" fmla="*/ 2 h 15"/>
                  <a:gd name="T6" fmla="*/ 7 w 20"/>
                  <a:gd name="T7" fmla="*/ 2 h 1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 h="15">
                    <a:moveTo>
                      <a:pt x="7" y="12"/>
                    </a:moveTo>
                    <a:cubicBezTo>
                      <a:pt x="0" y="2"/>
                      <a:pt x="3" y="0"/>
                      <a:pt x="15" y="2"/>
                    </a:cubicBezTo>
                    <a:cubicBezTo>
                      <a:pt x="16" y="4"/>
                      <a:pt x="20" y="12"/>
                      <a:pt x="15" y="14"/>
                    </a:cubicBezTo>
                    <a:cubicBezTo>
                      <a:pt x="12" y="15"/>
                      <a:pt x="7" y="12"/>
                      <a:pt x="7" y="12"/>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5" name="任意多边形 82970"/>
              <p:cNvSpPr>
                <a:spLocks noChangeArrowheads="1"/>
              </p:cNvSpPr>
              <p:nvPr userDrawn="1"/>
            </p:nvSpPr>
            <p:spPr bwMode="auto">
              <a:xfrm>
                <a:off x="2417" y="680"/>
                <a:ext cx="80" cy="66"/>
              </a:xfrm>
              <a:custGeom>
                <a:avLst/>
                <a:gdLst>
                  <a:gd name="T0" fmla="*/ 0 w 80"/>
                  <a:gd name="T1" fmla="*/ 2 h 80"/>
                  <a:gd name="T2" fmla="*/ 14 w 80"/>
                  <a:gd name="T3" fmla="*/ 2 h 80"/>
                  <a:gd name="T4" fmla="*/ 26 w 80"/>
                  <a:gd name="T5" fmla="*/ 2 h 80"/>
                  <a:gd name="T6" fmla="*/ 48 w 80"/>
                  <a:gd name="T7" fmla="*/ 2 h 80"/>
                  <a:gd name="T8" fmla="*/ 58 w 80"/>
                  <a:gd name="T9" fmla="*/ 0 h 80"/>
                  <a:gd name="T10" fmla="*/ 80 w 80"/>
                  <a:gd name="T11" fmla="*/ 2 h 80"/>
                  <a:gd name="T12" fmla="*/ 70 w 80"/>
                  <a:gd name="T13" fmla="*/ 2 h 80"/>
                  <a:gd name="T14" fmla="*/ 54 w 80"/>
                  <a:gd name="T15" fmla="*/ 2 h 80"/>
                  <a:gd name="T16" fmla="*/ 48 w 80"/>
                  <a:gd name="T17" fmla="*/ 3 h 80"/>
                  <a:gd name="T18" fmla="*/ 32 w 80"/>
                  <a:gd name="T19" fmla="*/ 2 h 80"/>
                  <a:gd name="T20" fmla="*/ 38 w 80"/>
                  <a:gd name="T21" fmla="*/ 2 h 80"/>
                  <a:gd name="T22" fmla="*/ 30 w 80"/>
                  <a:gd name="T23" fmla="*/ 2 h 80"/>
                  <a:gd name="T24" fmla="*/ 20 w 80"/>
                  <a:gd name="T25" fmla="*/ 2 h 80"/>
                  <a:gd name="T26" fmla="*/ 8 w 80"/>
                  <a:gd name="T27" fmla="*/ 2 h 80"/>
                  <a:gd name="T28" fmla="*/ 0 w 80"/>
                  <a:gd name="T29" fmla="*/ 2 h 8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80" h="80">
                    <a:moveTo>
                      <a:pt x="0" y="50"/>
                    </a:moveTo>
                    <a:cubicBezTo>
                      <a:pt x="1" y="47"/>
                      <a:pt x="12" y="25"/>
                      <a:pt x="14" y="24"/>
                    </a:cubicBezTo>
                    <a:cubicBezTo>
                      <a:pt x="17" y="22"/>
                      <a:pt x="26" y="20"/>
                      <a:pt x="26" y="20"/>
                    </a:cubicBezTo>
                    <a:cubicBezTo>
                      <a:pt x="34" y="23"/>
                      <a:pt x="40" y="21"/>
                      <a:pt x="48" y="18"/>
                    </a:cubicBezTo>
                    <a:cubicBezTo>
                      <a:pt x="52" y="12"/>
                      <a:pt x="54" y="6"/>
                      <a:pt x="58" y="0"/>
                    </a:cubicBezTo>
                    <a:cubicBezTo>
                      <a:pt x="70" y="4"/>
                      <a:pt x="76" y="28"/>
                      <a:pt x="80" y="40"/>
                    </a:cubicBezTo>
                    <a:cubicBezTo>
                      <a:pt x="75" y="54"/>
                      <a:pt x="80" y="50"/>
                      <a:pt x="70" y="56"/>
                    </a:cubicBezTo>
                    <a:cubicBezTo>
                      <a:pt x="61" y="53"/>
                      <a:pt x="59" y="54"/>
                      <a:pt x="54" y="62"/>
                    </a:cubicBezTo>
                    <a:cubicBezTo>
                      <a:pt x="57" y="71"/>
                      <a:pt x="56" y="75"/>
                      <a:pt x="48" y="80"/>
                    </a:cubicBezTo>
                    <a:cubicBezTo>
                      <a:pt x="40" y="77"/>
                      <a:pt x="39" y="72"/>
                      <a:pt x="32" y="68"/>
                    </a:cubicBezTo>
                    <a:cubicBezTo>
                      <a:pt x="26" y="59"/>
                      <a:pt x="30" y="57"/>
                      <a:pt x="38" y="52"/>
                    </a:cubicBezTo>
                    <a:cubicBezTo>
                      <a:pt x="41" y="42"/>
                      <a:pt x="39" y="34"/>
                      <a:pt x="30" y="28"/>
                    </a:cubicBezTo>
                    <a:cubicBezTo>
                      <a:pt x="20" y="31"/>
                      <a:pt x="30" y="40"/>
                      <a:pt x="20" y="48"/>
                    </a:cubicBezTo>
                    <a:cubicBezTo>
                      <a:pt x="16" y="51"/>
                      <a:pt x="8" y="56"/>
                      <a:pt x="8" y="56"/>
                    </a:cubicBezTo>
                    <a:cubicBezTo>
                      <a:pt x="2" y="50"/>
                      <a:pt x="5" y="50"/>
                      <a:pt x="0" y="50"/>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6" name="任意多边形 82971"/>
              <p:cNvSpPr>
                <a:spLocks noChangeArrowheads="1"/>
              </p:cNvSpPr>
              <p:nvPr userDrawn="1"/>
            </p:nvSpPr>
            <p:spPr bwMode="auto">
              <a:xfrm>
                <a:off x="2391" y="541"/>
                <a:ext cx="94" cy="142"/>
              </a:xfrm>
              <a:custGeom>
                <a:avLst/>
                <a:gdLst>
                  <a:gd name="T0" fmla="*/ 14 w 94"/>
                  <a:gd name="T1" fmla="*/ 3 h 174"/>
                  <a:gd name="T2" fmla="*/ 26 w 94"/>
                  <a:gd name="T3" fmla="*/ 4 h 174"/>
                  <a:gd name="T4" fmla="*/ 32 w 94"/>
                  <a:gd name="T5" fmla="*/ 3 h 174"/>
                  <a:gd name="T6" fmla="*/ 52 w 94"/>
                  <a:gd name="T7" fmla="*/ 3 h 174"/>
                  <a:gd name="T8" fmla="*/ 46 w 94"/>
                  <a:gd name="T9" fmla="*/ 4 h 174"/>
                  <a:gd name="T10" fmla="*/ 66 w 94"/>
                  <a:gd name="T11" fmla="*/ 4 h 174"/>
                  <a:gd name="T12" fmla="*/ 76 w 94"/>
                  <a:gd name="T13" fmla="*/ 5 h 174"/>
                  <a:gd name="T14" fmla="*/ 58 w 94"/>
                  <a:gd name="T15" fmla="*/ 5 h 174"/>
                  <a:gd name="T16" fmla="*/ 74 w 94"/>
                  <a:gd name="T17" fmla="*/ 6 h 174"/>
                  <a:gd name="T18" fmla="*/ 84 w 94"/>
                  <a:gd name="T19" fmla="*/ 5 h 174"/>
                  <a:gd name="T20" fmla="*/ 82 w 94"/>
                  <a:gd name="T21" fmla="*/ 4 h 174"/>
                  <a:gd name="T22" fmla="*/ 60 w 94"/>
                  <a:gd name="T23" fmla="*/ 3 h 174"/>
                  <a:gd name="T24" fmla="*/ 50 w 94"/>
                  <a:gd name="T25" fmla="*/ 2 h 174"/>
                  <a:gd name="T26" fmla="*/ 34 w 94"/>
                  <a:gd name="T27" fmla="*/ 2 h 174"/>
                  <a:gd name="T28" fmla="*/ 30 w 94"/>
                  <a:gd name="T29" fmla="*/ 2 h 174"/>
                  <a:gd name="T30" fmla="*/ 42 w 94"/>
                  <a:gd name="T31" fmla="*/ 2 h 174"/>
                  <a:gd name="T32" fmla="*/ 30 w 94"/>
                  <a:gd name="T33" fmla="*/ 0 h 174"/>
                  <a:gd name="T34" fmla="*/ 18 w 94"/>
                  <a:gd name="T35" fmla="*/ 2 h 174"/>
                  <a:gd name="T36" fmla="*/ 4 w 94"/>
                  <a:gd name="T37" fmla="*/ 2 h 174"/>
                  <a:gd name="T38" fmla="*/ 14 w 94"/>
                  <a:gd name="T39" fmla="*/ 2 h 174"/>
                  <a:gd name="T40" fmla="*/ 14 w 94"/>
                  <a:gd name="T41" fmla="*/ 3 h 17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94" h="174">
                    <a:moveTo>
                      <a:pt x="14" y="96"/>
                    </a:moveTo>
                    <a:cubicBezTo>
                      <a:pt x="11" y="109"/>
                      <a:pt x="15" y="120"/>
                      <a:pt x="26" y="128"/>
                    </a:cubicBezTo>
                    <a:cubicBezTo>
                      <a:pt x="34" y="120"/>
                      <a:pt x="35" y="119"/>
                      <a:pt x="32" y="108"/>
                    </a:cubicBezTo>
                    <a:cubicBezTo>
                      <a:pt x="35" y="92"/>
                      <a:pt x="39" y="92"/>
                      <a:pt x="52" y="100"/>
                    </a:cubicBezTo>
                    <a:cubicBezTo>
                      <a:pt x="59" y="110"/>
                      <a:pt x="49" y="114"/>
                      <a:pt x="46" y="124"/>
                    </a:cubicBezTo>
                    <a:cubicBezTo>
                      <a:pt x="50" y="137"/>
                      <a:pt x="57" y="129"/>
                      <a:pt x="66" y="126"/>
                    </a:cubicBezTo>
                    <a:cubicBezTo>
                      <a:pt x="77" y="129"/>
                      <a:pt x="79" y="131"/>
                      <a:pt x="76" y="142"/>
                    </a:cubicBezTo>
                    <a:cubicBezTo>
                      <a:pt x="67" y="139"/>
                      <a:pt x="65" y="141"/>
                      <a:pt x="58" y="148"/>
                    </a:cubicBezTo>
                    <a:cubicBezTo>
                      <a:pt x="60" y="160"/>
                      <a:pt x="62" y="170"/>
                      <a:pt x="74" y="174"/>
                    </a:cubicBezTo>
                    <a:cubicBezTo>
                      <a:pt x="77" y="165"/>
                      <a:pt x="74" y="157"/>
                      <a:pt x="84" y="154"/>
                    </a:cubicBezTo>
                    <a:cubicBezTo>
                      <a:pt x="91" y="143"/>
                      <a:pt x="94" y="122"/>
                      <a:pt x="82" y="112"/>
                    </a:cubicBezTo>
                    <a:cubicBezTo>
                      <a:pt x="77" y="108"/>
                      <a:pt x="66" y="108"/>
                      <a:pt x="60" y="106"/>
                    </a:cubicBezTo>
                    <a:cubicBezTo>
                      <a:pt x="65" y="92"/>
                      <a:pt x="66" y="87"/>
                      <a:pt x="50" y="82"/>
                    </a:cubicBezTo>
                    <a:cubicBezTo>
                      <a:pt x="48" y="82"/>
                      <a:pt x="37" y="86"/>
                      <a:pt x="34" y="82"/>
                    </a:cubicBezTo>
                    <a:cubicBezTo>
                      <a:pt x="32" y="79"/>
                      <a:pt x="30" y="70"/>
                      <a:pt x="30" y="70"/>
                    </a:cubicBezTo>
                    <a:cubicBezTo>
                      <a:pt x="32" y="54"/>
                      <a:pt x="32" y="52"/>
                      <a:pt x="42" y="42"/>
                    </a:cubicBezTo>
                    <a:cubicBezTo>
                      <a:pt x="41" y="30"/>
                      <a:pt x="45" y="5"/>
                      <a:pt x="30" y="0"/>
                    </a:cubicBezTo>
                    <a:cubicBezTo>
                      <a:pt x="14" y="4"/>
                      <a:pt x="16" y="4"/>
                      <a:pt x="18" y="22"/>
                    </a:cubicBezTo>
                    <a:cubicBezTo>
                      <a:pt x="16" y="39"/>
                      <a:pt x="15" y="35"/>
                      <a:pt x="4" y="46"/>
                    </a:cubicBezTo>
                    <a:cubicBezTo>
                      <a:pt x="0" y="59"/>
                      <a:pt x="5" y="67"/>
                      <a:pt x="14" y="76"/>
                    </a:cubicBezTo>
                    <a:cubicBezTo>
                      <a:pt x="15" y="80"/>
                      <a:pt x="17" y="93"/>
                      <a:pt x="14" y="96"/>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 name="任意多边形 82972"/>
              <p:cNvSpPr>
                <a:spLocks noChangeArrowheads="1"/>
              </p:cNvSpPr>
              <p:nvPr userDrawn="1"/>
            </p:nvSpPr>
            <p:spPr bwMode="auto">
              <a:xfrm>
                <a:off x="2415" y="644"/>
                <a:ext cx="32" cy="41"/>
              </a:xfrm>
              <a:custGeom>
                <a:avLst/>
                <a:gdLst>
                  <a:gd name="T0" fmla="*/ 6 w 32"/>
                  <a:gd name="T1" fmla="*/ 2 h 50"/>
                  <a:gd name="T2" fmla="*/ 12 w 32"/>
                  <a:gd name="T3" fmla="*/ 0 h 50"/>
                  <a:gd name="T4" fmla="*/ 20 w 32"/>
                  <a:gd name="T5" fmla="*/ 2 h 50"/>
                  <a:gd name="T6" fmla="*/ 22 w 32"/>
                  <a:gd name="T7" fmla="*/ 2 h 50"/>
                  <a:gd name="T8" fmla="*/ 28 w 32"/>
                  <a:gd name="T9" fmla="*/ 2 h 50"/>
                  <a:gd name="T10" fmla="*/ 32 w 32"/>
                  <a:gd name="T11" fmla="*/ 2 h 50"/>
                  <a:gd name="T12" fmla="*/ 18 w 32"/>
                  <a:gd name="T13" fmla="*/ 2 h 50"/>
                  <a:gd name="T14" fmla="*/ 6 w 32"/>
                  <a:gd name="T15" fmla="*/ 2 h 5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2" h="50">
                    <a:moveTo>
                      <a:pt x="6" y="24"/>
                    </a:moveTo>
                    <a:cubicBezTo>
                      <a:pt x="0" y="15"/>
                      <a:pt x="3" y="6"/>
                      <a:pt x="12" y="0"/>
                    </a:cubicBezTo>
                    <a:cubicBezTo>
                      <a:pt x="23" y="3"/>
                      <a:pt x="23" y="5"/>
                      <a:pt x="20" y="16"/>
                    </a:cubicBezTo>
                    <a:cubicBezTo>
                      <a:pt x="21" y="19"/>
                      <a:pt x="20" y="22"/>
                      <a:pt x="22" y="24"/>
                    </a:cubicBezTo>
                    <a:cubicBezTo>
                      <a:pt x="23" y="26"/>
                      <a:pt x="27" y="24"/>
                      <a:pt x="28" y="26"/>
                    </a:cubicBezTo>
                    <a:cubicBezTo>
                      <a:pt x="30" y="29"/>
                      <a:pt x="32" y="38"/>
                      <a:pt x="32" y="38"/>
                    </a:cubicBezTo>
                    <a:cubicBezTo>
                      <a:pt x="29" y="46"/>
                      <a:pt x="26" y="47"/>
                      <a:pt x="18" y="50"/>
                    </a:cubicBezTo>
                    <a:cubicBezTo>
                      <a:pt x="12" y="41"/>
                      <a:pt x="18" y="24"/>
                      <a:pt x="6" y="24"/>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8" name="任意多边形 82973"/>
              <p:cNvSpPr>
                <a:spLocks noChangeArrowheads="1"/>
              </p:cNvSpPr>
              <p:nvPr userDrawn="1"/>
            </p:nvSpPr>
            <p:spPr bwMode="auto">
              <a:xfrm>
                <a:off x="2349" y="654"/>
                <a:ext cx="45" cy="41"/>
              </a:xfrm>
              <a:custGeom>
                <a:avLst/>
                <a:gdLst>
                  <a:gd name="T0" fmla="*/ 0 w 43"/>
                  <a:gd name="T1" fmla="*/ 2 h 50"/>
                  <a:gd name="T2" fmla="*/ 45 w 43"/>
                  <a:gd name="T3" fmla="*/ 2 h 50"/>
                  <a:gd name="T4" fmla="*/ 78 w 43"/>
                  <a:gd name="T5" fmla="*/ 0 h 50"/>
                  <a:gd name="T6" fmla="*/ 49 w 43"/>
                  <a:gd name="T7" fmla="*/ 2 h 50"/>
                  <a:gd name="T8" fmla="*/ 2 w 43"/>
                  <a:gd name="T9" fmla="*/ 2 h 50"/>
                  <a:gd name="T10" fmla="*/ 0 w 43"/>
                  <a:gd name="T11" fmla="*/ 2 h 5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3" h="50">
                    <a:moveTo>
                      <a:pt x="0" y="44"/>
                    </a:moveTo>
                    <a:cubicBezTo>
                      <a:pt x="6" y="38"/>
                      <a:pt x="18" y="29"/>
                      <a:pt x="22" y="20"/>
                    </a:cubicBezTo>
                    <a:cubicBezTo>
                      <a:pt x="27" y="10"/>
                      <a:pt x="25" y="4"/>
                      <a:pt x="36" y="0"/>
                    </a:cubicBezTo>
                    <a:cubicBezTo>
                      <a:pt x="43" y="11"/>
                      <a:pt x="36" y="24"/>
                      <a:pt x="24" y="28"/>
                    </a:cubicBezTo>
                    <a:cubicBezTo>
                      <a:pt x="21" y="38"/>
                      <a:pt x="12" y="47"/>
                      <a:pt x="2" y="50"/>
                    </a:cubicBezTo>
                    <a:cubicBezTo>
                      <a:pt x="1" y="48"/>
                      <a:pt x="0" y="44"/>
                      <a:pt x="0" y="44"/>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 name="任意多边形 82974"/>
              <p:cNvSpPr>
                <a:spLocks noChangeArrowheads="1"/>
              </p:cNvSpPr>
              <p:nvPr userDrawn="1"/>
            </p:nvSpPr>
            <p:spPr bwMode="auto">
              <a:xfrm>
                <a:off x="4808" y="597"/>
                <a:ext cx="701" cy="438"/>
              </a:xfrm>
              <a:custGeom>
                <a:avLst/>
                <a:gdLst>
                  <a:gd name="T0" fmla="*/ 17695 w 471"/>
                  <a:gd name="T1" fmla="*/ 529717 h 281"/>
                  <a:gd name="T2" fmla="*/ 20848 w 471"/>
                  <a:gd name="T3" fmla="*/ 473807 h 281"/>
                  <a:gd name="T4" fmla="*/ 19141 w 471"/>
                  <a:gd name="T5" fmla="*/ 463200 h 281"/>
                  <a:gd name="T6" fmla="*/ 14008 w 471"/>
                  <a:gd name="T7" fmla="*/ 413045 h 281"/>
                  <a:gd name="T8" fmla="*/ 3367 w 471"/>
                  <a:gd name="T9" fmla="*/ 406865 h 281"/>
                  <a:gd name="T10" fmla="*/ 0 w 471"/>
                  <a:gd name="T11" fmla="*/ 361415 h 281"/>
                  <a:gd name="T12" fmla="*/ 10466 w 471"/>
                  <a:gd name="T13" fmla="*/ 341381 h 281"/>
                  <a:gd name="T14" fmla="*/ 5011 w 471"/>
                  <a:gd name="T15" fmla="*/ 312250 h 281"/>
                  <a:gd name="T16" fmla="*/ 1520 w 471"/>
                  <a:gd name="T17" fmla="*/ 302310 h 281"/>
                  <a:gd name="T18" fmla="*/ 24587 w 471"/>
                  <a:gd name="T19" fmla="*/ 227149 h 281"/>
                  <a:gd name="T20" fmla="*/ 37701 w 471"/>
                  <a:gd name="T21" fmla="*/ 182537 h 281"/>
                  <a:gd name="T22" fmla="*/ 36593 w 471"/>
                  <a:gd name="T23" fmla="*/ 132477 h 281"/>
                  <a:gd name="T24" fmla="*/ 20848 w 471"/>
                  <a:gd name="T25" fmla="*/ 81060 h 281"/>
                  <a:gd name="T26" fmla="*/ 17601 w 471"/>
                  <a:gd name="T27" fmla="*/ 60866 h 281"/>
                  <a:gd name="T28" fmla="*/ 22585 w 471"/>
                  <a:gd name="T29" fmla="*/ 67849 h 281"/>
                  <a:gd name="T30" fmla="*/ 41310 w 471"/>
                  <a:gd name="T31" fmla="*/ 67090 h 281"/>
                  <a:gd name="T32" fmla="*/ 55083 w 471"/>
                  <a:gd name="T33" fmla="*/ 20591 h 281"/>
                  <a:gd name="T34" fmla="*/ 70887 w 471"/>
                  <a:gd name="T35" fmla="*/ 0 h 281"/>
                  <a:gd name="T36" fmla="*/ 75925 w 471"/>
                  <a:gd name="T37" fmla="*/ 3973 h 281"/>
                  <a:gd name="T38" fmla="*/ 79529 w 471"/>
                  <a:gd name="T39" fmla="*/ 17012 h 281"/>
                  <a:gd name="T40" fmla="*/ 84614 w 471"/>
                  <a:gd name="T41" fmla="*/ 9653 h 281"/>
                  <a:gd name="T42" fmla="*/ 95017 w 471"/>
                  <a:gd name="T43" fmla="*/ 15046 h 281"/>
                  <a:gd name="T44" fmla="*/ 100096 w 471"/>
                  <a:gd name="T45" fmla="*/ 17012 h 281"/>
                  <a:gd name="T46" fmla="*/ 122014 w 471"/>
                  <a:gd name="T47" fmla="*/ 26517 h 281"/>
                  <a:gd name="T48" fmla="*/ 133992 w 471"/>
                  <a:gd name="T49" fmla="*/ 44891 h 281"/>
                  <a:gd name="T50" fmla="*/ 144469 w 471"/>
                  <a:gd name="T51" fmla="*/ 32096 h 281"/>
                  <a:gd name="T52" fmla="*/ 148975 w 471"/>
                  <a:gd name="T53" fmla="*/ 26517 h 281"/>
                  <a:gd name="T54" fmla="*/ 168182 w 471"/>
                  <a:gd name="T55" fmla="*/ 26517 h 281"/>
                  <a:gd name="T56" fmla="*/ 181837 w 471"/>
                  <a:gd name="T57" fmla="*/ 60866 h 281"/>
                  <a:gd name="T58" fmla="*/ 199423 w 471"/>
                  <a:gd name="T59" fmla="*/ 111506 h 281"/>
                  <a:gd name="T60" fmla="*/ 211449 w 471"/>
                  <a:gd name="T61" fmla="*/ 132477 h 281"/>
                  <a:gd name="T62" fmla="*/ 221723 w 471"/>
                  <a:gd name="T63" fmla="*/ 128519 h 281"/>
                  <a:gd name="T64" fmla="*/ 232951 w 471"/>
                  <a:gd name="T65" fmla="*/ 122311 h 281"/>
                  <a:gd name="T66" fmla="*/ 250309 w 471"/>
                  <a:gd name="T67" fmla="*/ 135026 h 281"/>
                  <a:gd name="T68" fmla="*/ 258429 w 471"/>
                  <a:gd name="T69" fmla="*/ 153038 h 281"/>
                  <a:gd name="T70" fmla="*/ 265640 w 471"/>
                  <a:gd name="T71" fmla="*/ 170005 h 281"/>
                  <a:gd name="T72" fmla="*/ 274329 w 471"/>
                  <a:gd name="T73" fmla="*/ 210468 h 281"/>
                  <a:gd name="T74" fmla="*/ 277636 w 471"/>
                  <a:gd name="T75" fmla="*/ 227149 h 281"/>
                  <a:gd name="T76" fmla="*/ 279132 w 471"/>
                  <a:gd name="T77" fmla="*/ 236978 h 281"/>
                  <a:gd name="T78" fmla="*/ 267228 w 471"/>
                  <a:gd name="T79" fmla="*/ 267755 h 281"/>
                  <a:gd name="T80" fmla="*/ 277636 w 471"/>
                  <a:gd name="T81" fmla="*/ 267317 h 281"/>
                  <a:gd name="T82" fmla="*/ 295181 w 471"/>
                  <a:gd name="T83" fmla="*/ 293857 h 281"/>
                  <a:gd name="T84" fmla="*/ 314210 w 471"/>
                  <a:gd name="T85" fmla="*/ 297167 h 281"/>
                  <a:gd name="T86" fmla="*/ 327982 w 471"/>
                  <a:gd name="T87" fmla="*/ 317759 h 281"/>
                  <a:gd name="T88" fmla="*/ 329995 w 471"/>
                  <a:gd name="T89" fmla="*/ 325758 h 281"/>
                  <a:gd name="T90" fmla="*/ 329995 w 471"/>
                  <a:gd name="T91" fmla="*/ 332772 h 281"/>
                  <a:gd name="T92" fmla="*/ 339650 w 471"/>
                  <a:gd name="T93" fmla="*/ 325758 h 281"/>
                  <a:gd name="T94" fmla="*/ 345213 w 471"/>
                  <a:gd name="T95" fmla="*/ 323783 h 281"/>
                  <a:gd name="T96" fmla="*/ 378759 w 471"/>
                  <a:gd name="T97" fmla="*/ 349853 h 281"/>
                  <a:gd name="T98" fmla="*/ 385383 w 471"/>
                  <a:gd name="T99" fmla="*/ 376314 h 281"/>
                  <a:gd name="T100" fmla="*/ 401140 w 471"/>
                  <a:gd name="T101" fmla="*/ 380313 h 281"/>
                  <a:gd name="T102" fmla="*/ 406154 w 471"/>
                  <a:gd name="T103" fmla="*/ 406865 h 281"/>
                  <a:gd name="T104" fmla="*/ 389134 w 471"/>
                  <a:gd name="T105" fmla="*/ 488209 h 281"/>
                  <a:gd name="T106" fmla="*/ 375032 w 471"/>
                  <a:gd name="T107" fmla="*/ 532117 h 281"/>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471" h="281">
                    <a:moveTo>
                      <a:pt x="21" y="280"/>
                    </a:moveTo>
                    <a:cubicBezTo>
                      <a:pt x="32" y="281"/>
                      <a:pt x="25" y="253"/>
                      <a:pt x="24" y="250"/>
                    </a:cubicBezTo>
                    <a:cubicBezTo>
                      <a:pt x="23" y="248"/>
                      <a:pt x="22" y="245"/>
                      <a:pt x="22" y="245"/>
                    </a:cubicBezTo>
                    <a:cubicBezTo>
                      <a:pt x="21" y="243"/>
                      <a:pt x="20" y="221"/>
                      <a:pt x="16" y="218"/>
                    </a:cubicBezTo>
                    <a:cubicBezTo>
                      <a:pt x="13" y="216"/>
                      <a:pt x="4" y="215"/>
                      <a:pt x="4" y="215"/>
                    </a:cubicBezTo>
                    <a:cubicBezTo>
                      <a:pt x="0" y="207"/>
                      <a:pt x="3" y="200"/>
                      <a:pt x="0" y="191"/>
                    </a:cubicBezTo>
                    <a:cubicBezTo>
                      <a:pt x="2" y="185"/>
                      <a:pt x="7" y="186"/>
                      <a:pt x="12" y="180"/>
                    </a:cubicBezTo>
                    <a:cubicBezTo>
                      <a:pt x="14" y="172"/>
                      <a:pt x="14" y="169"/>
                      <a:pt x="6" y="165"/>
                    </a:cubicBezTo>
                    <a:cubicBezTo>
                      <a:pt x="4" y="163"/>
                      <a:pt x="2" y="162"/>
                      <a:pt x="2" y="160"/>
                    </a:cubicBezTo>
                    <a:cubicBezTo>
                      <a:pt x="2" y="150"/>
                      <a:pt x="16" y="123"/>
                      <a:pt x="28" y="120"/>
                    </a:cubicBezTo>
                    <a:cubicBezTo>
                      <a:pt x="32" y="111"/>
                      <a:pt x="40" y="105"/>
                      <a:pt x="44" y="96"/>
                    </a:cubicBezTo>
                    <a:cubicBezTo>
                      <a:pt x="39" y="83"/>
                      <a:pt x="38" y="85"/>
                      <a:pt x="42" y="70"/>
                    </a:cubicBezTo>
                    <a:cubicBezTo>
                      <a:pt x="38" y="60"/>
                      <a:pt x="34" y="48"/>
                      <a:pt x="24" y="43"/>
                    </a:cubicBezTo>
                    <a:cubicBezTo>
                      <a:pt x="18" y="36"/>
                      <a:pt x="10" y="37"/>
                      <a:pt x="20" y="32"/>
                    </a:cubicBezTo>
                    <a:cubicBezTo>
                      <a:pt x="27" y="34"/>
                      <a:pt x="26" y="32"/>
                      <a:pt x="26" y="36"/>
                    </a:cubicBezTo>
                    <a:cubicBezTo>
                      <a:pt x="34" y="41"/>
                      <a:pt x="39" y="39"/>
                      <a:pt x="48" y="35"/>
                    </a:cubicBezTo>
                    <a:cubicBezTo>
                      <a:pt x="45" y="22"/>
                      <a:pt x="48" y="14"/>
                      <a:pt x="64" y="11"/>
                    </a:cubicBezTo>
                    <a:cubicBezTo>
                      <a:pt x="71" y="8"/>
                      <a:pt x="75" y="3"/>
                      <a:pt x="82" y="0"/>
                    </a:cubicBezTo>
                    <a:cubicBezTo>
                      <a:pt x="84" y="1"/>
                      <a:pt x="88" y="0"/>
                      <a:pt x="88" y="2"/>
                    </a:cubicBezTo>
                    <a:cubicBezTo>
                      <a:pt x="90" y="12"/>
                      <a:pt x="75" y="13"/>
                      <a:pt x="92" y="9"/>
                    </a:cubicBezTo>
                    <a:cubicBezTo>
                      <a:pt x="94" y="8"/>
                      <a:pt x="96" y="5"/>
                      <a:pt x="98" y="5"/>
                    </a:cubicBezTo>
                    <a:cubicBezTo>
                      <a:pt x="102" y="4"/>
                      <a:pt x="106" y="7"/>
                      <a:pt x="110" y="8"/>
                    </a:cubicBezTo>
                    <a:cubicBezTo>
                      <a:pt x="112" y="8"/>
                      <a:pt x="116" y="9"/>
                      <a:pt x="116" y="9"/>
                    </a:cubicBezTo>
                    <a:cubicBezTo>
                      <a:pt x="122" y="16"/>
                      <a:pt x="129" y="13"/>
                      <a:pt x="141" y="14"/>
                    </a:cubicBezTo>
                    <a:cubicBezTo>
                      <a:pt x="143" y="21"/>
                      <a:pt x="147" y="22"/>
                      <a:pt x="155" y="24"/>
                    </a:cubicBezTo>
                    <a:cubicBezTo>
                      <a:pt x="159" y="22"/>
                      <a:pt x="163" y="20"/>
                      <a:pt x="167" y="17"/>
                    </a:cubicBezTo>
                    <a:cubicBezTo>
                      <a:pt x="169" y="16"/>
                      <a:pt x="173" y="14"/>
                      <a:pt x="173" y="14"/>
                    </a:cubicBezTo>
                    <a:cubicBezTo>
                      <a:pt x="195" y="26"/>
                      <a:pt x="175" y="20"/>
                      <a:pt x="195" y="14"/>
                    </a:cubicBezTo>
                    <a:cubicBezTo>
                      <a:pt x="207" y="17"/>
                      <a:pt x="201" y="26"/>
                      <a:pt x="211" y="32"/>
                    </a:cubicBezTo>
                    <a:cubicBezTo>
                      <a:pt x="214" y="38"/>
                      <a:pt x="224" y="55"/>
                      <a:pt x="231" y="59"/>
                    </a:cubicBezTo>
                    <a:cubicBezTo>
                      <a:pt x="241" y="70"/>
                      <a:pt x="235" y="67"/>
                      <a:pt x="245" y="70"/>
                    </a:cubicBezTo>
                    <a:cubicBezTo>
                      <a:pt x="249" y="69"/>
                      <a:pt x="253" y="69"/>
                      <a:pt x="257" y="68"/>
                    </a:cubicBezTo>
                    <a:cubicBezTo>
                      <a:pt x="261" y="67"/>
                      <a:pt x="270" y="65"/>
                      <a:pt x="270" y="65"/>
                    </a:cubicBezTo>
                    <a:cubicBezTo>
                      <a:pt x="278" y="66"/>
                      <a:pt x="283" y="67"/>
                      <a:pt x="290" y="71"/>
                    </a:cubicBezTo>
                    <a:cubicBezTo>
                      <a:pt x="304" y="88"/>
                      <a:pt x="282" y="62"/>
                      <a:pt x="300" y="81"/>
                    </a:cubicBezTo>
                    <a:cubicBezTo>
                      <a:pt x="302" y="84"/>
                      <a:pt x="308" y="90"/>
                      <a:pt x="308" y="90"/>
                    </a:cubicBezTo>
                    <a:cubicBezTo>
                      <a:pt x="311" y="98"/>
                      <a:pt x="315" y="103"/>
                      <a:pt x="318" y="111"/>
                    </a:cubicBezTo>
                    <a:cubicBezTo>
                      <a:pt x="319" y="114"/>
                      <a:pt x="321" y="117"/>
                      <a:pt x="322" y="120"/>
                    </a:cubicBezTo>
                    <a:cubicBezTo>
                      <a:pt x="323" y="122"/>
                      <a:pt x="324" y="125"/>
                      <a:pt x="324" y="125"/>
                    </a:cubicBezTo>
                    <a:cubicBezTo>
                      <a:pt x="321" y="132"/>
                      <a:pt x="313" y="134"/>
                      <a:pt x="310" y="142"/>
                    </a:cubicBezTo>
                    <a:cubicBezTo>
                      <a:pt x="313" y="151"/>
                      <a:pt x="317" y="146"/>
                      <a:pt x="322" y="141"/>
                    </a:cubicBezTo>
                    <a:cubicBezTo>
                      <a:pt x="341" y="143"/>
                      <a:pt x="339" y="142"/>
                      <a:pt x="342" y="155"/>
                    </a:cubicBezTo>
                    <a:cubicBezTo>
                      <a:pt x="351" y="150"/>
                      <a:pt x="355" y="152"/>
                      <a:pt x="364" y="157"/>
                    </a:cubicBezTo>
                    <a:cubicBezTo>
                      <a:pt x="369" y="162"/>
                      <a:pt x="372" y="166"/>
                      <a:pt x="380" y="168"/>
                    </a:cubicBezTo>
                    <a:cubicBezTo>
                      <a:pt x="381" y="169"/>
                      <a:pt x="383" y="171"/>
                      <a:pt x="382" y="172"/>
                    </a:cubicBezTo>
                    <a:cubicBezTo>
                      <a:pt x="380" y="176"/>
                      <a:pt x="368" y="172"/>
                      <a:pt x="382" y="176"/>
                    </a:cubicBezTo>
                    <a:cubicBezTo>
                      <a:pt x="386" y="175"/>
                      <a:pt x="390" y="173"/>
                      <a:pt x="394" y="172"/>
                    </a:cubicBezTo>
                    <a:cubicBezTo>
                      <a:pt x="396" y="172"/>
                      <a:pt x="400" y="171"/>
                      <a:pt x="400" y="171"/>
                    </a:cubicBezTo>
                    <a:cubicBezTo>
                      <a:pt x="413" y="177"/>
                      <a:pt x="427" y="179"/>
                      <a:pt x="439" y="185"/>
                    </a:cubicBezTo>
                    <a:cubicBezTo>
                      <a:pt x="441" y="190"/>
                      <a:pt x="445" y="194"/>
                      <a:pt x="447" y="199"/>
                    </a:cubicBezTo>
                    <a:cubicBezTo>
                      <a:pt x="453" y="198"/>
                      <a:pt x="460" y="195"/>
                      <a:pt x="465" y="201"/>
                    </a:cubicBezTo>
                    <a:cubicBezTo>
                      <a:pt x="468" y="205"/>
                      <a:pt x="471" y="215"/>
                      <a:pt x="471" y="215"/>
                    </a:cubicBezTo>
                    <a:cubicBezTo>
                      <a:pt x="468" y="231"/>
                      <a:pt x="469" y="248"/>
                      <a:pt x="451" y="258"/>
                    </a:cubicBezTo>
                    <a:cubicBezTo>
                      <a:pt x="447" y="262"/>
                      <a:pt x="437" y="275"/>
                      <a:pt x="435" y="281"/>
                    </a:cubicBezTo>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0" name="任意多边形 82975"/>
              <p:cNvSpPr>
                <a:spLocks noChangeArrowheads="1"/>
              </p:cNvSpPr>
              <p:nvPr userDrawn="1"/>
            </p:nvSpPr>
            <p:spPr bwMode="auto">
              <a:xfrm>
                <a:off x="3880" y="-7"/>
                <a:ext cx="984" cy="692"/>
              </a:xfrm>
              <a:custGeom>
                <a:avLst/>
                <a:gdLst>
                  <a:gd name="T0" fmla="*/ 406 w 984"/>
                  <a:gd name="T1" fmla="*/ 2 h 844"/>
                  <a:gd name="T2" fmla="*/ 502 w 984"/>
                  <a:gd name="T3" fmla="*/ 2 h 844"/>
                  <a:gd name="T4" fmla="*/ 550 w 984"/>
                  <a:gd name="T5" fmla="*/ 2 h 844"/>
                  <a:gd name="T6" fmla="*/ 578 w 984"/>
                  <a:gd name="T7" fmla="*/ 4 h 844"/>
                  <a:gd name="T8" fmla="*/ 586 w 984"/>
                  <a:gd name="T9" fmla="*/ 3 h 844"/>
                  <a:gd name="T10" fmla="*/ 606 w 984"/>
                  <a:gd name="T11" fmla="*/ 2 h 844"/>
                  <a:gd name="T12" fmla="*/ 642 w 984"/>
                  <a:gd name="T13" fmla="*/ 4 h 844"/>
                  <a:gd name="T14" fmla="*/ 682 w 984"/>
                  <a:gd name="T15" fmla="*/ 3 h 844"/>
                  <a:gd name="T16" fmla="*/ 706 w 984"/>
                  <a:gd name="T17" fmla="*/ 2 h 844"/>
                  <a:gd name="T18" fmla="*/ 762 w 984"/>
                  <a:gd name="T19" fmla="*/ 2 h 844"/>
                  <a:gd name="T20" fmla="*/ 798 w 984"/>
                  <a:gd name="T21" fmla="*/ 2 h 844"/>
                  <a:gd name="T22" fmla="*/ 798 w 984"/>
                  <a:gd name="T23" fmla="*/ 4 h 844"/>
                  <a:gd name="T24" fmla="*/ 790 w 984"/>
                  <a:gd name="T25" fmla="*/ 5 h 844"/>
                  <a:gd name="T26" fmla="*/ 766 w 984"/>
                  <a:gd name="T27" fmla="*/ 6 h 844"/>
                  <a:gd name="T28" fmla="*/ 762 w 984"/>
                  <a:gd name="T29" fmla="*/ 6 h 844"/>
                  <a:gd name="T30" fmla="*/ 802 w 984"/>
                  <a:gd name="T31" fmla="*/ 7 h 844"/>
                  <a:gd name="T32" fmla="*/ 786 w 984"/>
                  <a:gd name="T33" fmla="*/ 11 h 844"/>
                  <a:gd name="T34" fmla="*/ 830 w 984"/>
                  <a:gd name="T35" fmla="*/ 14 h 844"/>
                  <a:gd name="T36" fmla="*/ 854 w 984"/>
                  <a:gd name="T37" fmla="*/ 16 h 844"/>
                  <a:gd name="T38" fmla="*/ 830 w 984"/>
                  <a:gd name="T39" fmla="*/ 16 h 844"/>
                  <a:gd name="T40" fmla="*/ 746 w 984"/>
                  <a:gd name="T41" fmla="*/ 13 h 844"/>
                  <a:gd name="T42" fmla="*/ 678 w 984"/>
                  <a:gd name="T43" fmla="*/ 13 h 844"/>
                  <a:gd name="T44" fmla="*/ 590 w 984"/>
                  <a:gd name="T45" fmla="*/ 16 h 844"/>
                  <a:gd name="T46" fmla="*/ 642 w 984"/>
                  <a:gd name="T47" fmla="*/ 20 h 844"/>
                  <a:gd name="T48" fmla="*/ 710 w 984"/>
                  <a:gd name="T49" fmla="*/ 21 h 844"/>
                  <a:gd name="T50" fmla="*/ 738 w 984"/>
                  <a:gd name="T51" fmla="*/ 19 h 844"/>
                  <a:gd name="T52" fmla="*/ 774 w 984"/>
                  <a:gd name="T53" fmla="*/ 20 h 844"/>
                  <a:gd name="T54" fmla="*/ 766 w 984"/>
                  <a:gd name="T55" fmla="*/ 21 h 844"/>
                  <a:gd name="T56" fmla="*/ 802 w 984"/>
                  <a:gd name="T57" fmla="*/ 23 h 844"/>
                  <a:gd name="T58" fmla="*/ 838 w 984"/>
                  <a:gd name="T59" fmla="*/ 23 h 844"/>
                  <a:gd name="T60" fmla="*/ 922 w 984"/>
                  <a:gd name="T61" fmla="*/ 28 h 844"/>
                  <a:gd name="T62" fmla="*/ 942 w 984"/>
                  <a:gd name="T63" fmla="*/ 28 h 844"/>
                  <a:gd name="T64" fmla="*/ 874 w 984"/>
                  <a:gd name="T65" fmla="*/ 28 h 844"/>
                  <a:gd name="T66" fmla="*/ 830 w 984"/>
                  <a:gd name="T67" fmla="*/ 26 h 844"/>
                  <a:gd name="T68" fmla="*/ 778 w 984"/>
                  <a:gd name="T69" fmla="*/ 25 h 844"/>
                  <a:gd name="T70" fmla="*/ 702 w 984"/>
                  <a:gd name="T71" fmla="*/ 23 h 844"/>
                  <a:gd name="T72" fmla="*/ 614 w 984"/>
                  <a:gd name="T73" fmla="*/ 22 h 844"/>
                  <a:gd name="T74" fmla="*/ 506 w 984"/>
                  <a:gd name="T75" fmla="*/ 20 h 844"/>
                  <a:gd name="T76" fmla="*/ 462 w 984"/>
                  <a:gd name="T77" fmla="*/ 17 h 844"/>
                  <a:gd name="T78" fmla="*/ 430 w 984"/>
                  <a:gd name="T79" fmla="*/ 16 h 844"/>
                  <a:gd name="T80" fmla="*/ 382 w 984"/>
                  <a:gd name="T81" fmla="*/ 14 h 844"/>
                  <a:gd name="T82" fmla="*/ 342 w 984"/>
                  <a:gd name="T83" fmla="*/ 13 h 844"/>
                  <a:gd name="T84" fmla="*/ 354 w 984"/>
                  <a:gd name="T85" fmla="*/ 14 h 844"/>
                  <a:gd name="T86" fmla="*/ 418 w 984"/>
                  <a:gd name="T87" fmla="*/ 16 h 844"/>
                  <a:gd name="T88" fmla="*/ 422 w 984"/>
                  <a:gd name="T89" fmla="*/ 17 h 844"/>
                  <a:gd name="T90" fmla="*/ 394 w 984"/>
                  <a:gd name="T91" fmla="*/ 17 h 844"/>
                  <a:gd name="T92" fmla="*/ 354 w 984"/>
                  <a:gd name="T93" fmla="*/ 16 h 844"/>
                  <a:gd name="T94" fmla="*/ 314 w 984"/>
                  <a:gd name="T95" fmla="*/ 13 h 844"/>
                  <a:gd name="T96" fmla="*/ 266 w 984"/>
                  <a:gd name="T97" fmla="*/ 11 h 844"/>
                  <a:gd name="T98" fmla="*/ 210 w 984"/>
                  <a:gd name="T99" fmla="*/ 11 h 844"/>
                  <a:gd name="T100" fmla="*/ 154 w 984"/>
                  <a:gd name="T101" fmla="*/ 7 h 844"/>
                  <a:gd name="T102" fmla="*/ 66 w 984"/>
                  <a:gd name="T103" fmla="*/ 2 h 844"/>
                  <a:gd name="T104" fmla="*/ 34 w 984"/>
                  <a:gd name="T105" fmla="*/ 2 h 844"/>
                  <a:gd name="T106" fmla="*/ 46 w 984"/>
                  <a:gd name="T107" fmla="*/ 2 h 844"/>
                  <a:gd name="T108" fmla="*/ 102 w 984"/>
                  <a:gd name="T109" fmla="*/ 2 h 844"/>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984" h="844">
                    <a:moveTo>
                      <a:pt x="82" y="38"/>
                    </a:moveTo>
                    <a:lnTo>
                      <a:pt x="406" y="6"/>
                    </a:lnTo>
                    <a:cubicBezTo>
                      <a:pt x="497" y="22"/>
                      <a:pt x="465" y="0"/>
                      <a:pt x="474" y="54"/>
                    </a:cubicBezTo>
                    <a:cubicBezTo>
                      <a:pt x="492" y="48"/>
                      <a:pt x="484" y="40"/>
                      <a:pt x="502" y="34"/>
                    </a:cubicBezTo>
                    <a:cubicBezTo>
                      <a:pt x="510" y="37"/>
                      <a:pt x="517" y="46"/>
                      <a:pt x="526" y="46"/>
                    </a:cubicBezTo>
                    <a:cubicBezTo>
                      <a:pt x="534" y="46"/>
                      <a:pt x="550" y="38"/>
                      <a:pt x="550" y="38"/>
                    </a:cubicBezTo>
                    <a:cubicBezTo>
                      <a:pt x="556" y="55"/>
                      <a:pt x="552" y="60"/>
                      <a:pt x="542" y="74"/>
                    </a:cubicBezTo>
                    <a:cubicBezTo>
                      <a:pt x="555" y="114"/>
                      <a:pt x="550" y="102"/>
                      <a:pt x="578" y="130"/>
                    </a:cubicBezTo>
                    <a:cubicBezTo>
                      <a:pt x="584" y="148"/>
                      <a:pt x="590" y="148"/>
                      <a:pt x="606" y="138"/>
                    </a:cubicBezTo>
                    <a:cubicBezTo>
                      <a:pt x="600" y="119"/>
                      <a:pt x="594" y="107"/>
                      <a:pt x="586" y="90"/>
                    </a:cubicBezTo>
                    <a:cubicBezTo>
                      <a:pt x="583" y="82"/>
                      <a:pt x="578" y="66"/>
                      <a:pt x="578" y="66"/>
                    </a:cubicBezTo>
                    <a:cubicBezTo>
                      <a:pt x="585" y="44"/>
                      <a:pt x="597" y="56"/>
                      <a:pt x="606" y="70"/>
                    </a:cubicBezTo>
                    <a:cubicBezTo>
                      <a:pt x="609" y="86"/>
                      <a:pt x="608" y="117"/>
                      <a:pt x="626" y="90"/>
                    </a:cubicBezTo>
                    <a:cubicBezTo>
                      <a:pt x="648" y="97"/>
                      <a:pt x="646" y="104"/>
                      <a:pt x="642" y="126"/>
                    </a:cubicBezTo>
                    <a:cubicBezTo>
                      <a:pt x="650" y="150"/>
                      <a:pt x="665" y="141"/>
                      <a:pt x="682" y="130"/>
                    </a:cubicBezTo>
                    <a:cubicBezTo>
                      <a:pt x="689" y="108"/>
                      <a:pt x="673" y="124"/>
                      <a:pt x="682" y="98"/>
                    </a:cubicBezTo>
                    <a:cubicBezTo>
                      <a:pt x="683" y="94"/>
                      <a:pt x="690" y="96"/>
                      <a:pt x="694" y="94"/>
                    </a:cubicBezTo>
                    <a:cubicBezTo>
                      <a:pt x="698" y="92"/>
                      <a:pt x="702" y="89"/>
                      <a:pt x="706" y="86"/>
                    </a:cubicBezTo>
                    <a:cubicBezTo>
                      <a:pt x="717" y="54"/>
                      <a:pt x="688" y="54"/>
                      <a:pt x="742" y="46"/>
                    </a:cubicBezTo>
                    <a:cubicBezTo>
                      <a:pt x="748" y="27"/>
                      <a:pt x="741" y="9"/>
                      <a:pt x="762" y="2"/>
                    </a:cubicBezTo>
                    <a:cubicBezTo>
                      <a:pt x="788" y="11"/>
                      <a:pt x="777" y="38"/>
                      <a:pt x="802" y="46"/>
                    </a:cubicBezTo>
                    <a:cubicBezTo>
                      <a:pt x="831" y="36"/>
                      <a:pt x="805" y="63"/>
                      <a:pt x="798" y="70"/>
                    </a:cubicBezTo>
                    <a:cubicBezTo>
                      <a:pt x="789" y="96"/>
                      <a:pt x="787" y="96"/>
                      <a:pt x="802" y="118"/>
                    </a:cubicBezTo>
                    <a:cubicBezTo>
                      <a:pt x="801" y="122"/>
                      <a:pt x="801" y="127"/>
                      <a:pt x="798" y="130"/>
                    </a:cubicBezTo>
                    <a:cubicBezTo>
                      <a:pt x="794" y="133"/>
                      <a:pt x="784" y="129"/>
                      <a:pt x="782" y="134"/>
                    </a:cubicBezTo>
                    <a:cubicBezTo>
                      <a:pt x="780" y="142"/>
                      <a:pt x="790" y="158"/>
                      <a:pt x="790" y="158"/>
                    </a:cubicBezTo>
                    <a:cubicBezTo>
                      <a:pt x="786" y="161"/>
                      <a:pt x="783" y="165"/>
                      <a:pt x="778" y="166"/>
                    </a:cubicBezTo>
                    <a:cubicBezTo>
                      <a:pt x="774" y="167"/>
                      <a:pt x="769" y="159"/>
                      <a:pt x="766" y="162"/>
                    </a:cubicBezTo>
                    <a:cubicBezTo>
                      <a:pt x="758" y="170"/>
                      <a:pt x="794" y="182"/>
                      <a:pt x="794" y="182"/>
                    </a:cubicBezTo>
                    <a:cubicBezTo>
                      <a:pt x="804" y="211"/>
                      <a:pt x="775" y="190"/>
                      <a:pt x="762" y="186"/>
                    </a:cubicBezTo>
                    <a:cubicBezTo>
                      <a:pt x="767" y="194"/>
                      <a:pt x="773" y="202"/>
                      <a:pt x="778" y="210"/>
                    </a:cubicBezTo>
                    <a:cubicBezTo>
                      <a:pt x="783" y="218"/>
                      <a:pt x="802" y="226"/>
                      <a:pt x="802" y="226"/>
                    </a:cubicBezTo>
                    <a:cubicBezTo>
                      <a:pt x="813" y="242"/>
                      <a:pt x="804" y="245"/>
                      <a:pt x="810" y="262"/>
                    </a:cubicBezTo>
                    <a:cubicBezTo>
                      <a:pt x="803" y="282"/>
                      <a:pt x="793" y="301"/>
                      <a:pt x="786" y="322"/>
                    </a:cubicBezTo>
                    <a:cubicBezTo>
                      <a:pt x="783" y="330"/>
                      <a:pt x="778" y="346"/>
                      <a:pt x="778" y="346"/>
                    </a:cubicBezTo>
                    <a:cubicBezTo>
                      <a:pt x="785" y="366"/>
                      <a:pt x="817" y="394"/>
                      <a:pt x="830" y="414"/>
                    </a:cubicBezTo>
                    <a:cubicBezTo>
                      <a:pt x="835" y="422"/>
                      <a:pt x="841" y="430"/>
                      <a:pt x="846" y="438"/>
                    </a:cubicBezTo>
                    <a:cubicBezTo>
                      <a:pt x="849" y="442"/>
                      <a:pt x="854" y="450"/>
                      <a:pt x="854" y="450"/>
                    </a:cubicBezTo>
                    <a:cubicBezTo>
                      <a:pt x="853" y="457"/>
                      <a:pt x="855" y="466"/>
                      <a:pt x="850" y="470"/>
                    </a:cubicBezTo>
                    <a:cubicBezTo>
                      <a:pt x="844" y="475"/>
                      <a:pt x="831" y="451"/>
                      <a:pt x="830" y="450"/>
                    </a:cubicBezTo>
                    <a:cubicBezTo>
                      <a:pt x="811" y="431"/>
                      <a:pt x="789" y="421"/>
                      <a:pt x="774" y="398"/>
                    </a:cubicBezTo>
                    <a:cubicBezTo>
                      <a:pt x="769" y="379"/>
                      <a:pt x="766" y="371"/>
                      <a:pt x="746" y="378"/>
                    </a:cubicBezTo>
                    <a:cubicBezTo>
                      <a:pt x="717" y="368"/>
                      <a:pt x="730" y="368"/>
                      <a:pt x="706" y="374"/>
                    </a:cubicBezTo>
                    <a:cubicBezTo>
                      <a:pt x="688" y="402"/>
                      <a:pt x="699" y="395"/>
                      <a:pt x="678" y="402"/>
                    </a:cubicBezTo>
                    <a:cubicBezTo>
                      <a:pt x="654" y="386"/>
                      <a:pt x="650" y="390"/>
                      <a:pt x="618" y="394"/>
                    </a:cubicBezTo>
                    <a:cubicBezTo>
                      <a:pt x="607" y="411"/>
                      <a:pt x="601" y="426"/>
                      <a:pt x="590" y="442"/>
                    </a:cubicBezTo>
                    <a:cubicBezTo>
                      <a:pt x="600" y="471"/>
                      <a:pt x="593" y="459"/>
                      <a:pt x="606" y="478"/>
                    </a:cubicBezTo>
                    <a:cubicBezTo>
                      <a:pt x="593" y="518"/>
                      <a:pt x="622" y="548"/>
                      <a:pt x="642" y="578"/>
                    </a:cubicBezTo>
                    <a:cubicBezTo>
                      <a:pt x="651" y="591"/>
                      <a:pt x="651" y="601"/>
                      <a:pt x="666" y="606"/>
                    </a:cubicBezTo>
                    <a:cubicBezTo>
                      <a:pt x="680" y="627"/>
                      <a:pt x="691" y="623"/>
                      <a:pt x="710" y="610"/>
                    </a:cubicBezTo>
                    <a:cubicBezTo>
                      <a:pt x="729" y="616"/>
                      <a:pt x="729" y="606"/>
                      <a:pt x="734" y="590"/>
                    </a:cubicBezTo>
                    <a:cubicBezTo>
                      <a:pt x="735" y="577"/>
                      <a:pt x="731" y="562"/>
                      <a:pt x="738" y="550"/>
                    </a:cubicBezTo>
                    <a:cubicBezTo>
                      <a:pt x="742" y="543"/>
                      <a:pt x="762" y="542"/>
                      <a:pt x="762" y="542"/>
                    </a:cubicBezTo>
                    <a:cubicBezTo>
                      <a:pt x="783" y="547"/>
                      <a:pt x="786" y="552"/>
                      <a:pt x="774" y="570"/>
                    </a:cubicBezTo>
                    <a:cubicBezTo>
                      <a:pt x="779" y="590"/>
                      <a:pt x="790" y="605"/>
                      <a:pt x="770" y="618"/>
                    </a:cubicBezTo>
                    <a:cubicBezTo>
                      <a:pt x="769" y="622"/>
                      <a:pt x="764" y="626"/>
                      <a:pt x="766" y="630"/>
                    </a:cubicBezTo>
                    <a:cubicBezTo>
                      <a:pt x="768" y="634"/>
                      <a:pt x="775" y="634"/>
                      <a:pt x="778" y="638"/>
                    </a:cubicBezTo>
                    <a:cubicBezTo>
                      <a:pt x="788" y="651"/>
                      <a:pt x="786" y="660"/>
                      <a:pt x="802" y="670"/>
                    </a:cubicBezTo>
                    <a:cubicBezTo>
                      <a:pt x="810" y="667"/>
                      <a:pt x="818" y="665"/>
                      <a:pt x="826" y="662"/>
                    </a:cubicBezTo>
                    <a:cubicBezTo>
                      <a:pt x="830" y="661"/>
                      <a:pt x="838" y="658"/>
                      <a:pt x="838" y="658"/>
                    </a:cubicBezTo>
                    <a:cubicBezTo>
                      <a:pt x="857" y="664"/>
                      <a:pt x="864" y="680"/>
                      <a:pt x="870" y="698"/>
                    </a:cubicBezTo>
                    <a:cubicBezTo>
                      <a:pt x="859" y="731"/>
                      <a:pt x="887" y="794"/>
                      <a:pt x="922" y="806"/>
                    </a:cubicBezTo>
                    <a:cubicBezTo>
                      <a:pt x="938" y="801"/>
                      <a:pt x="941" y="792"/>
                      <a:pt x="958" y="798"/>
                    </a:cubicBezTo>
                    <a:cubicBezTo>
                      <a:pt x="984" y="837"/>
                      <a:pt x="928" y="784"/>
                      <a:pt x="942" y="826"/>
                    </a:cubicBezTo>
                    <a:cubicBezTo>
                      <a:pt x="936" y="844"/>
                      <a:pt x="930" y="844"/>
                      <a:pt x="914" y="834"/>
                    </a:cubicBezTo>
                    <a:cubicBezTo>
                      <a:pt x="903" y="817"/>
                      <a:pt x="890" y="821"/>
                      <a:pt x="874" y="810"/>
                    </a:cubicBezTo>
                    <a:cubicBezTo>
                      <a:pt x="851" y="776"/>
                      <a:pt x="882" y="816"/>
                      <a:pt x="854" y="794"/>
                    </a:cubicBezTo>
                    <a:cubicBezTo>
                      <a:pt x="843" y="785"/>
                      <a:pt x="840" y="768"/>
                      <a:pt x="830" y="758"/>
                    </a:cubicBezTo>
                    <a:cubicBezTo>
                      <a:pt x="824" y="739"/>
                      <a:pt x="817" y="724"/>
                      <a:pt x="798" y="718"/>
                    </a:cubicBezTo>
                    <a:cubicBezTo>
                      <a:pt x="791" y="696"/>
                      <a:pt x="800" y="712"/>
                      <a:pt x="778" y="710"/>
                    </a:cubicBezTo>
                    <a:cubicBezTo>
                      <a:pt x="767" y="709"/>
                      <a:pt x="746" y="702"/>
                      <a:pt x="746" y="702"/>
                    </a:cubicBezTo>
                    <a:cubicBezTo>
                      <a:pt x="729" y="691"/>
                      <a:pt x="720" y="674"/>
                      <a:pt x="702" y="662"/>
                    </a:cubicBezTo>
                    <a:cubicBezTo>
                      <a:pt x="694" y="665"/>
                      <a:pt x="687" y="673"/>
                      <a:pt x="678" y="674"/>
                    </a:cubicBezTo>
                    <a:cubicBezTo>
                      <a:pt x="657" y="677"/>
                      <a:pt x="630" y="657"/>
                      <a:pt x="614" y="646"/>
                    </a:cubicBezTo>
                    <a:cubicBezTo>
                      <a:pt x="600" y="637"/>
                      <a:pt x="580" y="639"/>
                      <a:pt x="566" y="630"/>
                    </a:cubicBezTo>
                    <a:cubicBezTo>
                      <a:pt x="546" y="617"/>
                      <a:pt x="525" y="607"/>
                      <a:pt x="506" y="594"/>
                    </a:cubicBezTo>
                    <a:cubicBezTo>
                      <a:pt x="513" y="572"/>
                      <a:pt x="509" y="551"/>
                      <a:pt x="490" y="538"/>
                    </a:cubicBezTo>
                    <a:cubicBezTo>
                      <a:pt x="485" y="522"/>
                      <a:pt x="476" y="515"/>
                      <a:pt x="462" y="506"/>
                    </a:cubicBezTo>
                    <a:cubicBezTo>
                      <a:pt x="441" y="474"/>
                      <a:pt x="469" y="513"/>
                      <a:pt x="442" y="486"/>
                    </a:cubicBezTo>
                    <a:cubicBezTo>
                      <a:pt x="436" y="480"/>
                      <a:pt x="436" y="468"/>
                      <a:pt x="430" y="462"/>
                    </a:cubicBezTo>
                    <a:cubicBezTo>
                      <a:pt x="427" y="459"/>
                      <a:pt x="422" y="459"/>
                      <a:pt x="418" y="458"/>
                    </a:cubicBezTo>
                    <a:cubicBezTo>
                      <a:pt x="407" y="447"/>
                      <a:pt x="382" y="430"/>
                      <a:pt x="382" y="430"/>
                    </a:cubicBezTo>
                    <a:cubicBezTo>
                      <a:pt x="371" y="413"/>
                      <a:pt x="358" y="399"/>
                      <a:pt x="346" y="382"/>
                    </a:cubicBezTo>
                    <a:cubicBezTo>
                      <a:pt x="344" y="378"/>
                      <a:pt x="345" y="373"/>
                      <a:pt x="342" y="370"/>
                    </a:cubicBezTo>
                    <a:cubicBezTo>
                      <a:pt x="339" y="367"/>
                      <a:pt x="334" y="367"/>
                      <a:pt x="330" y="366"/>
                    </a:cubicBezTo>
                    <a:cubicBezTo>
                      <a:pt x="322" y="390"/>
                      <a:pt x="342" y="398"/>
                      <a:pt x="354" y="414"/>
                    </a:cubicBezTo>
                    <a:cubicBezTo>
                      <a:pt x="368" y="432"/>
                      <a:pt x="372" y="446"/>
                      <a:pt x="390" y="458"/>
                    </a:cubicBezTo>
                    <a:cubicBezTo>
                      <a:pt x="409" y="487"/>
                      <a:pt x="399" y="475"/>
                      <a:pt x="418" y="494"/>
                    </a:cubicBezTo>
                    <a:cubicBezTo>
                      <a:pt x="423" y="510"/>
                      <a:pt x="428" y="517"/>
                      <a:pt x="442" y="526"/>
                    </a:cubicBezTo>
                    <a:cubicBezTo>
                      <a:pt x="450" y="550"/>
                      <a:pt x="432" y="533"/>
                      <a:pt x="422" y="526"/>
                    </a:cubicBezTo>
                    <a:cubicBezTo>
                      <a:pt x="399" y="492"/>
                      <a:pt x="430" y="532"/>
                      <a:pt x="402" y="510"/>
                    </a:cubicBezTo>
                    <a:cubicBezTo>
                      <a:pt x="398" y="507"/>
                      <a:pt x="397" y="501"/>
                      <a:pt x="394" y="498"/>
                    </a:cubicBezTo>
                    <a:cubicBezTo>
                      <a:pt x="391" y="495"/>
                      <a:pt x="386" y="493"/>
                      <a:pt x="382" y="490"/>
                    </a:cubicBezTo>
                    <a:cubicBezTo>
                      <a:pt x="377" y="474"/>
                      <a:pt x="370" y="471"/>
                      <a:pt x="354" y="466"/>
                    </a:cubicBezTo>
                    <a:cubicBezTo>
                      <a:pt x="344" y="452"/>
                      <a:pt x="340" y="447"/>
                      <a:pt x="346" y="430"/>
                    </a:cubicBezTo>
                    <a:cubicBezTo>
                      <a:pt x="338" y="418"/>
                      <a:pt x="314" y="402"/>
                      <a:pt x="314" y="402"/>
                    </a:cubicBezTo>
                    <a:cubicBezTo>
                      <a:pt x="306" y="390"/>
                      <a:pt x="298" y="378"/>
                      <a:pt x="290" y="366"/>
                    </a:cubicBezTo>
                    <a:cubicBezTo>
                      <a:pt x="284" y="357"/>
                      <a:pt x="273" y="354"/>
                      <a:pt x="266" y="346"/>
                    </a:cubicBezTo>
                    <a:cubicBezTo>
                      <a:pt x="263" y="342"/>
                      <a:pt x="262" y="337"/>
                      <a:pt x="258" y="334"/>
                    </a:cubicBezTo>
                    <a:cubicBezTo>
                      <a:pt x="243" y="324"/>
                      <a:pt x="225" y="324"/>
                      <a:pt x="210" y="314"/>
                    </a:cubicBezTo>
                    <a:cubicBezTo>
                      <a:pt x="201" y="300"/>
                      <a:pt x="194" y="291"/>
                      <a:pt x="178" y="286"/>
                    </a:cubicBezTo>
                    <a:cubicBezTo>
                      <a:pt x="160" y="260"/>
                      <a:pt x="192" y="247"/>
                      <a:pt x="154" y="238"/>
                    </a:cubicBezTo>
                    <a:cubicBezTo>
                      <a:pt x="111" y="209"/>
                      <a:pt x="106" y="149"/>
                      <a:pt x="90" y="102"/>
                    </a:cubicBezTo>
                    <a:cubicBezTo>
                      <a:pt x="86" y="90"/>
                      <a:pt x="76" y="73"/>
                      <a:pt x="66" y="66"/>
                    </a:cubicBezTo>
                    <a:cubicBezTo>
                      <a:pt x="58" y="60"/>
                      <a:pt x="42" y="50"/>
                      <a:pt x="42" y="50"/>
                    </a:cubicBezTo>
                    <a:cubicBezTo>
                      <a:pt x="39" y="46"/>
                      <a:pt x="38" y="41"/>
                      <a:pt x="34" y="38"/>
                    </a:cubicBezTo>
                    <a:cubicBezTo>
                      <a:pt x="27" y="34"/>
                      <a:pt x="10" y="30"/>
                      <a:pt x="10" y="30"/>
                    </a:cubicBezTo>
                    <a:cubicBezTo>
                      <a:pt x="0" y="1"/>
                      <a:pt x="31" y="17"/>
                      <a:pt x="46" y="22"/>
                    </a:cubicBezTo>
                    <a:cubicBezTo>
                      <a:pt x="65" y="51"/>
                      <a:pt x="61" y="41"/>
                      <a:pt x="86" y="58"/>
                    </a:cubicBezTo>
                    <a:cubicBezTo>
                      <a:pt x="94" y="70"/>
                      <a:pt x="94" y="93"/>
                      <a:pt x="102" y="70"/>
                    </a:cubicBezTo>
                    <a:cubicBezTo>
                      <a:pt x="95" y="49"/>
                      <a:pt x="82" y="62"/>
                      <a:pt x="82" y="38"/>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1" name="任意多边形 82976"/>
              <p:cNvSpPr>
                <a:spLocks noChangeArrowheads="1"/>
              </p:cNvSpPr>
              <p:nvPr userDrawn="1"/>
            </p:nvSpPr>
            <p:spPr bwMode="auto">
              <a:xfrm>
                <a:off x="3577" y="490"/>
                <a:ext cx="36" cy="39"/>
              </a:xfrm>
              <a:custGeom>
                <a:avLst/>
                <a:gdLst>
                  <a:gd name="T0" fmla="*/ 6 w 36"/>
                  <a:gd name="T1" fmla="*/ 2 h 48"/>
                  <a:gd name="T2" fmla="*/ 10 w 36"/>
                  <a:gd name="T3" fmla="*/ 2 h 48"/>
                  <a:gd name="T4" fmla="*/ 6 w 36"/>
                  <a:gd name="T5" fmla="*/ 2 h 48"/>
                  <a:gd name="T6" fmla="*/ 0 60000 65536"/>
                  <a:gd name="T7" fmla="*/ 0 60000 65536"/>
                  <a:gd name="T8" fmla="*/ 0 60000 65536"/>
                </a:gdLst>
                <a:ahLst/>
                <a:cxnLst>
                  <a:cxn ang="T6">
                    <a:pos x="T0" y="T1"/>
                  </a:cxn>
                  <a:cxn ang="T7">
                    <a:pos x="T2" y="T3"/>
                  </a:cxn>
                  <a:cxn ang="T8">
                    <a:pos x="T4" y="T5"/>
                  </a:cxn>
                </a:cxnLst>
                <a:rect l="0" t="0" r="r" b="b"/>
                <a:pathLst>
                  <a:path w="36" h="48">
                    <a:moveTo>
                      <a:pt x="6" y="28"/>
                    </a:moveTo>
                    <a:cubicBezTo>
                      <a:pt x="25" y="0"/>
                      <a:pt x="36" y="31"/>
                      <a:pt x="10" y="48"/>
                    </a:cubicBezTo>
                    <a:cubicBezTo>
                      <a:pt x="0" y="34"/>
                      <a:pt x="0" y="40"/>
                      <a:pt x="6" y="28"/>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 name="任意多边形 82977"/>
              <p:cNvSpPr>
                <a:spLocks noChangeArrowheads="1"/>
              </p:cNvSpPr>
              <p:nvPr userDrawn="1"/>
            </p:nvSpPr>
            <p:spPr bwMode="auto">
              <a:xfrm>
                <a:off x="3549" y="475"/>
                <a:ext cx="38" cy="29"/>
              </a:xfrm>
              <a:custGeom>
                <a:avLst/>
                <a:gdLst>
                  <a:gd name="T0" fmla="*/ 0 w 36"/>
                  <a:gd name="T1" fmla="*/ 2 h 37"/>
                  <a:gd name="T2" fmla="*/ 31 w 36"/>
                  <a:gd name="T3" fmla="*/ 1 h 37"/>
                  <a:gd name="T4" fmla="*/ 89 w 36"/>
                  <a:gd name="T5" fmla="*/ 2 h 37"/>
                  <a:gd name="T6" fmla="*/ 8 w 36"/>
                  <a:gd name="T7" fmla="*/ 2 h 37"/>
                  <a:gd name="T8" fmla="*/ 0 w 36"/>
                  <a:gd name="T9" fmla="*/ 2 h 3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37">
                    <a:moveTo>
                      <a:pt x="0" y="5"/>
                    </a:moveTo>
                    <a:cubicBezTo>
                      <a:pt x="4" y="4"/>
                      <a:pt x="8" y="0"/>
                      <a:pt x="12" y="1"/>
                    </a:cubicBezTo>
                    <a:cubicBezTo>
                      <a:pt x="21" y="4"/>
                      <a:pt x="36" y="17"/>
                      <a:pt x="36" y="17"/>
                    </a:cubicBezTo>
                    <a:cubicBezTo>
                      <a:pt x="29" y="37"/>
                      <a:pt x="22" y="26"/>
                      <a:pt x="8" y="17"/>
                    </a:cubicBezTo>
                    <a:cubicBezTo>
                      <a:pt x="5" y="13"/>
                      <a:pt x="0" y="5"/>
                      <a:pt x="0" y="5"/>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3" name="任意多边形 82978"/>
              <p:cNvSpPr>
                <a:spLocks noChangeArrowheads="1"/>
              </p:cNvSpPr>
              <p:nvPr userDrawn="1"/>
            </p:nvSpPr>
            <p:spPr bwMode="auto">
              <a:xfrm>
                <a:off x="4686" y="394"/>
                <a:ext cx="171" cy="81"/>
              </a:xfrm>
              <a:custGeom>
                <a:avLst/>
                <a:gdLst>
                  <a:gd name="T0" fmla="*/ 0 w 170"/>
                  <a:gd name="T1" fmla="*/ 3 h 96"/>
                  <a:gd name="T2" fmla="*/ 28 w 170"/>
                  <a:gd name="T3" fmla="*/ 3 h 96"/>
                  <a:gd name="T4" fmla="*/ 56 w 170"/>
                  <a:gd name="T5" fmla="*/ 3 h 96"/>
                  <a:gd name="T6" fmla="*/ 80 w 170"/>
                  <a:gd name="T7" fmla="*/ 3 h 96"/>
                  <a:gd name="T8" fmla="*/ 64 w 170"/>
                  <a:gd name="T9" fmla="*/ 3 h 96"/>
                  <a:gd name="T10" fmla="*/ 141 w 170"/>
                  <a:gd name="T11" fmla="*/ 3 h 96"/>
                  <a:gd name="T12" fmla="*/ 177 w 170"/>
                  <a:gd name="T13" fmla="*/ 3 h 96"/>
                  <a:gd name="T14" fmla="*/ 133 w 170"/>
                  <a:gd name="T15" fmla="*/ 4 h 96"/>
                  <a:gd name="T16" fmla="*/ 105 w 170"/>
                  <a:gd name="T17" fmla="*/ 3 h 96"/>
                  <a:gd name="T18" fmla="*/ 76 w 170"/>
                  <a:gd name="T19" fmla="*/ 3 h 96"/>
                  <a:gd name="T20" fmla="*/ 24 w 170"/>
                  <a:gd name="T21" fmla="*/ 3 h 96"/>
                  <a:gd name="T22" fmla="*/ 0 w 170"/>
                  <a:gd name="T23" fmla="*/ 3 h 9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70" h="96">
                    <a:moveTo>
                      <a:pt x="0" y="49"/>
                    </a:moveTo>
                    <a:cubicBezTo>
                      <a:pt x="5" y="33"/>
                      <a:pt x="12" y="30"/>
                      <a:pt x="28" y="25"/>
                    </a:cubicBezTo>
                    <a:cubicBezTo>
                      <a:pt x="20" y="0"/>
                      <a:pt x="42" y="16"/>
                      <a:pt x="56" y="21"/>
                    </a:cubicBezTo>
                    <a:cubicBezTo>
                      <a:pt x="56" y="21"/>
                      <a:pt x="77" y="6"/>
                      <a:pt x="80" y="9"/>
                    </a:cubicBezTo>
                    <a:cubicBezTo>
                      <a:pt x="85" y="14"/>
                      <a:pt x="71" y="23"/>
                      <a:pt x="64" y="25"/>
                    </a:cubicBezTo>
                    <a:cubicBezTo>
                      <a:pt x="82" y="37"/>
                      <a:pt x="103" y="42"/>
                      <a:pt x="124" y="49"/>
                    </a:cubicBezTo>
                    <a:cubicBezTo>
                      <a:pt x="136" y="53"/>
                      <a:pt x="160" y="65"/>
                      <a:pt x="160" y="65"/>
                    </a:cubicBezTo>
                    <a:cubicBezTo>
                      <a:pt x="170" y="96"/>
                      <a:pt x="134" y="83"/>
                      <a:pt x="116" y="77"/>
                    </a:cubicBezTo>
                    <a:cubicBezTo>
                      <a:pt x="109" y="57"/>
                      <a:pt x="116" y="66"/>
                      <a:pt x="88" y="57"/>
                    </a:cubicBezTo>
                    <a:cubicBezTo>
                      <a:pt x="84" y="56"/>
                      <a:pt x="76" y="53"/>
                      <a:pt x="76" y="53"/>
                    </a:cubicBezTo>
                    <a:cubicBezTo>
                      <a:pt x="57" y="34"/>
                      <a:pt x="53" y="37"/>
                      <a:pt x="24" y="41"/>
                    </a:cubicBezTo>
                    <a:cubicBezTo>
                      <a:pt x="9" y="51"/>
                      <a:pt x="17" y="49"/>
                      <a:pt x="0" y="49"/>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4" name="任意多边形 82979"/>
              <p:cNvSpPr>
                <a:spLocks noChangeArrowheads="1"/>
              </p:cNvSpPr>
              <p:nvPr userDrawn="1"/>
            </p:nvSpPr>
            <p:spPr bwMode="auto">
              <a:xfrm>
                <a:off x="4867" y="460"/>
                <a:ext cx="138" cy="37"/>
              </a:xfrm>
              <a:custGeom>
                <a:avLst/>
                <a:gdLst>
                  <a:gd name="T0" fmla="*/ 0 w 138"/>
                  <a:gd name="T1" fmla="*/ 0 h 44"/>
                  <a:gd name="T2" fmla="*/ 52 w 138"/>
                  <a:gd name="T3" fmla="*/ 3 h 44"/>
                  <a:gd name="T4" fmla="*/ 88 w 138"/>
                  <a:gd name="T5" fmla="*/ 3 h 44"/>
                  <a:gd name="T6" fmla="*/ 112 w 138"/>
                  <a:gd name="T7" fmla="*/ 3 h 44"/>
                  <a:gd name="T8" fmla="*/ 108 w 138"/>
                  <a:gd name="T9" fmla="*/ 3 h 44"/>
                  <a:gd name="T10" fmla="*/ 64 w 138"/>
                  <a:gd name="T11" fmla="*/ 3 h 44"/>
                  <a:gd name="T12" fmla="*/ 0 w 138"/>
                  <a:gd name="T13" fmla="*/ 3 h 44"/>
                  <a:gd name="T14" fmla="*/ 28 w 138"/>
                  <a:gd name="T15" fmla="*/ 3 h 44"/>
                  <a:gd name="T16" fmla="*/ 0 w 138"/>
                  <a:gd name="T17" fmla="*/ 0 h 4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38" h="44">
                    <a:moveTo>
                      <a:pt x="0" y="0"/>
                    </a:moveTo>
                    <a:cubicBezTo>
                      <a:pt x="19" y="3"/>
                      <a:pt x="35" y="10"/>
                      <a:pt x="52" y="4"/>
                    </a:cubicBezTo>
                    <a:cubicBezTo>
                      <a:pt x="87" y="11"/>
                      <a:pt x="61" y="15"/>
                      <a:pt x="88" y="24"/>
                    </a:cubicBezTo>
                    <a:cubicBezTo>
                      <a:pt x="96" y="23"/>
                      <a:pt x="104" y="19"/>
                      <a:pt x="112" y="20"/>
                    </a:cubicBezTo>
                    <a:cubicBezTo>
                      <a:pt x="138" y="23"/>
                      <a:pt x="118" y="41"/>
                      <a:pt x="108" y="44"/>
                    </a:cubicBezTo>
                    <a:cubicBezTo>
                      <a:pt x="78" y="34"/>
                      <a:pt x="92" y="34"/>
                      <a:pt x="64" y="40"/>
                    </a:cubicBezTo>
                    <a:cubicBezTo>
                      <a:pt x="41" y="37"/>
                      <a:pt x="22" y="41"/>
                      <a:pt x="0" y="36"/>
                    </a:cubicBezTo>
                    <a:cubicBezTo>
                      <a:pt x="6" y="11"/>
                      <a:pt x="7" y="27"/>
                      <a:pt x="28" y="20"/>
                    </a:cubicBezTo>
                    <a:cubicBezTo>
                      <a:pt x="17" y="13"/>
                      <a:pt x="0" y="13"/>
                      <a:pt x="0" y="0"/>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5" name="任意多边形 82980"/>
              <p:cNvSpPr>
                <a:spLocks noChangeArrowheads="1"/>
              </p:cNvSpPr>
              <p:nvPr userDrawn="1"/>
            </p:nvSpPr>
            <p:spPr bwMode="auto">
              <a:xfrm>
                <a:off x="4794" y="480"/>
                <a:ext cx="56" cy="34"/>
              </a:xfrm>
              <a:custGeom>
                <a:avLst/>
                <a:gdLst>
                  <a:gd name="T0" fmla="*/ 17 w 57"/>
                  <a:gd name="T1" fmla="*/ 2 h 42"/>
                  <a:gd name="T2" fmla="*/ 28 w 57"/>
                  <a:gd name="T3" fmla="*/ 2 h 42"/>
                  <a:gd name="T4" fmla="*/ 17 w 57"/>
                  <a:gd name="T5" fmla="*/ 2 h 42"/>
                  <a:gd name="T6" fmla="*/ 0 60000 65536"/>
                  <a:gd name="T7" fmla="*/ 0 60000 65536"/>
                  <a:gd name="T8" fmla="*/ 0 60000 65536"/>
                </a:gdLst>
                <a:ahLst/>
                <a:cxnLst>
                  <a:cxn ang="T6">
                    <a:pos x="T0" y="T1"/>
                  </a:cxn>
                  <a:cxn ang="T7">
                    <a:pos x="T2" y="T3"/>
                  </a:cxn>
                  <a:cxn ang="T8">
                    <a:pos x="T4" y="T5"/>
                  </a:cxn>
                </a:cxnLst>
                <a:rect l="0" t="0" r="r" b="b"/>
                <a:pathLst>
                  <a:path w="57" h="42">
                    <a:moveTo>
                      <a:pt x="17" y="25"/>
                    </a:moveTo>
                    <a:cubicBezTo>
                      <a:pt x="0" y="0"/>
                      <a:pt x="21" y="9"/>
                      <a:pt x="37" y="13"/>
                    </a:cubicBezTo>
                    <a:cubicBezTo>
                      <a:pt x="57" y="42"/>
                      <a:pt x="30" y="25"/>
                      <a:pt x="17" y="25"/>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6" name="任意多边形 82981"/>
              <p:cNvSpPr>
                <a:spLocks noChangeArrowheads="1"/>
              </p:cNvSpPr>
              <p:nvPr userDrawn="1"/>
            </p:nvSpPr>
            <p:spPr bwMode="auto">
              <a:xfrm>
                <a:off x="4757" y="375"/>
                <a:ext cx="37" cy="44"/>
              </a:xfrm>
              <a:custGeom>
                <a:avLst/>
                <a:gdLst>
                  <a:gd name="T0" fmla="*/ 9 w 39"/>
                  <a:gd name="T1" fmla="*/ 3 h 52"/>
                  <a:gd name="T2" fmla="*/ 9 w 39"/>
                  <a:gd name="T3" fmla="*/ 0 h 52"/>
                  <a:gd name="T4" fmla="*/ 9 w 39"/>
                  <a:gd name="T5" fmla="*/ 3 h 52"/>
                  <a:gd name="T6" fmla="*/ 0 60000 65536"/>
                  <a:gd name="T7" fmla="*/ 0 60000 65536"/>
                  <a:gd name="T8" fmla="*/ 0 60000 65536"/>
                </a:gdLst>
                <a:ahLst/>
                <a:cxnLst>
                  <a:cxn ang="T6">
                    <a:pos x="T0" y="T1"/>
                  </a:cxn>
                  <a:cxn ang="T7">
                    <a:pos x="T2" y="T3"/>
                  </a:cxn>
                  <a:cxn ang="T8">
                    <a:pos x="T4" y="T5"/>
                  </a:cxn>
                </a:cxnLst>
                <a:rect l="0" t="0" r="r" b="b"/>
                <a:pathLst>
                  <a:path w="39" h="52">
                    <a:moveTo>
                      <a:pt x="19" y="32"/>
                    </a:moveTo>
                    <a:cubicBezTo>
                      <a:pt x="13" y="14"/>
                      <a:pt x="0" y="13"/>
                      <a:pt x="19" y="0"/>
                    </a:cubicBezTo>
                    <a:cubicBezTo>
                      <a:pt x="23" y="5"/>
                      <a:pt x="39" y="52"/>
                      <a:pt x="19" y="32"/>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7" name="任意多边形 82982"/>
              <p:cNvSpPr>
                <a:spLocks noChangeArrowheads="1"/>
              </p:cNvSpPr>
              <p:nvPr userDrawn="1"/>
            </p:nvSpPr>
            <p:spPr bwMode="auto">
              <a:xfrm>
                <a:off x="5054" y="507"/>
                <a:ext cx="45" cy="66"/>
              </a:xfrm>
              <a:custGeom>
                <a:avLst/>
                <a:gdLst>
                  <a:gd name="T0" fmla="*/ 4 w 44"/>
                  <a:gd name="T1" fmla="*/ 2 h 80"/>
                  <a:gd name="T2" fmla="*/ 20 w 44"/>
                  <a:gd name="T3" fmla="*/ 2 h 80"/>
                  <a:gd name="T4" fmla="*/ 41 w 44"/>
                  <a:gd name="T5" fmla="*/ 2 h 80"/>
                  <a:gd name="T6" fmla="*/ 53 w 44"/>
                  <a:gd name="T7" fmla="*/ 2 h 80"/>
                  <a:gd name="T8" fmla="*/ 41 w 44"/>
                  <a:gd name="T9" fmla="*/ 2 h 80"/>
                  <a:gd name="T10" fmla="*/ 0 w 44"/>
                  <a:gd name="T11" fmla="*/ 2 h 80"/>
                  <a:gd name="T12" fmla="*/ 4 w 44"/>
                  <a:gd name="T13" fmla="*/ 2 h 8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4" h="80">
                    <a:moveTo>
                      <a:pt x="4" y="9"/>
                    </a:moveTo>
                    <a:cubicBezTo>
                      <a:pt x="9" y="17"/>
                      <a:pt x="18" y="24"/>
                      <a:pt x="20" y="33"/>
                    </a:cubicBezTo>
                    <a:cubicBezTo>
                      <a:pt x="21" y="38"/>
                      <a:pt x="21" y="45"/>
                      <a:pt x="24" y="49"/>
                    </a:cubicBezTo>
                    <a:cubicBezTo>
                      <a:pt x="27" y="52"/>
                      <a:pt x="32" y="52"/>
                      <a:pt x="36" y="53"/>
                    </a:cubicBezTo>
                    <a:cubicBezTo>
                      <a:pt x="41" y="68"/>
                      <a:pt x="44" y="80"/>
                      <a:pt x="24" y="73"/>
                    </a:cubicBezTo>
                    <a:cubicBezTo>
                      <a:pt x="19" y="55"/>
                      <a:pt x="11" y="37"/>
                      <a:pt x="0" y="21"/>
                    </a:cubicBezTo>
                    <a:cubicBezTo>
                      <a:pt x="4" y="4"/>
                      <a:pt x="4" y="0"/>
                      <a:pt x="4" y="9"/>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8" name="任意多边形 82983"/>
              <p:cNvSpPr>
                <a:spLocks noChangeArrowheads="1"/>
              </p:cNvSpPr>
              <p:nvPr userDrawn="1"/>
            </p:nvSpPr>
            <p:spPr bwMode="auto">
              <a:xfrm>
                <a:off x="4260" y="6"/>
                <a:ext cx="480" cy="100"/>
              </a:xfrm>
              <a:custGeom>
                <a:avLst/>
                <a:gdLst>
                  <a:gd name="T0" fmla="*/ 184999 w 323"/>
                  <a:gd name="T1" fmla="*/ 2664 h 64"/>
                  <a:gd name="T2" fmla="*/ 194067 w 323"/>
                  <a:gd name="T3" fmla="*/ 15881 h 64"/>
                  <a:gd name="T4" fmla="*/ 197564 w 323"/>
                  <a:gd name="T5" fmla="*/ 0 h 64"/>
                  <a:gd name="T6" fmla="*/ 223089 w 323"/>
                  <a:gd name="T7" fmla="*/ 0 h 64"/>
                  <a:gd name="T8" fmla="*/ 241837 w 323"/>
                  <a:gd name="T9" fmla="*/ 34227 h 64"/>
                  <a:gd name="T10" fmla="*/ 267821 w 323"/>
                  <a:gd name="T11" fmla="*/ 20047 h 64"/>
                  <a:gd name="T12" fmla="*/ 264144 w 323"/>
                  <a:gd name="T13" fmla="*/ 56423 h 64"/>
                  <a:gd name="T14" fmla="*/ 250391 w 323"/>
                  <a:gd name="T15" fmla="*/ 91763 h 64"/>
                  <a:gd name="T16" fmla="*/ 247668 w 323"/>
                  <a:gd name="T17" fmla="*/ 56423 h 64"/>
                  <a:gd name="T18" fmla="*/ 241837 w 323"/>
                  <a:gd name="T19" fmla="*/ 60581 h 64"/>
                  <a:gd name="T20" fmla="*/ 235038 w 323"/>
                  <a:gd name="T21" fmla="*/ 56423 h 64"/>
                  <a:gd name="T22" fmla="*/ 220987 w 323"/>
                  <a:gd name="T23" fmla="*/ 41927 h 64"/>
                  <a:gd name="T24" fmla="*/ 191912 w 323"/>
                  <a:gd name="T25" fmla="*/ 74505 h 64"/>
                  <a:gd name="T26" fmla="*/ 169131 w 323"/>
                  <a:gd name="T27" fmla="*/ 87434 h 64"/>
                  <a:gd name="T28" fmla="*/ 178079 w 323"/>
                  <a:gd name="T29" fmla="*/ 112239 h 64"/>
                  <a:gd name="T30" fmla="*/ 158161 w 323"/>
                  <a:gd name="T31" fmla="*/ 123398 h 64"/>
                  <a:gd name="T32" fmla="*/ 141814 w 323"/>
                  <a:gd name="T33" fmla="*/ 119488 h 64"/>
                  <a:gd name="T34" fmla="*/ 148706 w 323"/>
                  <a:gd name="T35" fmla="*/ 112239 h 64"/>
                  <a:gd name="T36" fmla="*/ 143409 w 323"/>
                  <a:gd name="T37" fmla="*/ 78975 h 64"/>
                  <a:gd name="T38" fmla="*/ 141814 w 323"/>
                  <a:gd name="T39" fmla="*/ 60581 h 64"/>
                  <a:gd name="T40" fmla="*/ 132944 w 323"/>
                  <a:gd name="T41" fmla="*/ 45795 h 64"/>
                  <a:gd name="T42" fmla="*/ 119609 w 323"/>
                  <a:gd name="T43" fmla="*/ 53480 h 64"/>
                  <a:gd name="T44" fmla="*/ 112714 w 323"/>
                  <a:gd name="T45" fmla="*/ 53480 h 64"/>
                  <a:gd name="T46" fmla="*/ 103539 w 323"/>
                  <a:gd name="T47" fmla="*/ 48942 h 64"/>
                  <a:gd name="T48" fmla="*/ 69673 w 323"/>
                  <a:gd name="T49" fmla="*/ 4163 h 64"/>
                  <a:gd name="T50" fmla="*/ 49950 w 323"/>
                  <a:gd name="T51" fmla="*/ 27473 h 64"/>
                  <a:gd name="T52" fmla="*/ 1 w 323"/>
                  <a:gd name="T53" fmla="*/ 0 h 64"/>
                  <a:gd name="T54" fmla="*/ 184999 w 323"/>
                  <a:gd name="T55" fmla="*/ 2664 h 6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323" h="64">
                    <a:moveTo>
                      <a:pt x="220" y="1"/>
                    </a:moveTo>
                    <a:cubicBezTo>
                      <a:pt x="215" y="12"/>
                      <a:pt x="225" y="17"/>
                      <a:pt x="231" y="8"/>
                    </a:cubicBezTo>
                    <a:cubicBezTo>
                      <a:pt x="235" y="0"/>
                      <a:pt x="229" y="7"/>
                      <a:pt x="235" y="0"/>
                    </a:cubicBezTo>
                    <a:lnTo>
                      <a:pt x="265" y="0"/>
                    </a:lnTo>
                    <a:cubicBezTo>
                      <a:pt x="277" y="6"/>
                      <a:pt x="276" y="11"/>
                      <a:pt x="287" y="17"/>
                    </a:cubicBezTo>
                    <a:cubicBezTo>
                      <a:pt x="308" y="11"/>
                      <a:pt x="293" y="7"/>
                      <a:pt x="319" y="10"/>
                    </a:cubicBezTo>
                    <a:cubicBezTo>
                      <a:pt x="323" y="19"/>
                      <a:pt x="321" y="22"/>
                      <a:pt x="314" y="29"/>
                    </a:cubicBezTo>
                    <a:cubicBezTo>
                      <a:pt x="312" y="39"/>
                      <a:pt x="313" y="50"/>
                      <a:pt x="298" y="46"/>
                    </a:cubicBezTo>
                    <a:cubicBezTo>
                      <a:pt x="297" y="40"/>
                      <a:pt x="298" y="34"/>
                      <a:pt x="295" y="29"/>
                    </a:cubicBezTo>
                    <a:cubicBezTo>
                      <a:pt x="294" y="27"/>
                      <a:pt x="290" y="31"/>
                      <a:pt x="287" y="31"/>
                    </a:cubicBezTo>
                    <a:cubicBezTo>
                      <a:pt x="284" y="31"/>
                      <a:pt x="282" y="30"/>
                      <a:pt x="279" y="29"/>
                    </a:cubicBezTo>
                    <a:cubicBezTo>
                      <a:pt x="274" y="27"/>
                      <a:pt x="263" y="21"/>
                      <a:pt x="263" y="21"/>
                    </a:cubicBezTo>
                    <a:cubicBezTo>
                      <a:pt x="249" y="23"/>
                      <a:pt x="241" y="31"/>
                      <a:pt x="228" y="38"/>
                    </a:cubicBezTo>
                    <a:cubicBezTo>
                      <a:pt x="220" y="41"/>
                      <a:pt x="209" y="42"/>
                      <a:pt x="201" y="44"/>
                    </a:cubicBezTo>
                    <a:cubicBezTo>
                      <a:pt x="193" y="54"/>
                      <a:pt x="200" y="53"/>
                      <a:pt x="212" y="57"/>
                    </a:cubicBezTo>
                    <a:cubicBezTo>
                      <a:pt x="200" y="62"/>
                      <a:pt x="199" y="57"/>
                      <a:pt x="188" y="63"/>
                    </a:cubicBezTo>
                    <a:cubicBezTo>
                      <a:pt x="181" y="62"/>
                      <a:pt x="174" y="64"/>
                      <a:pt x="169" y="61"/>
                    </a:cubicBezTo>
                    <a:cubicBezTo>
                      <a:pt x="166" y="59"/>
                      <a:pt x="175" y="59"/>
                      <a:pt x="177" y="57"/>
                    </a:cubicBezTo>
                    <a:cubicBezTo>
                      <a:pt x="181" y="48"/>
                      <a:pt x="149" y="28"/>
                      <a:pt x="171" y="40"/>
                    </a:cubicBezTo>
                    <a:cubicBezTo>
                      <a:pt x="184" y="55"/>
                      <a:pt x="184" y="36"/>
                      <a:pt x="169" y="31"/>
                    </a:cubicBezTo>
                    <a:cubicBezTo>
                      <a:pt x="167" y="27"/>
                      <a:pt x="167" y="22"/>
                      <a:pt x="158" y="23"/>
                    </a:cubicBezTo>
                    <a:cubicBezTo>
                      <a:pt x="153" y="23"/>
                      <a:pt x="142" y="27"/>
                      <a:pt x="142" y="27"/>
                    </a:cubicBezTo>
                    <a:cubicBezTo>
                      <a:pt x="136" y="39"/>
                      <a:pt x="143" y="31"/>
                      <a:pt x="134" y="27"/>
                    </a:cubicBezTo>
                    <a:cubicBezTo>
                      <a:pt x="130" y="25"/>
                      <a:pt x="126" y="25"/>
                      <a:pt x="123" y="25"/>
                    </a:cubicBezTo>
                    <a:cubicBezTo>
                      <a:pt x="117" y="11"/>
                      <a:pt x="100" y="6"/>
                      <a:pt x="83" y="2"/>
                    </a:cubicBezTo>
                    <a:cubicBezTo>
                      <a:pt x="70" y="4"/>
                      <a:pt x="69" y="9"/>
                      <a:pt x="59" y="14"/>
                    </a:cubicBezTo>
                    <a:cubicBezTo>
                      <a:pt x="45" y="14"/>
                      <a:pt x="0" y="12"/>
                      <a:pt x="1" y="0"/>
                    </a:cubicBezTo>
                    <a:lnTo>
                      <a:pt x="220" y="1"/>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9" name="任意多边形 82984"/>
              <p:cNvSpPr>
                <a:spLocks noChangeArrowheads="1"/>
              </p:cNvSpPr>
              <p:nvPr userDrawn="1"/>
            </p:nvSpPr>
            <p:spPr bwMode="auto">
              <a:xfrm>
                <a:off x="3835" y="3"/>
                <a:ext cx="446" cy="49"/>
              </a:xfrm>
              <a:custGeom>
                <a:avLst/>
                <a:gdLst>
                  <a:gd name="T0" fmla="*/ 88940 w 300"/>
                  <a:gd name="T1" fmla="*/ 74156 h 31"/>
                  <a:gd name="T2" fmla="*/ 25887 w 300"/>
                  <a:gd name="T3" fmla="*/ 3196 h 31"/>
                  <a:gd name="T4" fmla="*/ 241369 w 300"/>
                  <a:gd name="T5" fmla="*/ 0 h 31"/>
                  <a:gd name="T6" fmla="*/ 250352 w 300"/>
                  <a:gd name="T7" fmla="*/ 33544 h 31"/>
                  <a:gd name="T8" fmla="*/ 223326 w 300"/>
                  <a:gd name="T9" fmla="*/ 38433 h 31"/>
                  <a:gd name="T10" fmla="*/ 88940 w 300"/>
                  <a:gd name="T11" fmla="*/ 74156 h 3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00" h="31">
                    <a:moveTo>
                      <a:pt x="105" y="31"/>
                    </a:moveTo>
                    <a:cubicBezTo>
                      <a:pt x="83" y="19"/>
                      <a:pt x="0" y="6"/>
                      <a:pt x="30" y="1"/>
                    </a:cubicBezTo>
                    <a:lnTo>
                      <a:pt x="285" y="0"/>
                    </a:lnTo>
                    <a:cubicBezTo>
                      <a:pt x="296" y="4"/>
                      <a:pt x="300" y="5"/>
                      <a:pt x="296" y="14"/>
                    </a:cubicBezTo>
                    <a:cubicBezTo>
                      <a:pt x="285" y="11"/>
                      <a:pt x="276" y="16"/>
                      <a:pt x="264" y="16"/>
                    </a:cubicBezTo>
                    <a:lnTo>
                      <a:pt x="105" y="31"/>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0" name="任意多边形 82985"/>
              <p:cNvSpPr>
                <a:spLocks noChangeArrowheads="1"/>
              </p:cNvSpPr>
              <p:nvPr userDrawn="1"/>
            </p:nvSpPr>
            <p:spPr bwMode="auto">
              <a:xfrm>
                <a:off x="2853" y="74"/>
                <a:ext cx="42" cy="25"/>
              </a:xfrm>
              <a:custGeom>
                <a:avLst/>
                <a:gdLst>
                  <a:gd name="T0" fmla="*/ 0 w 41"/>
                  <a:gd name="T1" fmla="*/ 3 h 29"/>
                  <a:gd name="T2" fmla="*/ 12 w 41"/>
                  <a:gd name="T3" fmla="*/ 3 h 29"/>
                  <a:gd name="T4" fmla="*/ 0 w 41"/>
                  <a:gd name="T5" fmla="*/ 3 h 29"/>
                  <a:gd name="T6" fmla="*/ 0 60000 65536"/>
                  <a:gd name="T7" fmla="*/ 0 60000 65536"/>
                  <a:gd name="T8" fmla="*/ 0 60000 65536"/>
                </a:gdLst>
                <a:ahLst/>
                <a:cxnLst>
                  <a:cxn ang="T6">
                    <a:pos x="T0" y="T1"/>
                  </a:cxn>
                  <a:cxn ang="T7">
                    <a:pos x="T2" y="T3"/>
                  </a:cxn>
                  <a:cxn ang="T8">
                    <a:pos x="T4" y="T5"/>
                  </a:cxn>
                </a:cxnLst>
                <a:rect l="0" t="0" r="r" b="b"/>
                <a:pathLst>
                  <a:path w="41" h="29">
                    <a:moveTo>
                      <a:pt x="0" y="25"/>
                    </a:moveTo>
                    <a:cubicBezTo>
                      <a:pt x="10" y="11"/>
                      <a:pt x="41" y="0"/>
                      <a:pt x="12" y="29"/>
                    </a:cubicBezTo>
                    <a:cubicBezTo>
                      <a:pt x="8" y="28"/>
                      <a:pt x="0" y="25"/>
                      <a:pt x="0" y="25"/>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1" name="任意多边形 82986"/>
              <p:cNvSpPr>
                <a:spLocks noChangeArrowheads="1"/>
              </p:cNvSpPr>
              <p:nvPr userDrawn="1"/>
            </p:nvSpPr>
            <p:spPr bwMode="auto">
              <a:xfrm>
                <a:off x="1704" y="3"/>
                <a:ext cx="1022" cy="372"/>
              </a:xfrm>
              <a:custGeom>
                <a:avLst/>
                <a:gdLst>
                  <a:gd name="T0" fmla="*/ 142095774 w 436"/>
                  <a:gd name="T1" fmla="*/ 3285768 h 152"/>
                  <a:gd name="T2" fmla="*/ 849035958 w 436"/>
                  <a:gd name="T3" fmla="*/ 0 h 152"/>
                  <a:gd name="T4" fmla="*/ 809750297 w 436"/>
                  <a:gd name="T5" fmla="*/ 218777307 h 152"/>
                  <a:gd name="T6" fmla="*/ 773314089 w 436"/>
                  <a:gd name="T7" fmla="*/ 274925080 h 152"/>
                  <a:gd name="T8" fmla="*/ 763324133 w 436"/>
                  <a:gd name="T9" fmla="*/ 283510835 h 152"/>
                  <a:gd name="T10" fmla="*/ 730032745 w 436"/>
                  <a:gd name="T11" fmla="*/ 296522867 h 152"/>
                  <a:gd name="T12" fmla="*/ 702684958 w 436"/>
                  <a:gd name="T13" fmla="*/ 355959096 h 152"/>
                  <a:gd name="T14" fmla="*/ 705263309 w 436"/>
                  <a:gd name="T15" fmla="*/ 400686601 h 152"/>
                  <a:gd name="T16" fmla="*/ 708434081 w 436"/>
                  <a:gd name="T17" fmla="*/ 433927033 h 152"/>
                  <a:gd name="T18" fmla="*/ 712695957 w 436"/>
                  <a:gd name="T19" fmla="*/ 458780114 h 152"/>
                  <a:gd name="T20" fmla="*/ 705263309 w 436"/>
                  <a:gd name="T21" fmla="*/ 495306500 h 152"/>
                  <a:gd name="T22" fmla="*/ 683664645 w 436"/>
                  <a:gd name="T23" fmla="*/ 487265049 h 152"/>
                  <a:gd name="T24" fmla="*/ 666257528 w 436"/>
                  <a:gd name="T25" fmla="*/ 523189109 h 152"/>
                  <a:gd name="T26" fmla="*/ 675472120 w 436"/>
                  <a:gd name="T27" fmla="*/ 425671629 h 152"/>
                  <a:gd name="T28" fmla="*/ 657806074 w 436"/>
                  <a:gd name="T29" fmla="*/ 406007036 h 152"/>
                  <a:gd name="T30" fmla="*/ 669417419 w 436"/>
                  <a:gd name="T31" fmla="*/ 377784708 h 152"/>
                  <a:gd name="T32" fmla="*/ 666257528 w 436"/>
                  <a:gd name="T33" fmla="*/ 361486673 h 152"/>
                  <a:gd name="T34" fmla="*/ 623025421 w 436"/>
                  <a:gd name="T35" fmla="*/ 381066783 h 152"/>
                  <a:gd name="T36" fmla="*/ 617297995 w 436"/>
                  <a:gd name="T37" fmla="*/ 344544092 h 152"/>
                  <a:gd name="T38" fmla="*/ 577952498 w 436"/>
                  <a:gd name="T39" fmla="*/ 381066783 h 152"/>
                  <a:gd name="T40" fmla="*/ 623025421 w 436"/>
                  <a:gd name="T41" fmla="*/ 417630328 h 152"/>
                  <a:gd name="T42" fmla="*/ 594021650 w 436"/>
                  <a:gd name="T43" fmla="*/ 473704340 h 152"/>
                  <a:gd name="T44" fmla="*/ 605643995 w 436"/>
                  <a:gd name="T45" fmla="*/ 510207552 h 152"/>
                  <a:gd name="T46" fmla="*/ 613035531 w 436"/>
                  <a:gd name="T47" fmla="*/ 559715525 h 152"/>
                  <a:gd name="T48" fmla="*/ 601426773 w 436"/>
                  <a:gd name="T49" fmla="*/ 563091018 h 152"/>
                  <a:gd name="T50" fmla="*/ 611218117 w 436"/>
                  <a:gd name="T51" fmla="*/ 582747430 h 152"/>
                  <a:gd name="T52" fmla="*/ 598213240 w 436"/>
                  <a:gd name="T53" fmla="*/ 615858885 h 152"/>
                  <a:gd name="T54" fmla="*/ 0 w 436"/>
                  <a:gd name="T55" fmla="*/ 604540795 h 152"/>
                  <a:gd name="T56" fmla="*/ 142095774 w 436"/>
                  <a:gd name="T57" fmla="*/ 3285768 h 152"/>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436" h="152">
                    <a:moveTo>
                      <a:pt x="73" y="1"/>
                    </a:moveTo>
                    <a:lnTo>
                      <a:pt x="436" y="0"/>
                    </a:lnTo>
                    <a:cubicBezTo>
                      <a:pt x="430" y="15"/>
                      <a:pt x="429" y="42"/>
                      <a:pt x="416" y="54"/>
                    </a:cubicBezTo>
                    <a:cubicBezTo>
                      <a:pt x="410" y="60"/>
                      <a:pt x="405" y="63"/>
                      <a:pt x="397" y="68"/>
                    </a:cubicBezTo>
                    <a:cubicBezTo>
                      <a:pt x="396" y="69"/>
                      <a:pt x="392" y="70"/>
                      <a:pt x="392" y="70"/>
                    </a:cubicBezTo>
                    <a:cubicBezTo>
                      <a:pt x="377" y="63"/>
                      <a:pt x="385" y="68"/>
                      <a:pt x="375" y="73"/>
                    </a:cubicBezTo>
                    <a:cubicBezTo>
                      <a:pt x="371" y="82"/>
                      <a:pt x="371" y="83"/>
                      <a:pt x="361" y="88"/>
                    </a:cubicBezTo>
                    <a:cubicBezTo>
                      <a:pt x="359" y="92"/>
                      <a:pt x="364" y="93"/>
                      <a:pt x="362" y="99"/>
                    </a:cubicBezTo>
                    <a:cubicBezTo>
                      <a:pt x="363" y="102"/>
                      <a:pt x="364" y="105"/>
                      <a:pt x="364" y="107"/>
                    </a:cubicBezTo>
                    <a:cubicBezTo>
                      <a:pt x="365" y="109"/>
                      <a:pt x="366" y="111"/>
                      <a:pt x="366" y="113"/>
                    </a:cubicBezTo>
                    <a:cubicBezTo>
                      <a:pt x="365" y="115"/>
                      <a:pt x="364" y="120"/>
                      <a:pt x="362" y="122"/>
                    </a:cubicBezTo>
                    <a:cubicBezTo>
                      <a:pt x="359" y="123"/>
                      <a:pt x="354" y="119"/>
                      <a:pt x="351" y="120"/>
                    </a:cubicBezTo>
                    <a:cubicBezTo>
                      <a:pt x="347" y="129"/>
                      <a:pt x="352" y="127"/>
                      <a:pt x="342" y="129"/>
                    </a:cubicBezTo>
                    <a:cubicBezTo>
                      <a:pt x="340" y="123"/>
                      <a:pt x="345" y="111"/>
                      <a:pt x="347" y="105"/>
                    </a:cubicBezTo>
                    <a:cubicBezTo>
                      <a:pt x="347" y="100"/>
                      <a:pt x="338" y="102"/>
                      <a:pt x="338" y="100"/>
                    </a:cubicBezTo>
                    <a:cubicBezTo>
                      <a:pt x="338" y="98"/>
                      <a:pt x="344" y="95"/>
                      <a:pt x="344" y="93"/>
                    </a:cubicBezTo>
                    <a:cubicBezTo>
                      <a:pt x="344" y="92"/>
                      <a:pt x="344" y="89"/>
                      <a:pt x="342" y="89"/>
                    </a:cubicBezTo>
                    <a:cubicBezTo>
                      <a:pt x="339" y="89"/>
                      <a:pt x="324" y="94"/>
                      <a:pt x="320" y="94"/>
                    </a:cubicBezTo>
                    <a:cubicBezTo>
                      <a:pt x="317" y="86"/>
                      <a:pt x="328" y="88"/>
                      <a:pt x="317" y="85"/>
                    </a:cubicBezTo>
                    <a:cubicBezTo>
                      <a:pt x="311" y="91"/>
                      <a:pt x="306" y="93"/>
                      <a:pt x="297" y="94"/>
                    </a:cubicBezTo>
                    <a:cubicBezTo>
                      <a:pt x="300" y="104"/>
                      <a:pt x="307" y="101"/>
                      <a:pt x="320" y="103"/>
                    </a:cubicBezTo>
                    <a:cubicBezTo>
                      <a:pt x="318" y="109"/>
                      <a:pt x="311" y="111"/>
                      <a:pt x="305" y="117"/>
                    </a:cubicBezTo>
                    <a:lnTo>
                      <a:pt x="311" y="126"/>
                    </a:lnTo>
                    <a:lnTo>
                      <a:pt x="315" y="138"/>
                    </a:lnTo>
                    <a:lnTo>
                      <a:pt x="309" y="139"/>
                    </a:lnTo>
                    <a:lnTo>
                      <a:pt x="314" y="144"/>
                    </a:lnTo>
                    <a:lnTo>
                      <a:pt x="307" y="152"/>
                    </a:lnTo>
                    <a:lnTo>
                      <a:pt x="0" y="149"/>
                    </a:lnTo>
                    <a:lnTo>
                      <a:pt x="73" y="1"/>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2" name="任意多边形 82987"/>
              <p:cNvSpPr>
                <a:spLocks noChangeArrowheads="1"/>
              </p:cNvSpPr>
              <p:nvPr userDrawn="1"/>
            </p:nvSpPr>
            <p:spPr bwMode="auto">
              <a:xfrm>
                <a:off x="2729" y="-9"/>
                <a:ext cx="47" cy="134"/>
              </a:xfrm>
              <a:custGeom>
                <a:avLst/>
                <a:gdLst>
                  <a:gd name="T0" fmla="*/ 5 w 47"/>
                  <a:gd name="T1" fmla="*/ 4 h 165"/>
                  <a:gd name="T2" fmla="*/ 15 w 47"/>
                  <a:gd name="T3" fmla="*/ 3 h 165"/>
                  <a:gd name="T4" fmla="*/ 17 w 47"/>
                  <a:gd name="T5" fmla="*/ 2 h 165"/>
                  <a:gd name="T6" fmla="*/ 11 w 47"/>
                  <a:gd name="T7" fmla="*/ 2 h 165"/>
                  <a:gd name="T8" fmla="*/ 17 w 47"/>
                  <a:gd name="T9" fmla="*/ 2 h 165"/>
                  <a:gd name="T10" fmla="*/ 21 w 47"/>
                  <a:gd name="T11" fmla="*/ 0 h 165"/>
                  <a:gd name="T12" fmla="*/ 31 w 47"/>
                  <a:gd name="T13" fmla="*/ 2 h 165"/>
                  <a:gd name="T14" fmla="*/ 47 w 47"/>
                  <a:gd name="T15" fmla="*/ 2 h 165"/>
                  <a:gd name="T16" fmla="*/ 31 w 47"/>
                  <a:gd name="T17" fmla="*/ 3 h 165"/>
                  <a:gd name="T18" fmla="*/ 23 w 47"/>
                  <a:gd name="T19" fmla="*/ 3 h 165"/>
                  <a:gd name="T20" fmla="*/ 21 w 47"/>
                  <a:gd name="T21" fmla="*/ 4 h 165"/>
                  <a:gd name="T22" fmla="*/ 27 w 47"/>
                  <a:gd name="T23" fmla="*/ 4 h 165"/>
                  <a:gd name="T24" fmla="*/ 31 w 47"/>
                  <a:gd name="T25" fmla="*/ 4 h 165"/>
                  <a:gd name="T26" fmla="*/ 13 w 47"/>
                  <a:gd name="T27" fmla="*/ 4 h 165"/>
                  <a:gd name="T28" fmla="*/ 7 w 47"/>
                  <a:gd name="T29" fmla="*/ 4 h 165"/>
                  <a:gd name="T30" fmla="*/ 3 w 47"/>
                  <a:gd name="T31" fmla="*/ 4 h 165"/>
                  <a:gd name="T32" fmla="*/ 5 w 47"/>
                  <a:gd name="T33" fmla="*/ 4 h 16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47" h="165">
                    <a:moveTo>
                      <a:pt x="5" y="156"/>
                    </a:moveTo>
                    <a:cubicBezTo>
                      <a:pt x="0" y="141"/>
                      <a:pt x="1" y="118"/>
                      <a:pt x="15" y="108"/>
                    </a:cubicBezTo>
                    <a:cubicBezTo>
                      <a:pt x="16" y="95"/>
                      <a:pt x="17" y="81"/>
                      <a:pt x="17" y="68"/>
                    </a:cubicBezTo>
                    <a:cubicBezTo>
                      <a:pt x="17" y="58"/>
                      <a:pt x="11" y="40"/>
                      <a:pt x="11" y="40"/>
                    </a:cubicBezTo>
                    <a:cubicBezTo>
                      <a:pt x="14" y="20"/>
                      <a:pt x="11" y="29"/>
                      <a:pt x="17" y="12"/>
                    </a:cubicBezTo>
                    <a:cubicBezTo>
                      <a:pt x="18" y="8"/>
                      <a:pt x="21" y="0"/>
                      <a:pt x="21" y="0"/>
                    </a:cubicBezTo>
                    <a:cubicBezTo>
                      <a:pt x="38" y="6"/>
                      <a:pt x="33" y="7"/>
                      <a:pt x="31" y="30"/>
                    </a:cubicBezTo>
                    <a:cubicBezTo>
                      <a:pt x="38" y="52"/>
                      <a:pt x="40" y="76"/>
                      <a:pt x="47" y="98"/>
                    </a:cubicBezTo>
                    <a:cubicBezTo>
                      <a:pt x="44" y="116"/>
                      <a:pt x="45" y="113"/>
                      <a:pt x="31" y="108"/>
                    </a:cubicBezTo>
                    <a:cubicBezTo>
                      <a:pt x="25" y="118"/>
                      <a:pt x="28" y="112"/>
                      <a:pt x="23" y="126"/>
                    </a:cubicBezTo>
                    <a:cubicBezTo>
                      <a:pt x="22" y="128"/>
                      <a:pt x="21" y="132"/>
                      <a:pt x="21" y="132"/>
                    </a:cubicBezTo>
                    <a:cubicBezTo>
                      <a:pt x="23" y="133"/>
                      <a:pt x="26" y="132"/>
                      <a:pt x="27" y="134"/>
                    </a:cubicBezTo>
                    <a:cubicBezTo>
                      <a:pt x="29" y="137"/>
                      <a:pt x="31" y="146"/>
                      <a:pt x="31" y="146"/>
                    </a:cubicBezTo>
                    <a:cubicBezTo>
                      <a:pt x="27" y="165"/>
                      <a:pt x="23" y="155"/>
                      <a:pt x="13" y="148"/>
                    </a:cubicBezTo>
                    <a:cubicBezTo>
                      <a:pt x="11" y="152"/>
                      <a:pt x="11" y="160"/>
                      <a:pt x="7" y="160"/>
                    </a:cubicBezTo>
                    <a:cubicBezTo>
                      <a:pt x="5" y="160"/>
                      <a:pt x="4" y="156"/>
                      <a:pt x="3" y="154"/>
                    </a:cubicBezTo>
                    <a:cubicBezTo>
                      <a:pt x="3" y="153"/>
                      <a:pt x="4" y="155"/>
                      <a:pt x="5" y="156"/>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3" name="任意多边形 82988"/>
              <p:cNvSpPr>
                <a:spLocks noChangeArrowheads="1"/>
              </p:cNvSpPr>
              <p:nvPr userDrawn="1"/>
            </p:nvSpPr>
            <p:spPr bwMode="auto">
              <a:xfrm>
                <a:off x="2701" y="103"/>
                <a:ext cx="138" cy="84"/>
              </a:xfrm>
              <a:custGeom>
                <a:avLst/>
                <a:gdLst>
                  <a:gd name="T0" fmla="*/ 26 w 138"/>
                  <a:gd name="T1" fmla="*/ 2 h 103"/>
                  <a:gd name="T2" fmla="*/ 30 w 138"/>
                  <a:gd name="T3" fmla="*/ 2 h 103"/>
                  <a:gd name="T4" fmla="*/ 50 w 138"/>
                  <a:gd name="T5" fmla="*/ 2 h 103"/>
                  <a:gd name="T6" fmla="*/ 54 w 138"/>
                  <a:gd name="T7" fmla="*/ 2 h 103"/>
                  <a:gd name="T8" fmla="*/ 66 w 138"/>
                  <a:gd name="T9" fmla="*/ 2 h 103"/>
                  <a:gd name="T10" fmla="*/ 80 w 138"/>
                  <a:gd name="T11" fmla="*/ 2 h 103"/>
                  <a:gd name="T12" fmla="*/ 116 w 138"/>
                  <a:gd name="T13" fmla="*/ 2 h 103"/>
                  <a:gd name="T14" fmla="*/ 130 w 138"/>
                  <a:gd name="T15" fmla="*/ 2 h 103"/>
                  <a:gd name="T16" fmla="*/ 138 w 138"/>
                  <a:gd name="T17" fmla="*/ 2 h 103"/>
                  <a:gd name="T18" fmla="*/ 106 w 138"/>
                  <a:gd name="T19" fmla="*/ 2 h 103"/>
                  <a:gd name="T20" fmla="*/ 84 w 138"/>
                  <a:gd name="T21" fmla="*/ 2 h 103"/>
                  <a:gd name="T22" fmla="*/ 66 w 138"/>
                  <a:gd name="T23" fmla="*/ 2 h 103"/>
                  <a:gd name="T24" fmla="*/ 48 w 138"/>
                  <a:gd name="T25" fmla="*/ 3 h 103"/>
                  <a:gd name="T26" fmla="*/ 26 w 138"/>
                  <a:gd name="T27" fmla="*/ 3 h 103"/>
                  <a:gd name="T28" fmla="*/ 20 w 138"/>
                  <a:gd name="T29" fmla="*/ 2 h 103"/>
                  <a:gd name="T30" fmla="*/ 22 w 138"/>
                  <a:gd name="T31" fmla="*/ 3 h 103"/>
                  <a:gd name="T32" fmla="*/ 0 w 138"/>
                  <a:gd name="T33" fmla="*/ 3 h 103"/>
                  <a:gd name="T34" fmla="*/ 10 w 138"/>
                  <a:gd name="T35" fmla="*/ 2 h 103"/>
                  <a:gd name="T36" fmla="*/ 26 w 138"/>
                  <a:gd name="T37" fmla="*/ 2 h 10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38" h="103">
                    <a:moveTo>
                      <a:pt x="26" y="61"/>
                    </a:moveTo>
                    <a:cubicBezTo>
                      <a:pt x="29" y="53"/>
                      <a:pt x="33" y="51"/>
                      <a:pt x="30" y="43"/>
                    </a:cubicBezTo>
                    <a:cubicBezTo>
                      <a:pt x="33" y="27"/>
                      <a:pt x="37" y="24"/>
                      <a:pt x="50" y="33"/>
                    </a:cubicBezTo>
                    <a:cubicBezTo>
                      <a:pt x="51" y="37"/>
                      <a:pt x="53" y="41"/>
                      <a:pt x="54" y="45"/>
                    </a:cubicBezTo>
                    <a:cubicBezTo>
                      <a:pt x="55" y="49"/>
                      <a:pt x="66" y="49"/>
                      <a:pt x="66" y="49"/>
                    </a:cubicBezTo>
                    <a:cubicBezTo>
                      <a:pt x="75" y="43"/>
                      <a:pt x="77" y="45"/>
                      <a:pt x="80" y="55"/>
                    </a:cubicBezTo>
                    <a:cubicBezTo>
                      <a:pt x="92" y="47"/>
                      <a:pt x="101" y="37"/>
                      <a:pt x="116" y="33"/>
                    </a:cubicBezTo>
                    <a:cubicBezTo>
                      <a:pt x="125" y="19"/>
                      <a:pt x="120" y="24"/>
                      <a:pt x="130" y="17"/>
                    </a:cubicBezTo>
                    <a:cubicBezTo>
                      <a:pt x="134" y="11"/>
                      <a:pt x="134" y="0"/>
                      <a:pt x="138" y="11"/>
                    </a:cubicBezTo>
                    <a:cubicBezTo>
                      <a:pt x="135" y="31"/>
                      <a:pt x="126" y="45"/>
                      <a:pt x="106" y="49"/>
                    </a:cubicBezTo>
                    <a:cubicBezTo>
                      <a:pt x="97" y="55"/>
                      <a:pt x="93" y="61"/>
                      <a:pt x="84" y="67"/>
                    </a:cubicBezTo>
                    <a:cubicBezTo>
                      <a:pt x="80" y="79"/>
                      <a:pt x="79" y="79"/>
                      <a:pt x="66" y="81"/>
                    </a:cubicBezTo>
                    <a:cubicBezTo>
                      <a:pt x="60" y="90"/>
                      <a:pt x="57" y="97"/>
                      <a:pt x="48" y="103"/>
                    </a:cubicBezTo>
                    <a:cubicBezTo>
                      <a:pt x="42" y="94"/>
                      <a:pt x="37" y="93"/>
                      <a:pt x="26" y="89"/>
                    </a:cubicBezTo>
                    <a:cubicBezTo>
                      <a:pt x="24" y="88"/>
                      <a:pt x="20" y="87"/>
                      <a:pt x="20" y="87"/>
                    </a:cubicBezTo>
                    <a:cubicBezTo>
                      <a:pt x="10" y="90"/>
                      <a:pt x="14" y="94"/>
                      <a:pt x="22" y="97"/>
                    </a:cubicBezTo>
                    <a:cubicBezTo>
                      <a:pt x="14" y="103"/>
                      <a:pt x="9" y="100"/>
                      <a:pt x="0" y="97"/>
                    </a:cubicBezTo>
                    <a:cubicBezTo>
                      <a:pt x="2" y="87"/>
                      <a:pt x="1" y="82"/>
                      <a:pt x="10" y="79"/>
                    </a:cubicBezTo>
                    <a:cubicBezTo>
                      <a:pt x="15" y="63"/>
                      <a:pt x="14" y="69"/>
                      <a:pt x="26" y="61"/>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4" name="任意多边形 82989"/>
              <p:cNvSpPr>
                <a:spLocks noChangeArrowheads="1"/>
              </p:cNvSpPr>
              <p:nvPr userDrawn="1"/>
            </p:nvSpPr>
            <p:spPr bwMode="auto">
              <a:xfrm>
                <a:off x="2553" y="182"/>
                <a:ext cx="187" cy="176"/>
              </a:xfrm>
              <a:custGeom>
                <a:avLst/>
                <a:gdLst>
                  <a:gd name="T0" fmla="*/ 141 w 188"/>
                  <a:gd name="T1" fmla="*/ 2 h 214"/>
                  <a:gd name="T2" fmla="*/ 143 w 188"/>
                  <a:gd name="T3" fmla="*/ 2 h 214"/>
                  <a:gd name="T4" fmla="*/ 153 w 188"/>
                  <a:gd name="T5" fmla="*/ 0 h 214"/>
                  <a:gd name="T6" fmla="*/ 165 w 188"/>
                  <a:gd name="T7" fmla="*/ 2 h 214"/>
                  <a:gd name="T8" fmla="*/ 171 w 188"/>
                  <a:gd name="T9" fmla="*/ 2 h 214"/>
                  <a:gd name="T10" fmla="*/ 161 w 188"/>
                  <a:gd name="T11" fmla="*/ 2 h 214"/>
                  <a:gd name="T12" fmla="*/ 153 w 188"/>
                  <a:gd name="T13" fmla="*/ 2 h 214"/>
                  <a:gd name="T14" fmla="*/ 145 w 188"/>
                  <a:gd name="T15" fmla="*/ 5 h 214"/>
                  <a:gd name="T16" fmla="*/ 127 w 188"/>
                  <a:gd name="T17" fmla="*/ 5 h 214"/>
                  <a:gd name="T18" fmla="*/ 103 w 188"/>
                  <a:gd name="T19" fmla="*/ 5 h 214"/>
                  <a:gd name="T20" fmla="*/ 95 w 188"/>
                  <a:gd name="T21" fmla="*/ 5 h 214"/>
                  <a:gd name="T22" fmla="*/ 94 w 188"/>
                  <a:gd name="T23" fmla="*/ 6 h 214"/>
                  <a:gd name="T24" fmla="*/ 90 w 188"/>
                  <a:gd name="T25" fmla="*/ 6 h 214"/>
                  <a:gd name="T26" fmla="*/ 80 w 188"/>
                  <a:gd name="T27" fmla="*/ 5 h 214"/>
                  <a:gd name="T28" fmla="*/ 58 w 188"/>
                  <a:gd name="T29" fmla="*/ 6 h 214"/>
                  <a:gd name="T30" fmla="*/ 76 w 188"/>
                  <a:gd name="T31" fmla="*/ 6 h 214"/>
                  <a:gd name="T32" fmla="*/ 78 w 188"/>
                  <a:gd name="T33" fmla="*/ 6 h 214"/>
                  <a:gd name="T34" fmla="*/ 58 w 188"/>
                  <a:gd name="T35" fmla="*/ 6 h 214"/>
                  <a:gd name="T36" fmla="*/ 34 w 188"/>
                  <a:gd name="T37" fmla="*/ 6 h 214"/>
                  <a:gd name="T38" fmla="*/ 36 w 188"/>
                  <a:gd name="T39" fmla="*/ 6 h 214"/>
                  <a:gd name="T40" fmla="*/ 46 w 188"/>
                  <a:gd name="T41" fmla="*/ 6 h 214"/>
                  <a:gd name="T42" fmla="*/ 34 w 188"/>
                  <a:gd name="T43" fmla="*/ 6 h 214"/>
                  <a:gd name="T44" fmla="*/ 26 w 188"/>
                  <a:gd name="T45" fmla="*/ 6 h 214"/>
                  <a:gd name="T46" fmla="*/ 30 w 188"/>
                  <a:gd name="T47" fmla="*/ 7 h 214"/>
                  <a:gd name="T48" fmla="*/ 14 w 188"/>
                  <a:gd name="T49" fmla="*/ 7 h 214"/>
                  <a:gd name="T50" fmla="*/ 0 w 188"/>
                  <a:gd name="T51" fmla="*/ 8 h 214"/>
                  <a:gd name="T52" fmla="*/ 8 w 188"/>
                  <a:gd name="T53" fmla="*/ 7 h 214"/>
                  <a:gd name="T54" fmla="*/ 0 w 188"/>
                  <a:gd name="T55" fmla="*/ 6 h 214"/>
                  <a:gd name="T56" fmla="*/ 14 w 188"/>
                  <a:gd name="T57" fmla="*/ 6 h 214"/>
                  <a:gd name="T58" fmla="*/ 32 w 188"/>
                  <a:gd name="T59" fmla="*/ 5 h 214"/>
                  <a:gd name="T60" fmla="*/ 44 w 188"/>
                  <a:gd name="T61" fmla="*/ 5 h 214"/>
                  <a:gd name="T62" fmla="*/ 72 w 188"/>
                  <a:gd name="T63" fmla="*/ 5 h 214"/>
                  <a:gd name="T64" fmla="*/ 84 w 188"/>
                  <a:gd name="T65" fmla="*/ 4 h 214"/>
                  <a:gd name="T66" fmla="*/ 97 w 188"/>
                  <a:gd name="T67" fmla="*/ 3 h 214"/>
                  <a:gd name="T68" fmla="*/ 103 w 188"/>
                  <a:gd name="T69" fmla="*/ 3 h 214"/>
                  <a:gd name="T70" fmla="*/ 115 w 188"/>
                  <a:gd name="T71" fmla="*/ 2 h 214"/>
                  <a:gd name="T72" fmla="*/ 133 w 188"/>
                  <a:gd name="T73" fmla="*/ 2 h 214"/>
                  <a:gd name="T74" fmla="*/ 137 w 188"/>
                  <a:gd name="T75" fmla="*/ 2 h 214"/>
                  <a:gd name="T76" fmla="*/ 131 w 188"/>
                  <a:gd name="T77" fmla="*/ 2 h 214"/>
                  <a:gd name="T78" fmla="*/ 135 w 188"/>
                  <a:gd name="T79" fmla="*/ 2 h 214"/>
                  <a:gd name="T80" fmla="*/ 141 w 188"/>
                  <a:gd name="T81" fmla="*/ 2 h 214"/>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88" h="214">
                    <a:moveTo>
                      <a:pt x="158" y="24"/>
                    </a:moveTo>
                    <a:cubicBezTo>
                      <a:pt x="156" y="18"/>
                      <a:pt x="160" y="6"/>
                      <a:pt x="160" y="6"/>
                    </a:cubicBezTo>
                    <a:cubicBezTo>
                      <a:pt x="167" y="16"/>
                      <a:pt x="167" y="8"/>
                      <a:pt x="170" y="0"/>
                    </a:cubicBezTo>
                    <a:cubicBezTo>
                      <a:pt x="181" y="4"/>
                      <a:pt x="179" y="14"/>
                      <a:pt x="182" y="24"/>
                    </a:cubicBezTo>
                    <a:cubicBezTo>
                      <a:pt x="184" y="30"/>
                      <a:pt x="188" y="42"/>
                      <a:pt x="188" y="42"/>
                    </a:cubicBezTo>
                    <a:cubicBezTo>
                      <a:pt x="183" y="56"/>
                      <a:pt x="188" y="52"/>
                      <a:pt x="178" y="58"/>
                    </a:cubicBezTo>
                    <a:cubicBezTo>
                      <a:pt x="174" y="63"/>
                      <a:pt x="170" y="76"/>
                      <a:pt x="170" y="76"/>
                    </a:cubicBezTo>
                    <a:cubicBezTo>
                      <a:pt x="169" y="100"/>
                      <a:pt x="173" y="110"/>
                      <a:pt x="162" y="126"/>
                    </a:cubicBezTo>
                    <a:cubicBezTo>
                      <a:pt x="150" y="118"/>
                      <a:pt x="155" y="132"/>
                      <a:pt x="144" y="136"/>
                    </a:cubicBezTo>
                    <a:cubicBezTo>
                      <a:pt x="135" y="134"/>
                      <a:pt x="129" y="135"/>
                      <a:pt x="120" y="138"/>
                    </a:cubicBezTo>
                    <a:cubicBezTo>
                      <a:pt x="114" y="129"/>
                      <a:pt x="122" y="127"/>
                      <a:pt x="112" y="124"/>
                    </a:cubicBezTo>
                    <a:cubicBezTo>
                      <a:pt x="108" y="130"/>
                      <a:pt x="108" y="142"/>
                      <a:pt x="102" y="146"/>
                    </a:cubicBezTo>
                    <a:cubicBezTo>
                      <a:pt x="98" y="148"/>
                      <a:pt x="90" y="150"/>
                      <a:pt x="90" y="150"/>
                    </a:cubicBezTo>
                    <a:cubicBezTo>
                      <a:pt x="87" y="141"/>
                      <a:pt x="89" y="135"/>
                      <a:pt x="80" y="132"/>
                    </a:cubicBezTo>
                    <a:cubicBezTo>
                      <a:pt x="68" y="134"/>
                      <a:pt x="65" y="134"/>
                      <a:pt x="58" y="144"/>
                    </a:cubicBezTo>
                    <a:cubicBezTo>
                      <a:pt x="66" y="150"/>
                      <a:pt x="68" y="147"/>
                      <a:pt x="76" y="142"/>
                    </a:cubicBezTo>
                    <a:cubicBezTo>
                      <a:pt x="81" y="146"/>
                      <a:pt x="85" y="155"/>
                      <a:pt x="78" y="160"/>
                    </a:cubicBezTo>
                    <a:cubicBezTo>
                      <a:pt x="75" y="162"/>
                      <a:pt x="62" y="165"/>
                      <a:pt x="58" y="166"/>
                    </a:cubicBezTo>
                    <a:cubicBezTo>
                      <a:pt x="48" y="173"/>
                      <a:pt x="44" y="173"/>
                      <a:pt x="34" y="166"/>
                    </a:cubicBezTo>
                    <a:cubicBezTo>
                      <a:pt x="35" y="162"/>
                      <a:pt x="34" y="158"/>
                      <a:pt x="36" y="154"/>
                    </a:cubicBezTo>
                    <a:cubicBezTo>
                      <a:pt x="38" y="150"/>
                      <a:pt x="55" y="146"/>
                      <a:pt x="46" y="144"/>
                    </a:cubicBezTo>
                    <a:cubicBezTo>
                      <a:pt x="42" y="143"/>
                      <a:pt x="34" y="148"/>
                      <a:pt x="34" y="148"/>
                    </a:cubicBezTo>
                    <a:cubicBezTo>
                      <a:pt x="32" y="155"/>
                      <a:pt x="28" y="159"/>
                      <a:pt x="26" y="166"/>
                    </a:cubicBezTo>
                    <a:cubicBezTo>
                      <a:pt x="36" y="182"/>
                      <a:pt x="36" y="173"/>
                      <a:pt x="30" y="190"/>
                    </a:cubicBezTo>
                    <a:cubicBezTo>
                      <a:pt x="28" y="196"/>
                      <a:pt x="14" y="200"/>
                      <a:pt x="14" y="200"/>
                    </a:cubicBezTo>
                    <a:cubicBezTo>
                      <a:pt x="5" y="214"/>
                      <a:pt x="11" y="210"/>
                      <a:pt x="0" y="214"/>
                    </a:cubicBezTo>
                    <a:cubicBezTo>
                      <a:pt x="2" y="202"/>
                      <a:pt x="5" y="198"/>
                      <a:pt x="8" y="188"/>
                    </a:cubicBezTo>
                    <a:cubicBezTo>
                      <a:pt x="6" y="178"/>
                      <a:pt x="3" y="173"/>
                      <a:pt x="0" y="164"/>
                    </a:cubicBezTo>
                    <a:cubicBezTo>
                      <a:pt x="3" y="156"/>
                      <a:pt x="7" y="157"/>
                      <a:pt x="14" y="152"/>
                    </a:cubicBezTo>
                    <a:cubicBezTo>
                      <a:pt x="18" y="141"/>
                      <a:pt x="23" y="140"/>
                      <a:pt x="32" y="134"/>
                    </a:cubicBezTo>
                    <a:cubicBezTo>
                      <a:pt x="37" y="127"/>
                      <a:pt x="37" y="123"/>
                      <a:pt x="44" y="118"/>
                    </a:cubicBezTo>
                    <a:cubicBezTo>
                      <a:pt x="64" y="121"/>
                      <a:pt x="55" y="122"/>
                      <a:pt x="72" y="116"/>
                    </a:cubicBezTo>
                    <a:cubicBezTo>
                      <a:pt x="76" y="115"/>
                      <a:pt x="84" y="112"/>
                      <a:pt x="84" y="112"/>
                    </a:cubicBezTo>
                    <a:cubicBezTo>
                      <a:pt x="105" y="119"/>
                      <a:pt x="97" y="84"/>
                      <a:pt x="114" y="78"/>
                    </a:cubicBezTo>
                    <a:cubicBezTo>
                      <a:pt x="117" y="87"/>
                      <a:pt x="110" y="89"/>
                      <a:pt x="120" y="92"/>
                    </a:cubicBezTo>
                    <a:cubicBezTo>
                      <a:pt x="125" y="85"/>
                      <a:pt x="125" y="81"/>
                      <a:pt x="132" y="76"/>
                    </a:cubicBezTo>
                    <a:cubicBezTo>
                      <a:pt x="138" y="68"/>
                      <a:pt x="146" y="65"/>
                      <a:pt x="150" y="54"/>
                    </a:cubicBezTo>
                    <a:cubicBezTo>
                      <a:pt x="151" y="50"/>
                      <a:pt x="154" y="42"/>
                      <a:pt x="154" y="42"/>
                    </a:cubicBezTo>
                    <a:cubicBezTo>
                      <a:pt x="152" y="41"/>
                      <a:pt x="148" y="40"/>
                      <a:pt x="148" y="38"/>
                    </a:cubicBezTo>
                    <a:cubicBezTo>
                      <a:pt x="148" y="36"/>
                      <a:pt x="161" y="33"/>
                      <a:pt x="152" y="32"/>
                    </a:cubicBezTo>
                    <a:lnTo>
                      <a:pt x="158" y="24"/>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5" name="任意多边形 82990"/>
              <p:cNvSpPr>
                <a:spLocks noChangeArrowheads="1"/>
              </p:cNvSpPr>
              <p:nvPr userDrawn="1"/>
            </p:nvSpPr>
            <p:spPr bwMode="auto">
              <a:xfrm>
                <a:off x="2677" y="233"/>
                <a:ext cx="14" cy="10"/>
              </a:xfrm>
              <a:custGeom>
                <a:avLst/>
                <a:gdLst>
                  <a:gd name="T0" fmla="*/ 0 w 13"/>
                  <a:gd name="T1" fmla="*/ 2 h 13"/>
                  <a:gd name="T2" fmla="*/ 4 w 13"/>
                  <a:gd name="T3" fmla="*/ 2 h 13"/>
                  <a:gd name="T4" fmla="*/ 0 w 13"/>
                  <a:gd name="T5" fmla="*/ 2 h 13"/>
                  <a:gd name="T6" fmla="*/ 0 60000 65536"/>
                  <a:gd name="T7" fmla="*/ 0 60000 65536"/>
                  <a:gd name="T8" fmla="*/ 0 60000 65536"/>
                </a:gdLst>
                <a:ahLst/>
                <a:cxnLst>
                  <a:cxn ang="T6">
                    <a:pos x="T0" y="T1"/>
                  </a:cxn>
                  <a:cxn ang="T7">
                    <a:pos x="T2" y="T3"/>
                  </a:cxn>
                  <a:cxn ang="T8">
                    <a:pos x="T4" y="T5"/>
                  </a:cxn>
                </a:cxnLst>
                <a:rect l="0" t="0" r="r" b="b"/>
                <a:pathLst>
                  <a:path w="13" h="13">
                    <a:moveTo>
                      <a:pt x="0" y="9"/>
                    </a:moveTo>
                    <a:cubicBezTo>
                      <a:pt x="6" y="0"/>
                      <a:pt x="13" y="7"/>
                      <a:pt x="4" y="13"/>
                    </a:cubicBezTo>
                    <a:cubicBezTo>
                      <a:pt x="0" y="6"/>
                      <a:pt x="0" y="5"/>
                      <a:pt x="0" y="9"/>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6" name="任意多边形 82991"/>
              <p:cNvSpPr>
                <a:spLocks noChangeArrowheads="1"/>
              </p:cNvSpPr>
              <p:nvPr userDrawn="1"/>
            </p:nvSpPr>
            <p:spPr bwMode="auto">
              <a:xfrm>
                <a:off x="1627" y="353"/>
                <a:ext cx="813" cy="462"/>
              </a:xfrm>
              <a:custGeom>
                <a:avLst/>
                <a:gdLst>
                  <a:gd name="T0" fmla="*/ 829 w 812"/>
                  <a:gd name="T1" fmla="*/ 2 h 564"/>
                  <a:gd name="T2" fmla="*/ 795 w 812"/>
                  <a:gd name="T3" fmla="*/ 2 h 564"/>
                  <a:gd name="T4" fmla="*/ 765 w 812"/>
                  <a:gd name="T5" fmla="*/ 4 h 564"/>
                  <a:gd name="T6" fmla="*/ 739 w 812"/>
                  <a:gd name="T7" fmla="*/ 5 h 564"/>
                  <a:gd name="T8" fmla="*/ 651 w 812"/>
                  <a:gd name="T9" fmla="*/ 6 h 564"/>
                  <a:gd name="T10" fmla="*/ 649 w 812"/>
                  <a:gd name="T11" fmla="*/ 7 h 564"/>
                  <a:gd name="T12" fmla="*/ 621 w 812"/>
                  <a:gd name="T13" fmla="*/ 7 h 564"/>
                  <a:gd name="T14" fmla="*/ 637 w 812"/>
                  <a:gd name="T15" fmla="*/ 6 h 564"/>
                  <a:gd name="T16" fmla="*/ 593 w 812"/>
                  <a:gd name="T17" fmla="*/ 6 h 564"/>
                  <a:gd name="T18" fmla="*/ 573 w 812"/>
                  <a:gd name="T19" fmla="*/ 7 h 564"/>
                  <a:gd name="T20" fmla="*/ 613 w 812"/>
                  <a:gd name="T21" fmla="*/ 9 h 564"/>
                  <a:gd name="T22" fmla="*/ 611 w 812"/>
                  <a:gd name="T23" fmla="*/ 13 h 564"/>
                  <a:gd name="T24" fmla="*/ 559 w 812"/>
                  <a:gd name="T25" fmla="*/ 13 h 564"/>
                  <a:gd name="T26" fmla="*/ 539 w 812"/>
                  <a:gd name="T27" fmla="*/ 13 h 564"/>
                  <a:gd name="T28" fmla="*/ 499 w 812"/>
                  <a:gd name="T29" fmla="*/ 11 h 564"/>
                  <a:gd name="T30" fmla="*/ 479 w 812"/>
                  <a:gd name="T31" fmla="*/ 11 h 564"/>
                  <a:gd name="T32" fmla="*/ 467 w 812"/>
                  <a:gd name="T33" fmla="*/ 13 h 564"/>
                  <a:gd name="T34" fmla="*/ 517 w 812"/>
                  <a:gd name="T35" fmla="*/ 16 h 564"/>
                  <a:gd name="T36" fmla="*/ 527 w 812"/>
                  <a:gd name="T37" fmla="*/ 17 h 564"/>
                  <a:gd name="T38" fmla="*/ 543 w 812"/>
                  <a:gd name="T39" fmla="*/ 19 h 564"/>
                  <a:gd name="T40" fmla="*/ 509 w 812"/>
                  <a:gd name="T41" fmla="*/ 19 h 564"/>
                  <a:gd name="T42" fmla="*/ 487 w 812"/>
                  <a:gd name="T43" fmla="*/ 17 h 564"/>
                  <a:gd name="T44" fmla="*/ 439 w 812"/>
                  <a:gd name="T45" fmla="*/ 14 h 564"/>
                  <a:gd name="T46" fmla="*/ 443 w 812"/>
                  <a:gd name="T47" fmla="*/ 11 h 564"/>
                  <a:gd name="T48" fmla="*/ 439 w 812"/>
                  <a:gd name="T49" fmla="*/ 9 h 564"/>
                  <a:gd name="T50" fmla="*/ 429 w 812"/>
                  <a:gd name="T51" fmla="*/ 9 h 564"/>
                  <a:gd name="T52" fmla="*/ 386 w 812"/>
                  <a:gd name="T53" fmla="*/ 9 h 564"/>
                  <a:gd name="T54" fmla="*/ 360 w 812"/>
                  <a:gd name="T55" fmla="*/ 6 h 564"/>
                  <a:gd name="T56" fmla="*/ 330 w 812"/>
                  <a:gd name="T57" fmla="*/ 6 h 564"/>
                  <a:gd name="T58" fmla="*/ 288 w 812"/>
                  <a:gd name="T59" fmla="*/ 6 h 564"/>
                  <a:gd name="T60" fmla="*/ 242 w 812"/>
                  <a:gd name="T61" fmla="*/ 7 h 564"/>
                  <a:gd name="T62" fmla="*/ 196 w 812"/>
                  <a:gd name="T63" fmla="*/ 9 h 564"/>
                  <a:gd name="T64" fmla="*/ 184 w 812"/>
                  <a:gd name="T65" fmla="*/ 9 h 564"/>
                  <a:gd name="T66" fmla="*/ 160 w 812"/>
                  <a:gd name="T67" fmla="*/ 11 h 564"/>
                  <a:gd name="T68" fmla="*/ 152 w 812"/>
                  <a:gd name="T69" fmla="*/ 11 h 564"/>
                  <a:gd name="T70" fmla="*/ 128 w 812"/>
                  <a:gd name="T71" fmla="*/ 13 h 564"/>
                  <a:gd name="T72" fmla="*/ 94 w 812"/>
                  <a:gd name="T73" fmla="*/ 13 h 564"/>
                  <a:gd name="T74" fmla="*/ 66 w 812"/>
                  <a:gd name="T75" fmla="*/ 9 h 564"/>
                  <a:gd name="T76" fmla="*/ 72 w 812"/>
                  <a:gd name="T77" fmla="*/ 5 h 564"/>
                  <a:gd name="T78" fmla="*/ 44 w 812"/>
                  <a:gd name="T79" fmla="*/ 6 h 564"/>
                  <a:gd name="T80" fmla="*/ 20 w 812"/>
                  <a:gd name="T81" fmla="*/ 5 h 564"/>
                  <a:gd name="T82" fmla="*/ 24 w 812"/>
                  <a:gd name="T83" fmla="*/ 5 h 564"/>
                  <a:gd name="T84" fmla="*/ 0 w 812"/>
                  <a:gd name="T85" fmla="*/ 3 h 564"/>
                  <a:gd name="T86" fmla="*/ 815 w 812"/>
                  <a:gd name="T87" fmla="*/ 2 h 56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812" h="564">
                    <a:moveTo>
                      <a:pt x="798" y="6"/>
                    </a:moveTo>
                    <a:cubicBezTo>
                      <a:pt x="801" y="15"/>
                      <a:pt x="809" y="16"/>
                      <a:pt x="812" y="26"/>
                    </a:cubicBezTo>
                    <a:cubicBezTo>
                      <a:pt x="809" y="36"/>
                      <a:pt x="801" y="41"/>
                      <a:pt x="796" y="50"/>
                    </a:cubicBezTo>
                    <a:cubicBezTo>
                      <a:pt x="791" y="61"/>
                      <a:pt x="788" y="71"/>
                      <a:pt x="778" y="78"/>
                    </a:cubicBezTo>
                    <a:cubicBezTo>
                      <a:pt x="773" y="85"/>
                      <a:pt x="771" y="88"/>
                      <a:pt x="774" y="96"/>
                    </a:cubicBezTo>
                    <a:cubicBezTo>
                      <a:pt x="767" y="107"/>
                      <a:pt x="758" y="114"/>
                      <a:pt x="748" y="122"/>
                    </a:cubicBezTo>
                    <a:cubicBezTo>
                      <a:pt x="744" y="125"/>
                      <a:pt x="736" y="130"/>
                      <a:pt x="736" y="130"/>
                    </a:cubicBezTo>
                    <a:cubicBezTo>
                      <a:pt x="740" y="141"/>
                      <a:pt x="731" y="140"/>
                      <a:pt x="722" y="142"/>
                    </a:cubicBezTo>
                    <a:cubicBezTo>
                      <a:pt x="716" y="148"/>
                      <a:pt x="712" y="151"/>
                      <a:pt x="704" y="154"/>
                    </a:cubicBezTo>
                    <a:cubicBezTo>
                      <a:pt x="686" y="150"/>
                      <a:pt x="650" y="169"/>
                      <a:pt x="634" y="180"/>
                    </a:cubicBezTo>
                    <a:cubicBezTo>
                      <a:pt x="636" y="189"/>
                      <a:pt x="631" y="193"/>
                      <a:pt x="640" y="196"/>
                    </a:cubicBezTo>
                    <a:cubicBezTo>
                      <a:pt x="643" y="205"/>
                      <a:pt x="640" y="207"/>
                      <a:pt x="632" y="210"/>
                    </a:cubicBezTo>
                    <a:cubicBezTo>
                      <a:pt x="626" y="219"/>
                      <a:pt x="623" y="226"/>
                      <a:pt x="614" y="232"/>
                    </a:cubicBezTo>
                    <a:cubicBezTo>
                      <a:pt x="611" y="231"/>
                      <a:pt x="606" y="233"/>
                      <a:pt x="604" y="230"/>
                    </a:cubicBezTo>
                    <a:cubicBezTo>
                      <a:pt x="599" y="220"/>
                      <a:pt x="610" y="199"/>
                      <a:pt x="620" y="196"/>
                    </a:cubicBezTo>
                    <a:cubicBezTo>
                      <a:pt x="623" y="187"/>
                      <a:pt x="617" y="187"/>
                      <a:pt x="620" y="178"/>
                    </a:cubicBezTo>
                    <a:cubicBezTo>
                      <a:pt x="617" y="164"/>
                      <a:pt x="609" y="168"/>
                      <a:pt x="598" y="172"/>
                    </a:cubicBezTo>
                    <a:cubicBezTo>
                      <a:pt x="592" y="180"/>
                      <a:pt x="585" y="185"/>
                      <a:pt x="576" y="188"/>
                    </a:cubicBezTo>
                    <a:cubicBezTo>
                      <a:pt x="572" y="194"/>
                      <a:pt x="568" y="200"/>
                      <a:pt x="564" y="206"/>
                    </a:cubicBezTo>
                    <a:cubicBezTo>
                      <a:pt x="561" y="210"/>
                      <a:pt x="556" y="218"/>
                      <a:pt x="556" y="218"/>
                    </a:cubicBezTo>
                    <a:cubicBezTo>
                      <a:pt x="558" y="234"/>
                      <a:pt x="559" y="243"/>
                      <a:pt x="572" y="252"/>
                    </a:cubicBezTo>
                    <a:cubicBezTo>
                      <a:pt x="579" y="262"/>
                      <a:pt x="586" y="273"/>
                      <a:pt x="596" y="280"/>
                    </a:cubicBezTo>
                    <a:cubicBezTo>
                      <a:pt x="598" y="286"/>
                      <a:pt x="602" y="298"/>
                      <a:pt x="602" y="298"/>
                    </a:cubicBezTo>
                    <a:cubicBezTo>
                      <a:pt x="601" y="308"/>
                      <a:pt x="599" y="361"/>
                      <a:pt x="594" y="368"/>
                    </a:cubicBezTo>
                    <a:cubicBezTo>
                      <a:pt x="590" y="374"/>
                      <a:pt x="576" y="378"/>
                      <a:pt x="570" y="382"/>
                    </a:cubicBezTo>
                    <a:cubicBezTo>
                      <a:pt x="563" y="393"/>
                      <a:pt x="550" y="396"/>
                      <a:pt x="542" y="406"/>
                    </a:cubicBezTo>
                    <a:cubicBezTo>
                      <a:pt x="536" y="413"/>
                      <a:pt x="539" y="417"/>
                      <a:pt x="530" y="420"/>
                    </a:cubicBezTo>
                    <a:cubicBezTo>
                      <a:pt x="526" y="408"/>
                      <a:pt x="538" y="391"/>
                      <a:pt x="522" y="386"/>
                    </a:cubicBezTo>
                    <a:cubicBezTo>
                      <a:pt x="516" y="377"/>
                      <a:pt x="510" y="364"/>
                      <a:pt x="502" y="356"/>
                    </a:cubicBezTo>
                    <a:cubicBezTo>
                      <a:pt x="497" y="341"/>
                      <a:pt x="505" y="360"/>
                      <a:pt x="482" y="348"/>
                    </a:cubicBezTo>
                    <a:cubicBezTo>
                      <a:pt x="478" y="346"/>
                      <a:pt x="478" y="339"/>
                      <a:pt x="474" y="336"/>
                    </a:cubicBezTo>
                    <a:cubicBezTo>
                      <a:pt x="470" y="323"/>
                      <a:pt x="466" y="342"/>
                      <a:pt x="462" y="348"/>
                    </a:cubicBezTo>
                    <a:cubicBezTo>
                      <a:pt x="460" y="358"/>
                      <a:pt x="456" y="363"/>
                      <a:pt x="454" y="374"/>
                    </a:cubicBezTo>
                    <a:cubicBezTo>
                      <a:pt x="457" y="383"/>
                      <a:pt x="455" y="387"/>
                      <a:pt x="450" y="394"/>
                    </a:cubicBezTo>
                    <a:cubicBezTo>
                      <a:pt x="454" y="399"/>
                      <a:pt x="464" y="411"/>
                      <a:pt x="466" y="418"/>
                    </a:cubicBezTo>
                    <a:cubicBezTo>
                      <a:pt x="474" y="443"/>
                      <a:pt x="472" y="458"/>
                      <a:pt x="500" y="464"/>
                    </a:cubicBezTo>
                    <a:cubicBezTo>
                      <a:pt x="507" y="469"/>
                      <a:pt x="510" y="474"/>
                      <a:pt x="516" y="480"/>
                    </a:cubicBezTo>
                    <a:cubicBezTo>
                      <a:pt x="511" y="494"/>
                      <a:pt x="513" y="509"/>
                      <a:pt x="510" y="524"/>
                    </a:cubicBezTo>
                    <a:cubicBezTo>
                      <a:pt x="512" y="537"/>
                      <a:pt x="511" y="541"/>
                      <a:pt x="522" y="548"/>
                    </a:cubicBezTo>
                    <a:cubicBezTo>
                      <a:pt x="523" y="552"/>
                      <a:pt x="525" y="556"/>
                      <a:pt x="526" y="560"/>
                    </a:cubicBezTo>
                    <a:cubicBezTo>
                      <a:pt x="527" y="564"/>
                      <a:pt x="514" y="556"/>
                      <a:pt x="514" y="556"/>
                    </a:cubicBezTo>
                    <a:cubicBezTo>
                      <a:pt x="502" y="564"/>
                      <a:pt x="501" y="551"/>
                      <a:pt x="492" y="544"/>
                    </a:cubicBezTo>
                    <a:cubicBezTo>
                      <a:pt x="488" y="541"/>
                      <a:pt x="480" y="536"/>
                      <a:pt x="480" y="536"/>
                    </a:cubicBezTo>
                    <a:cubicBezTo>
                      <a:pt x="471" y="522"/>
                      <a:pt x="474" y="529"/>
                      <a:pt x="470" y="518"/>
                    </a:cubicBezTo>
                    <a:cubicBezTo>
                      <a:pt x="467" y="491"/>
                      <a:pt x="461" y="446"/>
                      <a:pt x="436" y="430"/>
                    </a:cubicBezTo>
                    <a:cubicBezTo>
                      <a:pt x="428" y="433"/>
                      <a:pt x="425" y="433"/>
                      <a:pt x="422" y="424"/>
                    </a:cubicBezTo>
                    <a:cubicBezTo>
                      <a:pt x="427" y="404"/>
                      <a:pt x="432" y="383"/>
                      <a:pt x="438" y="364"/>
                    </a:cubicBezTo>
                    <a:cubicBezTo>
                      <a:pt x="436" y="343"/>
                      <a:pt x="431" y="330"/>
                      <a:pt x="426" y="310"/>
                    </a:cubicBezTo>
                    <a:cubicBezTo>
                      <a:pt x="429" y="302"/>
                      <a:pt x="425" y="300"/>
                      <a:pt x="422" y="292"/>
                    </a:cubicBezTo>
                    <a:cubicBezTo>
                      <a:pt x="424" y="282"/>
                      <a:pt x="428" y="277"/>
                      <a:pt x="422" y="268"/>
                    </a:cubicBezTo>
                    <a:cubicBezTo>
                      <a:pt x="420" y="269"/>
                      <a:pt x="418" y="269"/>
                      <a:pt x="416" y="270"/>
                    </a:cubicBezTo>
                    <a:cubicBezTo>
                      <a:pt x="414" y="272"/>
                      <a:pt x="414" y="275"/>
                      <a:pt x="412" y="276"/>
                    </a:cubicBezTo>
                    <a:cubicBezTo>
                      <a:pt x="408" y="278"/>
                      <a:pt x="400" y="280"/>
                      <a:pt x="400" y="280"/>
                    </a:cubicBezTo>
                    <a:cubicBezTo>
                      <a:pt x="394" y="274"/>
                      <a:pt x="389" y="274"/>
                      <a:pt x="386" y="266"/>
                    </a:cubicBezTo>
                    <a:cubicBezTo>
                      <a:pt x="391" y="251"/>
                      <a:pt x="379" y="206"/>
                      <a:pt x="364" y="196"/>
                    </a:cubicBezTo>
                    <a:cubicBezTo>
                      <a:pt x="357" y="186"/>
                      <a:pt x="358" y="182"/>
                      <a:pt x="360" y="170"/>
                    </a:cubicBezTo>
                    <a:cubicBezTo>
                      <a:pt x="358" y="160"/>
                      <a:pt x="356" y="147"/>
                      <a:pt x="346" y="144"/>
                    </a:cubicBezTo>
                    <a:cubicBezTo>
                      <a:pt x="343" y="154"/>
                      <a:pt x="338" y="160"/>
                      <a:pt x="330" y="166"/>
                    </a:cubicBezTo>
                    <a:cubicBezTo>
                      <a:pt x="323" y="164"/>
                      <a:pt x="308" y="160"/>
                      <a:pt x="308" y="160"/>
                    </a:cubicBezTo>
                    <a:cubicBezTo>
                      <a:pt x="296" y="162"/>
                      <a:pt x="297" y="166"/>
                      <a:pt x="288" y="172"/>
                    </a:cubicBezTo>
                    <a:cubicBezTo>
                      <a:pt x="284" y="185"/>
                      <a:pt x="282" y="191"/>
                      <a:pt x="268" y="196"/>
                    </a:cubicBezTo>
                    <a:cubicBezTo>
                      <a:pt x="264" y="200"/>
                      <a:pt x="243" y="231"/>
                      <a:pt x="242" y="232"/>
                    </a:cubicBezTo>
                    <a:cubicBezTo>
                      <a:pt x="231" y="239"/>
                      <a:pt x="215" y="247"/>
                      <a:pt x="206" y="256"/>
                    </a:cubicBezTo>
                    <a:cubicBezTo>
                      <a:pt x="202" y="260"/>
                      <a:pt x="200" y="265"/>
                      <a:pt x="196" y="268"/>
                    </a:cubicBezTo>
                    <a:cubicBezTo>
                      <a:pt x="194" y="269"/>
                      <a:pt x="192" y="269"/>
                      <a:pt x="190" y="270"/>
                    </a:cubicBezTo>
                    <a:cubicBezTo>
                      <a:pt x="188" y="271"/>
                      <a:pt x="186" y="272"/>
                      <a:pt x="184" y="274"/>
                    </a:cubicBezTo>
                    <a:cubicBezTo>
                      <a:pt x="180" y="278"/>
                      <a:pt x="172" y="286"/>
                      <a:pt x="172" y="286"/>
                    </a:cubicBezTo>
                    <a:cubicBezTo>
                      <a:pt x="167" y="300"/>
                      <a:pt x="165" y="314"/>
                      <a:pt x="160" y="328"/>
                    </a:cubicBezTo>
                    <a:cubicBezTo>
                      <a:pt x="158" y="335"/>
                      <a:pt x="156" y="341"/>
                      <a:pt x="154" y="348"/>
                    </a:cubicBezTo>
                    <a:cubicBezTo>
                      <a:pt x="153" y="350"/>
                      <a:pt x="152" y="354"/>
                      <a:pt x="152" y="354"/>
                    </a:cubicBezTo>
                    <a:cubicBezTo>
                      <a:pt x="152" y="359"/>
                      <a:pt x="156" y="384"/>
                      <a:pt x="146" y="392"/>
                    </a:cubicBezTo>
                    <a:cubicBezTo>
                      <a:pt x="141" y="397"/>
                      <a:pt x="128" y="404"/>
                      <a:pt x="128" y="404"/>
                    </a:cubicBezTo>
                    <a:cubicBezTo>
                      <a:pt x="125" y="412"/>
                      <a:pt x="122" y="421"/>
                      <a:pt x="114" y="424"/>
                    </a:cubicBezTo>
                    <a:cubicBezTo>
                      <a:pt x="100" y="419"/>
                      <a:pt x="97" y="405"/>
                      <a:pt x="94" y="392"/>
                    </a:cubicBezTo>
                    <a:cubicBezTo>
                      <a:pt x="86" y="362"/>
                      <a:pt x="82" y="332"/>
                      <a:pt x="72" y="302"/>
                    </a:cubicBezTo>
                    <a:cubicBezTo>
                      <a:pt x="71" y="281"/>
                      <a:pt x="70" y="275"/>
                      <a:pt x="66" y="258"/>
                    </a:cubicBezTo>
                    <a:cubicBezTo>
                      <a:pt x="66" y="251"/>
                      <a:pt x="68" y="219"/>
                      <a:pt x="64" y="208"/>
                    </a:cubicBezTo>
                    <a:cubicBezTo>
                      <a:pt x="70" y="191"/>
                      <a:pt x="66" y="173"/>
                      <a:pt x="72" y="156"/>
                    </a:cubicBezTo>
                    <a:cubicBezTo>
                      <a:pt x="66" y="139"/>
                      <a:pt x="60" y="168"/>
                      <a:pt x="56" y="172"/>
                    </a:cubicBezTo>
                    <a:cubicBezTo>
                      <a:pt x="53" y="175"/>
                      <a:pt x="44" y="180"/>
                      <a:pt x="44" y="180"/>
                    </a:cubicBezTo>
                    <a:cubicBezTo>
                      <a:pt x="35" y="177"/>
                      <a:pt x="28" y="173"/>
                      <a:pt x="24" y="162"/>
                    </a:cubicBezTo>
                    <a:cubicBezTo>
                      <a:pt x="23" y="158"/>
                      <a:pt x="20" y="150"/>
                      <a:pt x="20" y="150"/>
                    </a:cubicBezTo>
                    <a:cubicBezTo>
                      <a:pt x="30" y="148"/>
                      <a:pt x="30" y="143"/>
                      <a:pt x="38" y="138"/>
                    </a:cubicBezTo>
                    <a:cubicBezTo>
                      <a:pt x="35" y="128"/>
                      <a:pt x="31" y="133"/>
                      <a:pt x="24" y="138"/>
                    </a:cubicBezTo>
                    <a:cubicBezTo>
                      <a:pt x="15" y="135"/>
                      <a:pt x="15" y="132"/>
                      <a:pt x="18" y="124"/>
                    </a:cubicBezTo>
                    <a:cubicBezTo>
                      <a:pt x="11" y="114"/>
                      <a:pt x="9" y="101"/>
                      <a:pt x="0" y="92"/>
                    </a:cubicBezTo>
                    <a:lnTo>
                      <a:pt x="76" y="0"/>
                    </a:lnTo>
                    <a:lnTo>
                      <a:pt x="798" y="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7" name="任意多边形 82992"/>
              <p:cNvSpPr>
                <a:spLocks noChangeArrowheads="1"/>
              </p:cNvSpPr>
              <p:nvPr userDrawn="1"/>
            </p:nvSpPr>
            <p:spPr bwMode="auto">
              <a:xfrm>
                <a:off x="1770" y="671"/>
                <a:ext cx="45" cy="71"/>
              </a:xfrm>
              <a:custGeom>
                <a:avLst/>
                <a:gdLst>
                  <a:gd name="T0" fmla="*/ 7 w 43"/>
                  <a:gd name="T1" fmla="*/ 3 h 85"/>
                  <a:gd name="T2" fmla="*/ 35 w 43"/>
                  <a:gd name="T3" fmla="*/ 3 h 85"/>
                  <a:gd name="T4" fmla="*/ 80 w 43"/>
                  <a:gd name="T5" fmla="*/ 3 h 85"/>
                  <a:gd name="T6" fmla="*/ 39 w 43"/>
                  <a:gd name="T7" fmla="*/ 4 h 85"/>
                  <a:gd name="T8" fmla="*/ 1 w 43"/>
                  <a:gd name="T9" fmla="*/ 3 h 85"/>
                  <a:gd name="T10" fmla="*/ 7 w 43"/>
                  <a:gd name="T11" fmla="*/ 3 h 8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3" h="85">
                    <a:moveTo>
                      <a:pt x="7" y="11"/>
                    </a:moveTo>
                    <a:cubicBezTo>
                      <a:pt x="4" y="2"/>
                      <a:pt x="9" y="0"/>
                      <a:pt x="17" y="3"/>
                    </a:cubicBezTo>
                    <a:cubicBezTo>
                      <a:pt x="24" y="13"/>
                      <a:pt x="28" y="24"/>
                      <a:pt x="37" y="33"/>
                    </a:cubicBezTo>
                    <a:cubicBezTo>
                      <a:pt x="43" y="52"/>
                      <a:pt x="40" y="78"/>
                      <a:pt x="19" y="85"/>
                    </a:cubicBezTo>
                    <a:cubicBezTo>
                      <a:pt x="6" y="81"/>
                      <a:pt x="5" y="81"/>
                      <a:pt x="1" y="69"/>
                    </a:cubicBezTo>
                    <a:cubicBezTo>
                      <a:pt x="2" y="66"/>
                      <a:pt x="0" y="4"/>
                      <a:pt x="7" y="11"/>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8" name="任意多边形 82993"/>
              <p:cNvSpPr>
                <a:spLocks noChangeArrowheads="1"/>
              </p:cNvSpPr>
              <p:nvPr userDrawn="1"/>
            </p:nvSpPr>
            <p:spPr bwMode="auto">
              <a:xfrm>
                <a:off x="2394" y="431"/>
                <a:ext cx="42" cy="59"/>
              </a:xfrm>
              <a:custGeom>
                <a:avLst/>
                <a:gdLst>
                  <a:gd name="T0" fmla="*/ 11 w 44"/>
                  <a:gd name="T1" fmla="*/ 2 h 74"/>
                  <a:gd name="T2" fmla="*/ 12 w 44"/>
                  <a:gd name="T3" fmla="*/ 2 h 74"/>
                  <a:gd name="T4" fmla="*/ 21 w 44"/>
                  <a:gd name="T5" fmla="*/ 2 h 74"/>
                  <a:gd name="T6" fmla="*/ 19 w 44"/>
                  <a:gd name="T7" fmla="*/ 2 h 74"/>
                  <a:gd name="T8" fmla="*/ 11 w 44"/>
                  <a:gd name="T9" fmla="*/ 2 h 74"/>
                  <a:gd name="T10" fmla="*/ 7 w 44"/>
                  <a:gd name="T11" fmla="*/ 2 h 74"/>
                  <a:gd name="T12" fmla="*/ 3 w 44"/>
                  <a:gd name="T13" fmla="*/ 2 h 74"/>
                  <a:gd name="T14" fmla="*/ 11 w 44"/>
                  <a:gd name="T15" fmla="*/ 2 h 7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44" h="74">
                    <a:moveTo>
                      <a:pt x="13" y="28"/>
                    </a:moveTo>
                    <a:cubicBezTo>
                      <a:pt x="15" y="13"/>
                      <a:pt x="14" y="7"/>
                      <a:pt x="29" y="2"/>
                    </a:cubicBezTo>
                    <a:cubicBezTo>
                      <a:pt x="34" y="3"/>
                      <a:pt x="40" y="0"/>
                      <a:pt x="43" y="4"/>
                    </a:cubicBezTo>
                    <a:cubicBezTo>
                      <a:pt x="44" y="6"/>
                      <a:pt x="41" y="21"/>
                      <a:pt x="39" y="26"/>
                    </a:cubicBezTo>
                    <a:cubicBezTo>
                      <a:pt x="31" y="43"/>
                      <a:pt x="30" y="63"/>
                      <a:pt x="13" y="74"/>
                    </a:cubicBezTo>
                    <a:cubicBezTo>
                      <a:pt x="4" y="71"/>
                      <a:pt x="4" y="68"/>
                      <a:pt x="7" y="60"/>
                    </a:cubicBezTo>
                    <a:cubicBezTo>
                      <a:pt x="5" y="50"/>
                      <a:pt x="0" y="46"/>
                      <a:pt x="3" y="36"/>
                    </a:cubicBezTo>
                    <a:cubicBezTo>
                      <a:pt x="4" y="32"/>
                      <a:pt x="8" y="23"/>
                      <a:pt x="13" y="28"/>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9" name="任意多边形 82994"/>
              <p:cNvSpPr>
                <a:spLocks noChangeArrowheads="1"/>
              </p:cNvSpPr>
              <p:nvPr userDrawn="1"/>
            </p:nvSpPr>
            <p:spPr bwMode="auto">
              <a:xfrm>
                <a:off x="2513" y="402"/>
                <a:ext cx="21" cy="24"/>
              </a:xfrm>
              <a:custGeom>
                <a:avLst/>
                <a:gdLst>
                  <a:gd name="T0" fmla="*/ 7 w 20"/>
                  <a:gd name="T1" fmla="*/ 2 h 30"/>
                  <a:gd name="T2" fmla="*/ 5 w 20"/>
                  <a:gd name="T3" fmla="*/ 2 h 30"/>
                  <a:gd name="T4" fmla="*/ 7 w 20"/>
                  <a:gd name="T5" fmla="*/ 2 h 30"/>
                  <a:gd name="T6" fmla="*/ 0 60000 65536"/>
                  <a:gd name="T7" fmla="*/ 0 60000 65536"/>
                  <a:gd name="T8" fmla="*/ 0 60000 65536"/>
                </a:gdLst>
                <a:ahLst/>
                <a:cxnLst>
                  <a:cxn ang="T6">
                    <a:pos x="T0" y="T1"/>
                  </a:cxn>
                  <a:cxn ang="T7">
                    <a:pos x="T2" y="T3"/>
                  </a:cxn>
                  <a:cxn ang="T8">
                    <a:pos x="T4" y="T5"/>
                  </a:cxn>
                </a:cxnLst>
                <a:rect l="0" t="0" r="r" b="b"/>
                <a:pathLst>
                  <a:path w="20" h="30">
                    <a:moveTo>
                      <a:pt x="7" y="16"/>
                    </a:moveTo>
                    <a:cubicBezTo>
                      <a:pt x="18" y="0"/>
                      <a:pt x="20" y="20"/>
                      <a:pt x="5" y="30"/>
                    </a:cubicBezTo>
                    <a:cubicBezTo>
                      <a:pt x="0" y="23"/>
                      <a:pt x="1" y="22"/>
                      <a:pt x="7" y="16"/>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0" name="任意多边形 82995"/>
              <p:cNvSpPr>
                <a:spLocks noChangeArrowheads="1"/>
              </p:cNvSpPr>
              <p:nvPr userDrawn="1"/>
            </p:nvSpPr>
            <p:spPr bwMode="auto">
              <a:xfrm>
                <a:off x="333" y="169"/>
                <a:ext cx="1015" cy="866"/>
              </a:xfrm>
              <a:custGeom>
                <a:avLst/>
                <a:gdLst>
                  <a:gd name="T0" fmla="*/ 414709 w 682"/>
                  <a:gd name="T1" fmla="*/ 840533 h 557"/>
                  <a:gd name="T2" fmla="*/ 418848 w 682"/>
                  <a:gd name="T3" fmla="*/ 817394 h 557"/>
                  <a:gd name="T4" fmla="*/ 431144 w 682"/>
                  <a:gd name="T5" fmla="*/ 748474 h 557"/>
                  <a:gd name="T6" fmla="*/ 266667 w 682"/>
                  <a:gd name="T7" fmla="*/ 519322 h 557"/>
                  <a:gd name="T8" fmla="*/ 243268 w 682"/>
                  <a:gd name="T9" fmla="*/ 626843 h 557"/>
                  <a:gd name="T10" fmla="*/ 261301 w 682"/>
                  <a:gd name="T11" fmla="*/ 1006900 h 557"/>
                  <a:gd name="T12" fmla="*/ 243268 w 682"/>
                  <a:gd name="T13" fmla="*/ 895178 h 557"/>
                  <a:gd name="T14" fmla="*/ 208770 w 682"/>
                  <a:gd name="T15" fmla="*/ 796215 h 557"/>
                  <a:gd name="T16" fmla="*/ 211374 w 682"/>
                  <a:gd name="T17" fmla="*/ 748474 h 557"/>
                  <a:gd name="T18" fmla="*/ 213342 w 682"/>
                  <a:gd name="T19" fmla="*/ 714591 h 557"/>
                  <a:gd name="T20" fmla="*/ 189631 w 682"/>
                  <a:gd name="T21" fmla="*/ 679594 h 557"/>
                  <a:gd name="T22" fmla="*/ 167357 w 682"/>
                  <a:gd name="T23" fmla="*/ 626843 h 557"/>
                  <a:gd name="T24" fmla="*/ 127417 w 682"/>
                  <a:gd name="T25" fmla="*/ 640765 h 557"/>
                  <a:gd name="T26" fmla="*/ 109075 w 682"/>
                  <a:gd name="T27" fmla="*/ 661318 h 557"/>
                  <a:gd name="T28" fmla="*/ 67230 w 682"/>
                  <a:gd name="T29" fmla="*/ 661318 h 557"/>
                  <a:gd name="T30" fmla="*/ 19139 w 682"/>
                  <a:gd name="T31" fmla="*/ 565308 h 557"/>
                  <a:gd name="T32" fmla="*/ 9412 w 682"/>
                  <a:gd name="T33" fmla="*/ 535465 h 557"/>
                  <a:gd name="T34" fmla="*/ 0 w 682"/>
                  <a:gd name="T35" fmla="*/ 477413 h 557"/>
                  <a:gd name="T36" fmla="*/ 20848 w 682"/>
                  <a:gd name="T37" fmla="*/ 386219 h 557"/>
                  <a:gd name="T38" fmla="*/ 27753 w 682"/>
                  <a:gd name="T39" fmla="*/ 327559 h 557"/>
                  <a:gd name="T40" fmla="*/ 44007 w 682"/>
                  <a:gd name="T41" fmla="*/ 258298 h 557"/>
                  <a:gd name="T42" fmla="*/ 70191 w 682"/>
                  <a:gd name="T43" fmla="*/ 209642 h 557"/>
                  <a:gd name="T44" fmla="*/ 144437 w 682"/>
                  <a:gd name="T45" fmla="*/ 121497 h 557"/>
                  <a:gd name="T46" fmla="*/ 189631 w 682"/>
                  <a:gd name="T47" fmla="*/ 54636 h 557"/>
                  <a:gd name="T48" fmla="*/ 222306 w 682"/>
                  <a:gd name="T49" fmla="*/ 10459 h 557"/>
                  <a:gd name="T50" fmla="*/ 313014 w 682"/>
                  <a:gd name="T51" fmla="*/ 3868 h 557"/>
                  <a:gd name="T52" fmla="*/ 342905 w 682"/>
                  <a:gd name="T53" fmla="*/ 0 h 557"/>
                  <a:gd name="T54" fmla="*/ 330851 w 682"/>
                  <a:gd name="T55" fmla="*/ 61113 h 557"/>
                  <a:gd name="T56" fmla="*/ 381853 w 682"/>
                  <a:gd name="T57" fmla="*/ 152822 h 557"/>
                  <a:gd name="T58" fmla="*/ 428651 w 682"/>
                  <a:gd name="T59" fmla="*/ 134084 h 557"/>
                  <a:gd name="T60" fmla="*/ 455924 w 682"/>
                  <a:gd name="T61" fmla="*/ 147727 h 557"/>
                  <a:gd name="T62" fmla="*/ 481689 w 682"/>
                  <a:gd name="T63" fmla="*/ 175963 h 557"/>
                  <a:gd name="T64" fmla="*/ 493312 w 682"/>
                  <a:gd name="T65" fmla="*/ 340540 h 557"/>
                  <a:gd name="T66" fmla="*/ 493312 w 682"/>
                  <a:gd name="T67" fmla="*/ 434881 h 557"/>
                  <a:gd name="T68" fmla="*/ 516038 w 682"/>
                  <a:gd name="T69" fmla="*/ 512785 h 557"/>
                  <a:gd name="T70" fmla="*/ 556384 w 682"/>
                  <a:gd name="T71" fmla="*/ 543431 h 557"/>
                  <a:gd name="T72" fmla="*/ 586002 w 682"/>
                  <a:gd name="T73" fmla="*/ 535465 h 557"/>
                  <a:gd name="T74" fmla="*/ 572206 w 682"/>
                  <a:gd name="T75" fmla="*/ 616334 h 557"/>
                  <a:gd name="T76" fmla="*/ 516038 w 682"/>
                  <a:gd name="T77" fmla="*/ 737938 h 557"/>
                  <a:gd name="T78" fmla="*/ 472541 w 682"/>
                  <a:gd name="T79" fmla="*/ 878917 h 557"/>
                  <a:gd name="T80" fmla="*/ 479329 w 682"/>
                  <a:gd name="T81" fmla="*/ 920630 h 557"/>
                  <a:gd name="T82" fmla="*/ 374828 w 682"/>
                  <a:gd name="T83" fmla="*/ 1006900 h 557"/>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682" h="557">
                    <a:moveTo>
                      <a:pt x="435" y="556"/>
                    </a:moveTo>
                    <a:lnTo>
                      <a:pt x="481" y="464"/>
                    </a:lnTo>
                    <a:lnTo>
                      <a:pt x="473" y="449"/>
                    </a:lnTo>
                    <a:lnTo>
                      <a:pt x="486" y="451"/>
                    </a:lnTo>
                    <a:lnTo>
                      <a:pt x="495" y="441"/>
                    </a:lnTo>
                    <a:lnTo>
                      <a:pt x="500" y="413"/>
                    </a:lnTo>
                    <a:lnTo>
                      <a:pt x="500" y="371"/>
                    </a:lnTo>
                    <a:lnTo>
                      <a:pt x="309" y="287"/>
                    </a:lnTo>
                    <a:lnTo>
                      <a:pt x="296" y="308"/>
                    </a:lnTo>
                    <a:lnTo>
                      <a:pt x="282" y="346"/>
                    </a:lnTo>
                    <a:lnTo>
                      <a:pt x="396" y="557"/>
                    </a:lnTo>
                    <a:lnTo>
                      <a:pt x="303" y="556"/>
                    </a:lnTo>
                    <a:lnTo>
                      <a:pt x="304" y="536"/>
                    </a:lnTo>
                    <a:cubicBezTo>
                      <a:pt x="284" y="520"/>
                      <a:pt x="296" y="510"/>
                      <a:pt x="282" y="494"/>
                    </a:cubicBezTo>
                    <a:cubicBezTo>
                      <a:pt x="276" y="475"/>
                      <a:pt x="267" y="468"/>
                      <a:pt x="253" y="451"/>
                    </a:cubicBezTo>
                    <a:cubicBezTo>
                      <a:pt x="249" y="447"/>
                      <a:pt x="245" y="443"/>
                      <a:pt x="242" y="439"/>
                    </a:cubicBezTo>
                    <a:lnTo>
                      <a:pt x="237" y="432"/>
                    </a:lnTo>
                    <a:cubicBezTo>
                      <a:pt x="237" y="432"/>
                      <a:pt x="245" y="413"/>
                      <a:pt x="245" y="413"/>
                    </a:cubicBezTo>
                    <a:cubicBezTo>
                      <a:pt x="247" y="409"/>
                      <a:pt x="250" y="401"/>
                      <a:pt x="250" y="401"/>
                    </a:cubicBezTo>
                    <a:cubicBezTo>
                      <a:pt x="249" y="399"/>
                      <a:pt x="247" y="397"/>
                      <a:pt x="247" y="394"/>
                    </a:cubicBezTo>
                    <a:cubicBezTo>
                      <a:pt x="248" y="390"/>
                      <a:pt x="253" y="382"/>
                      <a:pt x="253" y="382"/>
                    </a:cubicBezTo>
                    <a:cubicBezTo>
                      <a:pt x="243" y="370"/>
                      <a:pt x="237" y="371"/>
                      <a:pt x="220" y="375"/>
                    </a:cubicBezTo>
                    <a:cubicBezTo>
                      <a:pt x="217" y="371"/>
                      <a:pt x="210" y="369"/>
                      <a:pt x="207" y="365"/>
                    </a:cubicBezTo>
                    <a:cubicBezTo>
                      <a:pt x="185" y="337"/>
                      <a:pt x="216" y="363"/>
                      <a:pt x="194" y="346"/>
                    </a:cubicBezTo>
                    <a:cubicBezTo>
                      <a:pt x="167" y="349"/>
                      <a:pt x="179" y="346"/>
                      <a:pt x="156" y="352"/>
                    </a:cubicBezTo>
                    <a:cubicBezTo>
                      <a:pt x="153" y="353"/>
                      <a:pt x="148" y="354"/>
                      <a:pt x="148" y="354"/>
                    </a:cubicBezTo>
                    <a:cubicBezTo>
                      <a:pt x="146" y="356"/>
                      <a:pt x="145" y="359"/>
                      <a:pt x="142" y="361"/>
                    </a:cubicBezTo>
                    <a:cubicBezTo>
                      <a:pt x="138" y="363"/>
                      <a:pt x="126" y="365"/>
                      <a:pt x="126" y="365"/>
                    </a:cubicBezTo>
                    <a:cubicBezTo>
                      <a:pt x="105" y="354"/>
                      <a:pt x="116" y="355"/>
                      <a:pt x="94" y="361"/>
                    </a:cubicBezTo>
                    <a:cubicBezTo>
                      <a:pt x="89" y="362"/>
                      <a:pt x="78" y="365"/>
                      <a:pt x="78" y="365"/>
                    </a:cubicBezTo>
                    <a:cubicBezTo>
                      <a:pt x="62" y="383"/>
                      <a:pt x="46" y="346"/>
                      <a:pt x="35" y="337"/>
                    </a:cubicBezTo>
                    <a:cubicBezTo>
                      <a:pt x="32" y="330"/>
                      <a:pt x="24" y="320"/>
                      <a:pt x="22" y="312"/>
                    </a:cubicBezTo>
                    <a:cubicBezTo>
                      <a:pt x="20" y="308"/>
                      <a:pt x="22" y="303"/>
                      <a:pt x="19" y="300"/>
                    </a:cubicBezTo>
                    <a:cubicBezTo>
                      <a:pt x="17" y="297"/>
                      <a:pt x="13" y="297"/>
                      <a:pt x="11" y="295"/>
                    </a:cubicBezTo>
                    <a:cubicBezTo>
                      <a:pt x="3" y="277"/>
                      <a:pt x="15" y="306"/>
                      <a:pt x="5" y="276"/>
                    </a:cubicBezTo>
                    <a:cubicBezTo>
                      <a:pt x="4" y="272"/>
                      <a:pt x="0" y="264"/>
                      <a:pt x="0" y="264"/>
                    </a:cubicBezTo>
                    <a:cubicBezTo>
                      <a:pt x="3" y="253"/>
                      <a:pt x="2" y="248"/>
                      <a:pt x="13" y="243"/>
                    </a:cubicBezTo>
                    <a:cubicBezTo>
                      <a:pt x="20" y="221"/>
                      <a:pt x="17" y="231"/>
                      <a:pt x="24" y="213"/>
                    </a:cubicBezTo>
                    <a:cubicBezTo>
                      <a:pt x="26" y="209"/>
                      <a:pt x="30" y="200"/>
                      <a:pt x="30" y="200"/>
                    </a:cubicBezTo>
                    <a:cubicBezTo>
                      <a:pt x="26" y="192"/>
                      <a:pt x="24" y="191"/>
                      <a:pt x="32" y="181"/>
                    </a:cubicBezTo>
                    <a:cubicBezTo>
                      <a:pt x="36" y="177"/>
                      <a:pt x="43" y="169"/>
                      <a:pt x="43" y="169"/>
                    </a:cubicBezTo>
                    <a:cubicBezTo>
                      <a:pt x="37" y="155"/>
                      <a:pt x="36" y="153"/>
                      <a:pt x="51" y="143"/>
                    </a:cubicBezTo>
                    <a:cubicBezTo>
                      <a:pt x="56" y="140"/>
                      <a:pt x="67" y="135"/>
                      <a:pt x="67" y="135"/>
                    </a:cubicBezTo>
                    <a:cubicBezTo>
                      <a:pt x="73" y="129"/>
                      <a:pt x="75" y="122"/>
                      <a:pt x="81" y="116"/>
                    </a:cubicBezTo>
                    <a:cubicBezTo>
                      <a:pt x="89" y="107"/>
                      <a:pt x="102" y="105"/>
                      <a:pt x="113" y="99"/>
                    </a:cubicBezTo>
                    <a:cubicBezTo>
                      <a:pt x="125" y="85"/>
                      <a:pt x="149" y="76"/>
                      <a:pt x="167" y="67"/>
                    </a:cubicBezTo>
                    <a:cubicBezTo>
                      <a:pt x="174" y="59"/>
                      <a:pt x="175" y="50"/>
                      <a:pt x="188" y="46"/>
                    </a:cubicBezTo>
                    <a:cubicBezTo>
                      <a:pt x="198" y="39"/>
                      <a:pt x="208" y="36"/>
                      <a:pt x="220" y="30"/>
                    </a:cubicBezTo>
                    <a:cubicBezTo>
                      <a:pt x="223" y="28"/>
                      <a:pt x="228" y="25"/>
                      <a:pt x="228" y="25"/>
                    </a:cubicBezTo>
                    <a:cubicBezTo>
                      <a:pt x="237" y="16"/>
                      <a:pt x="245" y="10"/>
                      <a:pt x="258" y="6"/>
                    </a:cubicBezTo>
                    <a:cubicBezTo>
                      <a:pt x="269" y="31"/>
                      <a:pt x="301" y="6"/>
                      <a:pt x="320" y="4"/>
                    </a:cubicBezTo>
                    <a:cubicBezTo>
                      <a:pt x="334" y="3"/>
                      <a:pt x="349" y="3"/>
                      <a:pt x="363" y="2"/>
                    </a:cubicBezTo>
                    <a:cubicBezTo>
                      <a:pt x="369" y="3"/>
                      <a:pt x="376" y="5"/>
                      <a:pt x="382" y="4"/>
                    </a:cubicBezTo>
                    <a:cubicBezTo>
                      <a:pt x="387" y="4"/>
                      <a:pt x="398" y="0"/>
                      <a:pt x="398" y="0"/>
                    </a:cubicBezTo>
                    <a:cubicBezTo>
                      <a:pt x="415" y="8"/>
                      <a:pt x="406" y="16"/>
                      <a:pt x="400" y="30"/>
                    </a:cubicBezTo>
                    <a:cubicBezTo>
                      <a:pt x="398" y="34"/>
                      <a:pt x="384" y="34"/>
                      <a:pt x="384" y="34"/>
                    </a:cubicBezTo>
                    <a:cubicBezTo>
                      <a:pt x="379" y="47"/>
                      <a:pt x="398" y="51"/>
                      <a:pt x="411" y="55"/>
                    </a:cubicBezTo>
                    <a:cubicBezTo>
                      <a:pt x="419" y="72"/>
                      <a:pt x="421" y="79"/>
                      <a:pt x="443" y="84"/>
                    </a:cubicBezTo>
                    <a:cubicBezTo>
                      <a:pt x="461" y="71"/>
                      <a:pt x="435" y="65"/>
                      <a:pt x="468" y="57"/>
                    </a:cubicBezTo>
                    <a:cubicBezTo>
                      <a:pt x="482" y="61"/>
                      <a:pt x="485" y="70"/>
                      <a:pt x="497" y="74"/>
                    </a:cubicBezTo>
                    <a:cubicBezTo>
                      <a:pt x="505" y="76"/>
                      <a:pt x="513" y="78"/>
                      <a:pt x="521" y="80"/>
                    </a:cubicBezTo>
                    <a:cubicBezTo>
                      <a:pt x="524" y="81"/>
                      <a:pt x="529" y="82"/>
                      <a:pt x="529" y="82"/>
                    </a:cubicBezTo>
                    <a:cubicBezTo>
                      <a:pt x="547" y="78"/>
                      <a:pt x="547" y="76"/>
                      <a:pt x="562" y="84"/>
                    </a:cubicBezTo>
                    <a:cubicBezTo>
                      <a:pt x="566" y="95"/>
                      <a:pt x="565" y="86"/>
                      <a:pt x="559" y="97"/>
                    </a:cubicBezTo>
                    <a:cubicBezTo>
                      <a:pt x="557" y="101"/>
                      <a:pt x="554" y="110"/>
                      <a:pt x="554" y="110"/>
                    </a:cubicBezTo>
                    <a:cubicBezTo>
                      <a:pt x="556" y="132"/>
                      <a:pt x="556" y="168"/>
                      <a:pt x="572" y="188"/>
                    </a:cubicBezTo>
                    <a:cubicBezTo>
                      <a:pt x="568" y="198"/>
                      <a:pt x="564" y="208"/>
                      <a:pt x="562" y="219"/>
                    </a:cubicBezTo>
                    <a:cubicBezTo>
                      <a:pt x="564" y="227"/>
                      <a:pt x="569" y="233"/>
                      <a:pt x="572" y="240"/>
                    </a:cubicBezTo>
                    <a:cubicBezTo>
                      <a:pt x="573" y="247"/>
                      <a:pt x="572" y="254"/>
                      <a:pt x="575" y="259"/>
                    </a:cubicBezTo>
                    <a:cubicBezTo>
                      <a:pt x="577" y="263"/>
                      <a:pt x="595" y="272"/>
                      <a:pt x="599" y="283"/>
                    </a:cubicBezTo>
                    <a:cubicBezTo>
                      <a:pt x="594" y="295"/>
                      <a:pt x="603" y="306"/>
                      <a:pt x="618" y="310"/>
                    </a:cubicBezTo>
                    <a:cubicBezTo>
                      <a:pt x="630" y="307"/>
                      <a:pt x="638" y="308"/>
                      <a:pt x="645" y="300"/>
                    </a:cubicBezTo>
                    <a:cubicBezTo>
                      <a:pt x="660" y="302"/>
                      <a:pt x="663" y="303"/>
                      <a:pt x="672" y="293"/>
                    </a:cubicBezTo>
                    <a:cubicBezTo>
                      <a:pt x="675" y="294"/>
                      <a:pt x="679" y="293"/>
                      <a:pt x="680" y="295"/>
                    </a:cubicBezTo>
                    <a:cubicBezTo>
                      <a:pt x="682" y="301"/>
                      <a:pt x="674" y="321"/>
                      <a:pt x="672" y="327"/>
                    </a:cubicBezTo>
                    <a:cubicBezTo>
                      <a:pt x="668" y="340"/>
                      <a:pt x="671" y="326"/>
                      <a:pt x="664" y="340"/>
                    </a:cubicBezTo>
                    <a:cubicBezTo>
                      <a:pt x="652" y="360"/>
                      <a:pt x="646" y="381"/>
                      <a:pt x="621" y="394"/>
                    </a:cubicBezTo>
                    <a:cubicBezTo>
                      <a:pt x="614" y="402"/>
                      <a:pt x="609" y="402"/>
                      <a:pt x="599" y="407"/>
                    </a:cubicBezTo>
                    <a:cubicBezTo>
                      <a:pt x="590" y="418"/>
                      <a:pt x="579" y="429"/>
                      <a:pt x="567" y="439"/>
                    </a:cubicBezTo>
                    <a:cubicBezTo>
                      <a:pt x="560" y="454"/>
                      <a:pt x="555" y="470"/>
                      <a:pt x="548" y="485"/>
                    </a:cubicBezTo>
                    <a:cubicBezTo>
                      <a:pt x="549" y="489"/>
                      <a:pt x="550" y="492"/>
                      <a:pt x="551" y="496"/>
                    </a:cubicBezTo>
                    <a:cubicBezTo>
                      <a:pt x="552" y="500"/>
                      <a:pt x="556" y="508"/>
                      <a:pt x="556" y="508"/>
                    </a:cubicBezTo>
                    <a:cubicBezTo>
                      <a:pt x="559" y="524"/>
                      <a:pt x="562" y="546"/>
                      <a:pt x="576" y="557"/>
                    </a:cubicBezTo>
                    <a:lnTo>
                      <a:pt x="435" y="5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 name="任意多边形 82996"/>
              <p:cNvSpPr>
                <a:spLocks noChangeArrowheads="1"/>
              </p:cNvSpPr>
              <p:nvPr userDrawn="1"/>
            </p:nvSpPr>
            <p:spPr bwMode="auto">
              <a:xfrm>
                <a:off x="727" y="495"/>
                <a:ext cx="382" cy="540"/>
              </a:xfrm>
              <a:custGeom>
                <a:avLst/>
                <a:gdLst>
                  <a:gd name="T0" fmla="*/ 204960 w 257"/>
                  <a:gd name="T1" fmla="*/ 638454 h 347"/>
                  <a:gd name="T2" fmla="*/ 196385 w 257"/>
                  <a:gd name="T3" fmla="*/ 553540 h 347"/>
                  <a:gd name="T4" fmla="*/ 183341 w 257"/>
                  <a:gd name="T5" fmla="*/ 529980 h 347"/>
                  <a:gd name="T6" fmla="*/ 181926 w 257"/>
                  <a:gd name="T7" fmla="*/ 496143 h 347"/>
                  <a:gd name="T8" fmla="*/ 176508 w 257"/>
                  <a:gd name="T9" fmla="*/ 467459 h 347"/>
                  <a:gd name="T10" fmla="*/ 176508 w 257"/>
                  <a:gd name="T11" fmla="*/ 421119 h 347"/>
                  <a:gd name="T12" fmla="*/ 174972 w 257"/>
                  <a:gd name="T13" fmla="*/ 393616 h 347"/>
                  <a:gd name="T14" fmla="*/ 192356 w 257"/>
                  <a:gd name="T15" fmla="*/ 371758 h 347"/>
                  <a:gd name="T16" fmla="*/ 216890 w 257"/>
                  <a:gd name="T17" fmla="*/ 363504 h 347"/>
                  <a:gd name="T18" fmla="*/ 216890 w 257"/>
                  <a:gd name="T19" fmla="*/ 251067 h 347"/>
                  <a:gd name="T20" fmla="*/ 45492 w 257"/>
                  <a:gd name="T21" fmla="*/ 176600 h 347"/>
                  <a:gd name="T22" fmla="*/ 27296 w 257"/>
                  <a:gd name="T23" fmla="*/ 180649 h 347"/>
                  <a:gd name="T24" fmla="*/ 13853 w 257"/>
                  <a:gd name="T25" fmla="*/ 187841 h 347"/>
                  <a:gd name="T26" fmla="*/ 0 w 257"/>
                  <a:gd name="T27" fmla="*/ 274824 h 347"/>
                  <a:gd name="T28" fmla="*/ 78225 w 257"/>
                  <a:gd name="T29" fmla="*/ 636543 h 347"/>
                  <a:gd name="T30" fmla="*/ 204960 w 257"/>
                  <a:gd name="T31" fmla="*/ 638454 h 34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57" h="347">
                    <a:moveTo>
                      <a:pt x="243" y="347"/>
                    </a:moveTo>
                    <a:lnTo>
                      <a:pt x="233" y="301"/>
                    </a:lnTo>
                    <a:lnTo>
                      <a:pt x="217" y="288"/>
                    </a:lnTo>
                    <a:lnTo>
                      <a:pt x="215" y="269"/>
                    </a:lnTo>
                    <a:lnTo>
                      <a:pt x="209" y="254"/>
                    </a:lnTo>
                    <a:lnTo>
                      <a:pt x="209" y="229"/>
                    </a:lnTo>
                    <a:lnTo>
                      <a:pt x="207" y="214"/>
                    </a:lnTo>
                    <a:lnTo>
                      <a:pt x="228" y="202"/>
                    </a:lnTo>
                    <a:lnTo>
                      <a:pt x="257" y="197"/>
                    </a:lnTo>
                    <a:lnTo>
                      <a:pt x="257" y="136"/>
                    </a:lnTo>
                    <a:cubicBezTo>
                      <a:pt x="209" y="119"/>
                      <a:pt x="13" y="0"/>
                      <a:pt x="54" y="96"/>
                    </a:cubicBezTo>
                    <a:cubicBezTo>
                      <a:pt x="36" y="106"/>
                      <a:pt x="57" y="97"/>
                      <a:pt x="32" y="98"/>
                    </a:cubicBezTo>
                    <a:cubicBezTo>
                      <a:pt x="27" y="99"/>
                      <a:pt x="16" y="102"/>
                      <a:pt x="16" y="102"/>
                    </a:cubicBezTo>
                    <a:lnTo>
                      <a:pt x="0" y="149"/>
                    </a:lnTo>
                    <a:lnTo>
                      <a:pt x="93" y="346"/>
                    </a:lnTo>
                    <a:lnTo>
                      <a:pt x="243" y="347"/>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 name="任意多边形 82997"/>
              <p:cNvSpPr>
                <a:spLocks noChangeArrowheads="1"/>
              </p:cNvSpPr>
              <p:nvPr userDrawn="1"/>
            </p:nvSpPr>
            <p:spPr bwMode="auto">
              <a:xfrm>
                <a:off x="1400" y="896"/>
                <a:ext cx="16" cy="29"/>
              </a:xfrm>
              <a:custGeom>
                <a:avLst/>
                <a:gdLst>
                  <a:gd name="T0" fmla="*/ 3 w 19"/>
                  <a:gd name="T1" fmla="*/ 2 h 37"/>
                  <a:gd name="T2" fmla="*/ 3 w 19"/>
                  <a:gd name="T3" fmla="*/ 2 h 37"/>
                  <a:gd name="T4" fmla="*/ 3 w 19"/>
                  <a:gd name="T5" fmla="*/ 2 h 37"/>
                  <a:gd name="T6" fmla="*/ 0 60000 65536"/>
                  <a:gd name="T7" fmla="*/ 0 60000 65536"/>
                  <a:gd name="T8" fmla="*/ 0 60000 65536"/>
                </a:gdLst>
                <a:ahLst/>
                <a:cxnLst>
                  <a:cxn ang="T6">
                    <a:pos x="T0" y="T1"/>
                  </a:cxn>
                  <a:cxn ang="T7">
                    <a:pos x="T2" y="T3"/>
                  </a:cxn>
                  <a:cxn ang="T8">
                    <a:pos x="T4" y="T5"/>
                  </a:cxn>
                </a:cxnLst>
                <a:rect l="0" t="0" r="r" b="b"/>
                <a:pathLst>
                  <a:path w="19" h="37">
                    <a:moveTo>
                      <a:pt x="7" y="25"/>
                    </a:moveTo>
                    <a:cubicBezTo>
                      <a:pt x="0" y="4"/>
                      <a:pt x="12" y="0"/>
                      <a:pt x="19" y="21"/>
                    </a:cubicBezTo>
                    <a:cubicBezTo>
                      <a:pt x="14" y="37"/>
                      <a:pt x="18" y="36"/>
                      <a:pt x="7" y="25"/>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3" name="任意多边形 82998"/>
              <p:cNvSpPr>
                <a:spLocks noChangeArrowheads="1"/>
              </p:cNvSpPr>
              <p:nvPr userDrawn="1"/>
            </p:nvSpPr>
            <p:spPr bwMode="auto">
              <a:xfrm>
                <a:off x="1379" y="617"/>
                <a:ext cx="21" cy="17"/>
              </a:xfrm>
              <a:custGeom>
                <a:avLst/>
                <a:gdLst>
                  <a:gd name="T0" fmla="*/ 11 w 22"/>
                  <a:gd name="T1" fmla="*/ 3 h 20"/>
                  <a:gd name="T2" fmla="*/ 11 w 22"/>
                  <a:gd name="T3" fmla="*/ 0 h 20"/>
                  <a:gd name="T4" fmla="*/ 11 w 22"/>
                  <a:gd name="T5" fmla="*/ 3 h 20"/>
                  <a:gd name="T6" fmla="*/ 8 w 22"/>
                  <a:gd name="T7" fmla="*/ 3 h 20"/>
                  <a:gd name="T8" fmla="*/ 11 w 22"/>
                  <a:gd name="T9" fmla="*/ 3 h 2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 h="20">
                    <a:moveTo>
                      <a:pt x="12" y="12"/>
                    </a:moveTo>
                    <a:cubicBezTo>
                      <a:pt x="13" y="8"/>
                      <a:pt x="12" y="0"/>
                      <a:pt x="16" y="0"/>
                    </a:cubicBezTo>
                    <a:cubicBezTo>
                      <a:pt x="20" y="0"/>
                      <a:pt x="22" y="8"/>
                      <a:pt x="20" y="12"/>
                    </a:cubicBezTo>
                    <a:cubicBezTo>
                      <a:pt x="18" y="16"/>
                      <a:pt x="12" y="17"/>
                      <a:pt x="8" y="20"/>
                    </a:cubicBezTo>
                    <a:cubicBezTo>
                      <a:pt x="3" y="5"/>
                      <a:pt x="0" y="6"/>
                      <a:pt x="12" y="12"/>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4" name="任意多边形 82999"/>
              <p:cNvSpPr>
                <a:spLocks noChangeArrowheads="1"/>
              </p:cNvSpPr>
              <p:nvPr userDrawn="1"/>
            </p:nvSpPr>
            <p:spPr bwMode="auto">
              <a:xfrm>
                <a:off x="453" y="275"/>
                <a:ext cx="58" cy="24"/>
              </a:xfrm>
              <a:custGeom>
                <a:avLst/>
                <a:gdLst>
                  <a:gd name="T0" fmla="*/ 24 w 57"/>
                  <a:gd name="T1" fmla="*/ 2 h 30"/>
                  <a:gd name="T2" fmla="*/ 49 w 57"/>
                  <a:gd name="T3" fmla="*/ 2 h 30"/>
                  <a:gd name="T4" fmla="*/ 53 w 57"/>
                  <a:gd name="T5" fmla="*/ 2 h 30"/>
                  <a:gd name="T6" fmla="*/ 24 w 57"/>
                  <a:gd name="T7" fmla="*/ 2 h 3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7" h="30">
                    <a:moveTo>
                      <a:pt x="24" y="18"/>
                    </a:moveTo>
                    <a:cubicBezTo>
                      <a:pt x="0" y="10"/>
                      <a:pt x="9" y="0"/>
                      <a:pt x="32" y="6"/>
                    </a:cubicBezTo>
                    <a:cubicBezTo>
                      <a:pt x="46" y="15"/>
                      <a:pt x="57" y="23"/>
                      <a:pt x="36" y="30"/>
                    </a:cubicBezTo>
                    <a:cubicBezTo>
                      <a:pt x="21" y="25"/>
                      <a:pt x="24" y="30"/>
                      <a:pt x="24" y="18"/>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5" name="任意多边形 83000"/>
              <p:cNvSpPr>
                <a:spLocks noChangeArrowheads="1"/>
              </p:cNvSpPr>
              <p:nvPr userDrawn="1"/>
            </p:nvSpPr>
            <p:spPr bwMode="auto">
              <a:xfrm>
                <a:off x="1161" y="50"/>
                <a:ext cx="691" cy="569"/>
              </a:xfrm>
              <a:custGeom>
                <a:avLst/>
                <a:gdLst>
                  <a:gd name="T0" fmla="*/ 456 w 693"/>
                  <a:gd name="T1" fmla="*/ 16 h 696"/>
                  <a:gd name="T2" fmla="*/ 376 w 693"/>
                  <a:gd name="T3" fmla="*/ 15 h 696"/>
                  <a:gd name="T4" fmla="*/ 308 w 693"/>
                  <a:gd name="T5" fmla="*/ 13 h 696"/>
                  <a:gd name="T6" fmla="*/ 248 w 693"/>
                  <a:gd name="T7" fmla="*/ 13 h 696"/>
                  <a:gd name="T8" fmla="*/ 220 w 693"/>
                  <a:gd name="T9" fmla="*/ 13 h 696"/>
                  <a:gd name="T10" fmla="*/ 244 w 693"/>
                  <a:gd name="T11" fmla="*/ 13 h 696"/>
                  <a:gd name="T12" fmla="*/ 276 w 693"/>
                  <a:gd name="T13" fmla="*/ 16 h 696"/>
                  <a:gd name="T14" fmla="*/ 304 w 693"/>
                  <a:gd name="T15" fmla="*/ 16 h 696"/>
                  <a:gd name="T16" fmla="*/ 316 w 693"/>
                  <a:gd name="T17" fmla="*/ 16 h 696"/>
                  <a:gd name="T18" fmla="*/ 296 w 693"/>
                  <a:gd name="T19" fmla="*/ 18 h 696"/>
                  <a:gd name="T20" fmla="*/ 244 w 693"/>
                  <a:gd name="T21" fmla="*/ 20 h 696"/>
                  <a:gd name="T22" fmla="*/ 208 w 693"/>
                  <a:gd name="T23" fmla="*/ 20 h 696"/>
                  <a:gd name="T24" fmla="*/ 97 w 693"/>
                  <a:gd name="T25" fmla="*/ 23 h 696"/>
                  <a:gd name="T26" fmla="*/ 77 w 693"/>
                  <a:gd name="T27" fmla="*/ 20 h 696"/>
                  <a:gd name="T28" fmla="*/ 45 w 693"/>
                  <a:gd name="T29" fmla="*/ 16 h 696"/>
                  <a:gd name="T30" fmla="*/ 33 w 693"/>
                  <a:gd name="T31" fmla="*/ 15 h 696"/>
                  <a:gd name="T32" fmla="*/ 53 w 693"/>
                  <a:gd name="T33" fmla="*/ 11 h 696"/>
                  <a:gd name="T34" fmla="*/ 17 w 693"/>
                  <a:gd name="T35" fmla="*/ 13 h 696"/>
                  <a:gd name="T36" fmla="*/ 81 w 693"/>
                  <a:gd name="T37" fmla="*/ 9 h 696"/>
                  <a:gd name="T38" fmla="*/ 113 w 693"/>
                  <a:gd name="T39" fmla="*/ 7 h 696"/>
                  <a:gd name="T40" fmla="*/ 37 w 693"/>
                  <a:gd name="T41" fmla="*/ 7 h 696"/>
                  <a:gd name="T42" fmla="*/ 1 w 693"/>
                  <a:gd name="T43" fmla="*/ 6 h 696"/>
                  <a:gd name="T44" fmla="*/ 25 w 693"/>
                  <a:gd name="T45" fmla="*/ 5 h 696"/>
                  <a:gd name="T46" fmla="*/ 97 w 693"/>
                  <a:gd name="T47" fmla="*/ 4 h 696"/>
                  <a:gd name="T48" fmla="*/ 204 w 693"/>
                  <a:gd name="T49" fmla="*/ 4 h 696"/>
                  <a:gd name="T50" fmla="*/ 212 w 693"/>
                  <a:gd name="T51" fmla="*/ 2 h 696"/>
                  <a:gd name="T52" fmla="*/ 244 w 693"/>
                  <a:gd name="T53" fmla="*/ 0 h 696"/>
                  <a:gd name="T54" fmla="*/ 340 w 693"/>
                  <a:gd name="T55" fmla="*/ 2 h 696"/>
                  <a:gd name="T56" fmla="*/ 312 w 693"/>
                  <a:gd name="T57" fmla="*/ 2 h 696"/>
                  <a:gd name="T58" fmla="*/ 284 w 693"/>
                  <a:gd name="T59" fmla="*/ 6 h 696"/>
                  <a:gd name="T60" fmla="*/ 344 w 693"/>
                  <a:gd name="T61" fmla="*/ 6 h 696"/>
                  <a:gd name="T62" fmla="*/ 356 w 693"/>
                  <a:gd name="T63" fmla="*/ 5 h 696"/>
                  <a:gd name="T64" fmla="*/ 400 w 693"/>
                  <a:gd name="T65" fmla="*/ 3 h 696"/>
                  <a:gd name="T66" fmla="*/ 480 w 693"/>
                  <a:gd name="T67" fmla="*/ 2 h 696"/>
                  <a:gd name="T68" fmla="*/ 507 w 693"/>
                  <a:gd name="T69" fmla="*/ 2 h 696"/>
                  <a:gd name="T70" fmla="*/ 513 w 693"/>
                  <a:gd name="T71" fmla="*/ 16 h 69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693" h="696">
                    <a:moveTo>
                      <a:pt x="541" y="460"/>
                    </a:moveTo>
                    <a:lnTo>
                      <a:pt x="473" y="464"/>
                    </a:lnTo>
                    <a:lnTo>
                      <a:pt x="441" y="452"/>
                    </a:lnTo>
                    <a:lnTo>
                      <a:pt x="393" y="452"/>
                    </a:lnTo>
                    <a:cubicBezTo>
                      <a:pt x="365" y="448"/>
                      <a:pt x="360" y="444"/>
                      <a:pt x="337" y="436"/>
                    </a:cubicBezTo>
                    <a:cubicBezTo>
                      <a:pt x="336" y="432"/>
                      <a:pt x="330" y="413"/>
                      <a:pt x="325" y="412"/>
                    </a:cubicBezTo>
                    <a:cubicBezTo>
                      <a:pt x="317" y="411"/>
                      <a:pt x="301" y="420"/>
                      <a:pt x="301" y="420"/>
                    </a:cubicBezTo>
                    <a:cubicBezTo>
                      <a:pt x="289" y="412"/>
                      <a:pt x="277" y="408"/>
                      <a:pt x="265" y="400"/>
                    </a:cubicBezTo>
                    <a:cubicBezTo>
                      <a:pt x="252" y="380"/>
                      <a:pt x="256" y="356"/>
                      <a:pt x="233" y="348"/>
                    </a:cubicBezTo>
                    <a:cubicBezTo>
                      <a:pt x="217" y="372"/>
                      <a:pt x="221" y="392"/>
                      <a:pt x="237" y="416"/>
                    </a:cubicBezTo>
                    <a:cubicBezTo>
                      <a:pt x="234" y="428"/>
                      <a:pt x="228" y="445"/>
                      <a:pt x="237" y="444"/>
                    </a:cubicBezTo>
                    <a:cubicBezTo>
                      <a:pt x="247" y="443"/>
                      <a:pt x="261" y="428"/>
                      <a:pt x="261" y="428"/>
                    </a:cubicBezTo>
                    <a:cubicBezTo>
                      <a:pt x="258" y="450"/>
                      <a:pt x="243" y="475"/>
                      <a:pt x="269" y="484"/>
                    </a:cubicBezTo>
                    <a:cubicBezTo>
                      <a:pt x="277" y="479"/>
                      <a:pt x="288" y="476"/>
                      <a:pt x="293" y="468"/>
                    </a:cubicBezTo>
                    <a:cubicBezTo>
                      <a:pt x="302" y="454"/>
                      <a:pt x="303" y="446"/>
                      <a:pt x="317" y="436"/>
                    </a:cubicBezTo>
                    <a:cubicBezTo>
                      <a:pt x="315" y="448"/>
                      <a:pt x="306" y="467"/>
                      <a:pt x="321" y="476"/>
                    </a:cubicBezTo>
                    <a:cubicBezTo>
                      <a:pt x="328" y="480"/>
                      <a:pt x="345" y="484"/>
                      <a:pt x="345" y="484"/>
                    </a:cubicBezTo>
                    <a:cubicBezTo>
                      <a:pt x="382" y="472"/>
                      <a:pt x="347" y="527"/>
                      <a:pt x="333" y="536"/>
                    </a:cubicBezTo>
                    <a:cubicBezTo>
                      <a:pt x="330" y="540"/>
                      <a:pt x="329" y="545"/>
                      <a:pt x="325" y="548"/>
                    </a:cubicBezTo>
                    <a:cubicBezTo>
                      <a:pt x="322" y="551"/>
                      <a:pt x="316" y="549"/>
                      <a:pt x="313" y="552"/>
                    </a:cubicBezTo>
                    <a:cubicBezTo>
                      <a:pt x="300" y="565"/>
                      <a:pt x="320" y="575"/>
                      <a:pt x="293" y="584"/>
                    </a:cubicBezTo>
                    <a:cubicBezTo>
                      <a:pt x="286" y="595"/>
                      <a:pt x="272" y="610"/>
                      <a:pt x="261" y="616"/>
                    </a:cubicBezTo>
                    <a:cubicBezTo>
                      <a:pt x="254" y="620"/>
                      <a:pt x="245" y="621"/>
                      <a:pt x="237" y="624"/>
                    </a:cubicBezTo>
                    <a:cubicBezTo>
                      <a:pt x="233" y="625"/>
                      <a:pt x="225" y="628"/>
                      <a:pt x="225" y="628"/>
                    </a:cubicBezTo>
                    <a:cubicBezTo>
                      <a:pt x="215" y="659"/>
                      <a:pt x="212" y="652"/>
                      <a:pt x="173" y="656"/>
                    </a:cubicBezTo>
                    <a:cubicBezTo>
                      <a:pt x="140" y="667"/>
                      <a:pt x="132" y="687"/>
                      <a:pt x="97" y="696"/>
                    </a:cubicBezTo>
                    <a:cubicBezTo>
                      <a:pt x="77" y="691"/>
                      <a:pt x="75" y="687"/>
                      <a:pt x="81" y="668"/>
                    </a:cubicBezTo>
                    <a:cubicBezTo>
                      <a:pt x="77" y="646"/>
                      <a:pt x="72" y="639"/>
                      <a:pt x="77" y="616"/>
                    </a:cubicBezTo>
                    <a:cubicBezTo>
                      <a:pt x="73" y="598"/>
                      <a:pt x="71" y="587"/>
                      <a:pt x="61" y="572"/>
                    </a:cubicBezTo>
                    <a:cubicBezTo>
                      <a:pt x="58" y="551"/>
                      <a:pt x="51" y="543"/>
                      <a:pt x="45" y="524"/>
                    </a:cubicBezTo>
                    <a:cubicBezTo>
                      <a:pt x="52" y="502"/>
                      <a:pt x="58" y="496"/>
                      <a:pt x="49" y="472"/>
                    </a:cubicBezTo>
                    <a:cubicBezTo>
                      <a:pt x="46" y="463"/>
                      <a:pt x="33" y="448"/>
                      <a:pt x="33" y="448"/>
                    </a:cubicBezTo>
                    <a:cubicBezTo>
                      <a:pt x="42" y="422"/>
                      <a:pt x="42" y="408"/>
                      <a:pt x="33" y="380"/>
                    </a:cubicBezTo>
                    <a:cubicBezTo>
                      <a:pt x="49" y="369"/>
                      <a:pt x="48" y="362"/>
                      <a:pt x="53" y="344"/>
                    </a:cubicBezTo>
                    <a:cubicBezTo>
                      <a:pt x="47" y="327"/>
                      <a:pt x="49" y="308"/>
                      <a:pt x="33" y="332"/>
                    </a:cubicBezTo>
                    <a:cubicBezTo>
                      <a:pt x="40" y="353"/>
                      <a:pt x="29" y="374"/>
                      <a:pt x="17" y="392"/>
                    </a:cubicBezTo>
                    <a:cubicBezTo>
                      <a:pt x="6" y="360"/>
                      <a:pt x="10" y="340"/>
                      <a:pt x="13" y="304"/>
                    </a:cubicBezTo>
                    <a:cubicBezTo>
                      <a:pt x="44" y="314"/>
                      <a:pt x="54" y="289"/>
                      <a:pt x="81" y="280"/>
                    </a:cubicBezTo>
                    <a:cubicBezTo>
                      <a:pt x="94" y="261"/>
                      <a:pt x="85" y="242"/>
                      <a:pt x="105" y="228"/>
                    </a:cubicBezTo>
                    <a:cubicBezTo>
                      <a:pt x="108" y="220"/>
                      <a:pt x="110" y="212"/>
                      <a:pt x="113" y="204"/>
                    </a:cubicBezTo>
                    <a:cubicBezTo>
                      <a:pt x="116" y="196"/>
                      <a:pt x="89" y="196"/>
                      <a:pt x="89" y="196"/>
                    </a:cubicBezTo>
                    <a:cubicBezTo>
                      <a:pt x="81" y="221"/>
                      <a:pt x="58" y="211"/>
                      <a:pt x="37" y="204"/>
                    </a:cubicBezTo>
                    <a:cubicBezTo>
                      <a:pt x="33" y="207"/>
                      <a:pt x="30" y="213"/>
                      <a:pt x="25" y="212"/>
                    </a:cubicBezTo>
                    <a:cubicBezTo>
                      <a:pt x="16" y="210"/>
                      <a:pt x="1" y="196"/>
                      <a:pt x="1" y="196"/>
                    </a:cubicBezTo>
                    <a:cubicBezTo>
                      <a:pt x="4" y="186"/>
                      <a:pt x="4" y="174"/>
                      <a:pt x="9" y="164"/>
                    </a:cubicBezTo>
                    <a:cubicBezTo>
                      <a:pt x="13" y="155"/>
                      <a:pt x="25" y="140"/>
                      <a:pt x="25" y="140"/>
                    </a:cubicBezTo>
                    <a:cubicBezTo>
                      <a:pt x="0" y="132"/>
                      <a:pt x="25" y="128"/>
                      <a:pt x="37" y="124"/>
                    </a:cubicBezTo>
                    <a:cubicBezTo>
                      <a:pt x="58" y="131"/>
                      <a:pt x="75" y="116"/>
                      <a:pt x="97" y="112"/>
                    </a:cubicBezTo>
                    <a:cubicBezTo>
                      <a:pt x="135" y="87"/>
                      <a:pt x="159" y="122"/>
                      <a:pt x="197" y="132"/>
                    </a:cubicBezTo>
                    <a:cubicBezTo>
                      <a:pt x="205" y="129"/>
                      <a:pt x="213" y="127"/>
                      <a:pt x="221" y="124"/>
                    </a:cubicBezTo>
                    <a:cubicBezTo>
                      <a:pt x="225" y="123"/>
                      <a:pt x="226" y="147"/>
                      <a:pt x="233" y="120"/>
                    </a:cubicBezTo>
                    <a:lnTo>
                      <a:pt x="229" y="64"/>
                    </a:lnTo>
                    <a:lnTo>
                      <a:pt x="209" y="40"/>
                    </a:lnTo>
                    <a:cubicBezTo>
                      <a:pt x="243" y="21"/>
                      <a:pt x="240" y="21"/>
                      <a:pt x="261" y="0"/>
                    </a:cubicBezTo>
                    <a:cubicBezTo>
                      <a:pt x="297" y="16"/>
                      <a:pt x="333" y="32"/>
                      <a:pt x="369" y="48"/>
                    </a:cubicBezTo>
                    <a:cubicBezTo>
                      <a:pt x="373" y="50"/>
                      <a:pt x="361" y="44"/>
                      <a:pt x="357" y="44"/>
                    </a:cubicBezTo>
                    <a:cubicBezTo>
                      <a:pt x="349" y="45"/>
                      <a:pt x="333" y="52"/>
                      <a:pt x="333" y="52"/>
                    </a:cubicBezTo>
                    <a:cubicBezTo>
                      <a:pt x="322" y="68"/>
                      <a:pt x="318" y="71"/>
                      <a:pt x="329" y="88"/>
                    </a:cubicBezTo>
                    <a:cubicBezTo>
                      <a:pt x="308" y="119"/>
                      <a:pt x="323" y="118"/>
                      <a:pt x="333" y="148"/>
                    </a:cubicBezTo>
                    <a:cubicBezTo>
                      <a:pt x="320" y="157"/>
                      <a:pt x="314" y="167"/>
                      <a:pt x="301" y="176"/>
                    </a:cubicBezTo>
                    <a:cubicBezTo>
                      <a:pt x="306" y="213"/>
                      <a:pt x="303" y="213"/>
                      <a:pt x="337" y="220"/>
                    </a:cubicBezTo>
                    <a:cubicBezTo>
                      <a:pt x="358" y="216"/>
                      <a:pt x="368" y="214"/>
                      <a:pt x="361" y="192"/>
                    </a:cubicBezTo>
                    <a:cubicBezTo>
                      <a:pt x="362" y="177"/>
                      <a:pt x="362" y="162"/>
                      <a:pt x="365" y="148"/>
                    </a:cubicBezTo>
                    <a:cubicBezTo>
                      <a:pt x="366" y="143"/>
                      <a:pt x="369" y="133"/>
                      <a:pt x="373" y="136"/>
                    </a:cubicBezTo>
                    <a:cubicBezTo>
                      <a:pt x="379" y="140"/>
                      <a:pt x="376" y="149"/>
                      <a:pt x="377" y="156"/>
                    </a:cubicBezTo>
                    <a:cubicBezTo>
                      <a:pt x="404" y="147"/>
                      <a:pt x="409" y="116"/>
                      <a:pt x="417" y="92"/>
                    </a:cubicBezTo>
                    <a:cubicBezTo>
                      <a:pt x="422" y="76"/>
                      <a:pt x="453" y="74"/>
                      <a:pt x="465" y="72"/>
                    </a:cubicBezTo>
                    <a:cubicBezTo>
                      <a:pt x="472" y="92"/>
                      <a:pt x="477" y="93"/>
                      <a:pt x="497" y="88"/>
                    </a:cubicBezTo>
                    <a:cubicBezTo>
                      <a:pt x="512" y="78"/>
                      <a:pt x="515" y="74"/>
                      <a:pt x="509" y="56"/>
                    </a:cubicBezTo>
                    <a:cubicBezTo>
                      <a:pt x="523" y="46"/>
                      <a:pt x="517" y="46"/>
                      <a:pt x="529" y="52"/>
                    </a:cubicBezTo>
                    <a:lnTo>
                      <a:pt x="693" y="72"/>
                    </a:lnTo>
                    <a:lnTo>
                      <a:pt x="541" y="46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6" name="任意多边形 83001"/>
              <p:cNvSpPr>
                <a:spLocks noChangeArrowheads="1"/>
              </p:cNvSpPr>
              <p:nvPr userDrawn="1"/>
            </p:nvSpPr>
            <p:spPr bwMode="auto">
              <a:xfrm>
                <a:off x="689" y="6"/>
                <a:ext cx="1386" cy="232"/>
              </a:xfrm>
              <a:custGeom>
                <a:avLst/>
                <a:gdLst>
                  <a:gd name="T0" fmla="*/ 714719 w 931"/>
                  <a:gd name="T1" fmla="*/ 0 h 149"/>
                  <a:gd name="T2" fmla="*/ 124115 w 931"/>
                  <a:gd name="T3" fmla="*/ 53854 h 149"/>
                  <a:gd name="T4" fmla="*/ 78494 w 931"/>
                  <a:gd name="T5" fmla="*/ 77261 h 149"/>
                  <a:gd name="T6" fmla="*/ 53624 w 931"/>
                  <a:gd name="T7" fmla="*/ 77261 h 149"/>
                  <a:gd name="T8" fmla="*/ 19196 w 931"/>
                  <a:gd name="T9" fmla="*/ 143236 h 149"/>
                  <a:gd name="T10" fmla="*/ 0 w 931"/>
                  <a:gd name="T11" fmla="*/ 194570 h 149"/>
                  <a:gd name="T12" fmla="*/ 51175 w 931"/>
                  <a:gd name="T13" fmla="*/ 213909 h 149"/>
                  <a:gd name="T14" fmla="*/ 83837 w 931"/>
                  <a:gd name="T15" fmla="*/ 177614 h 149"/>
                  <a:gd name="T16" fmla="*/ 93782 w 931"/>
                  <a:gd name="T17" fmla="*/ 156458 h 149"/>
                  <a:gd name="T18" fmla="*/ 145007 w 931"/>
                  <a:gd name="T19" fmla="*/ 96501 h 149"/>
                  <a:gd name="T20" fmla="*/ 186311 w 931"/>
                  <a:gd name="T21" fmla="*/ 85675 h 149"/>
                  <a:gd name="T22" fmla="*/ 205707 w 931"/>
                  <a:gd name="T23" fmla="*/ 173833 h 149"/>
                  <a:gd name="T24" fmla="*/ 163028 w 931"/>
                  <a:gd name="T25" fmla="*/ 203293 h 149"/>
                  <a:gd name="T26" fmla="*/ 200037 w 931"/>
                  <a:gd name="T27" fmla="*/ 210229 h 149"/>
                  <a:gd name="T28" fmla="*/ 216618 w 931"/>
                  <a:gd name="T29" fmla="*/ 166937 h 149"/>
                  <a:gd name="T30" fmla="*/ 230634 w 931"/>
                  <a:gd name="T31" fmla="*/ 170682 h 149"/>
                  <a:gd name="T32" fmla="*/ 219235 w 931"/>
                  <a:gd name="T33" fmla="*/ 100484 h 149"/>
                  <a:gd name="T34" fmla="*/ 230634 w 931"/>
                  <a:gd name="T35" fmla="*/ 82248 h 149"/>
                  <a:gd name="T36" fmla="*/ 239747 w 931"/>
                  <a:gd name="T37" fmla="*/ 163418 h 149"/>
                  <a:gd name="T38" fmla="*/ 230634 w 931"/>
                  <a:gd name="T39" fmla="*/ 210229 h 149"/>
                  <a:gd name="T40" fmla="*/ 257005 w 931"/>
                  <a:gd name="T41" fmla="*/ 241310 h 149"/>
                  <a:gd name="T42" fmla="*/ 258987 w 931"/>
                  <a:gd name="T43" fmla="*/ 170682 h 149"/>
                  <a:gd name="T44" fmla="*/ 287014 w 931"/>
                  <a:gd name="T45" fmla="*/ 190980 h 149"/>
                  <a:gd name="T46" fmla="*/ 331105 w 931"/>
                  <a:gd name="T47" fmla="*/ 136251 h 149"/>
                  <a:gd name="T48" fmla="*/ 354599 w 931"/>
                  <a:gd name="T49" fmla="*/ 92610 h 149"/>
                  <a:gd name="T50" fmla="*/ 380930 w 931"/>
                  <a:gd name="T51" fmla="*/ 103439 h 149"/>
                  <a:gd name="T52" fmla="*/ 394313 w 931"/>
                  <a:gd name="T53" fmla="*/ 92610 h 149"/>
                  <a:gd name="T54" fmla="*/ 373663 w 931"/>
                  <a:gd name="T55" fmla="*/ 82248 h 149"/>
                  <a:gd name="T56" fmla="*/ 411081 w 931"/>
                  <a:gd name="T57" fmla="*/ 64535 h 149"/>
                  <a:gd name="T58" fmla="*/ 471426 w 931"/>
                  <a:gd name="T59" fmla="*/ 100484 h 149"/>
                  <a:gd name="T60" fmla="*/ 503615 w 931"/>
                  <a:gd name="T61" fmla="*/ 77261 h 149"/>
                  <a:gd name="T62" fmla="*/ 505810 w 931"/>
                  <a:gd name="T63" fmla="*/ 117336 h 149"/>
                  <a:gd name="T64" fmla="*/ 492256 w 931"/>
                  <a:gd name="T65" fmla="*/ 187311 h 149"/>
                  <a:gd name="T66" fmla="*/ 529881 w 931"/>
                  <a:gd name="T67" fmla="*/ 163418 h 149"/>
                  <a:gd name="T68" fmla="*/ 540766 w 931"/>
                  <a:gd name="T69" fmla="*/ 149411 h 149"/>
                  <a:gd name="T70" fmla="*/ 561811 w 931"/>
                  <a:gd name="T71" fmla="*/ 113070 h 149"/>
                  <a:gd name="T72" fmla="*/ 688139 w 931"/>
                  <a:gd name="T73" fmla="*/ 156458 h 149"/>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931" h="149">
                    <a:moveTo>
                      <a:pt x="794" y="84"/>
                    </a:moveTo>
                    <a:cubicBezTo>
                      <a:pt x="813" y="72"/>
                      <a:pt x="931" y="14"/>
                      <a:pt x="825" y="0"/>
                    </a:cubicBezTo>
                    <a:lnTo>
                      <a:pt x="159" y="0"/>
                    </a:lnTo>
                    <a:cubicBezTo>
                      <a:pt x="149" y="12"/>
                      <a:pt x="162" y="18"/>
                      <a:pt x="143" y="29"/>
                    </a:cubicBezTo>
                    <a:cubicBezTo>
                      <a:pt x="130" y="44"/>
                      <a:pt x="133" y="39"/>
                      <a:pt x="116" y="48"/>
                    </a:cubicBezTo>
                    <a:cubicBezTo>
                      <a:pt x="108" y="46"/>
                      <a:pt x="100" y="44"/>
                      <a:pt x="91" y="42"/>
                    </a:cubicBezTo>
                    <a:cubicBezTo>
                      <a:pt x="89" y="41"/>
                      <a:pt x="83" y="40"/>
                      <a:pt x="83" y="40"/>
                    </a:cubicBezTo>
                    <a:cubicBezTo>
                      <a:pt x="76" y="40"/>
                      <a:pt x="68" y="39"/>
                      <a:pt x="62" y="42"/>
                    </a:cubicBezTo>
                    <a:cubicBezTo>
                      <a:pt x="54" y="45"/>
                      <a:pt x="46" y="61"/>
                      <a:pt x="38" y="67"/>
                    </a:cubicBezTo>
                    <a:cubicBezTo>
                      <a:pt x="32" y="71"/>
                      <a:pt x="27" y="74"/>
                      <a:pt x="22" y="77"/>
                    </a:cubicBezTo>
                    <a:cubicBezTo>
                      <a:pt x="16" y="81"/>
                      <a:pt x="5" y="86"/>
                      <a:pt x="5" y="86"/>
                    </a:cubicBezTo>
                    <a:cubicBezTo>
                      <a:pt x="9" y="95"/>
                      <a:pt x="7" y="97"/>
                      <a:pt x="0" y="105"/>
                    </a:cubicBezTo>
                    <a:cubicBezTo>
                      <a:pt x="17" y="107"/>
                      <a:pt x="22" y="107"/>
                      <a:pt x="16" y="120"/>
                    </a:cubicBezTo>
                    <a:cubicBezTo>
                      <a:pt x="27" y="122"/>
                      <a:pt x="48" y="116"/>
                      <a:pt x="59" y="115"/>
                    </a:cubicBezTo>
                    <a:cubicBezTo>
                      <a:pt x="71" y="112"/>
                      <a:pt x="73" y="117"/>
                      <a:pt x="83" y="111"/>
                    </a:cubicBezTo>
                    <a:cubicBezTo>
                      <a:pt x="89" y="96"/>
                      <a:pt x="83" y="100"/>
                      <a:pt x="97" y="96"/>
                    </a:cubicBezTo>
                    <a:cubicBezTo>
                      <a:pt x="100" y="94"/>
                      <a:pt x="103" y="93"/>
                      <a:pt x="105" y="90"/>
                    </a:cubicBezTo>
                    <a:cubicBezTo>
                      <a:pt x="106" y="88"/>
                      <a:pt x="106" y="85"/>
                      <a:pt x="108" y="84"/>
                    </a:cubicBezTo>
                    <a:cubicBezTo>
                      <a:pt x="112" y="80"/>
                      <a:pt x="140" y="69"/>
                      <a:pt x="148" y="67"/>
                    </a:cubicBezTo>
                    <a:cubicBezTo>
                      <a:pt x="160" y="52"/>
                      <a:pt x="153" y="56"/>
                      <a:pt x="167" y="52"/>
                    </a:cubicBezTo>
                    <a:cubicBezTo>
                      <a:pt x="178" y="55"/>
                      <a:pt x="179" y="62"/>
                      <a:pt x="191" y="58"/>
                    </a:cubicBezTo>
                    <a:cubicBezTo>
                      <a:pt x="199" y="52"/>
                      <a:pt x="206" y="51"/>
                      <a:pt x="215" y="46"/>
                    </a:cubicBezTo>
                    <a:cubicBezTo>
                      <a:pt x="226" y="58"/>
                      <a:pt x="217" y="46"/>
                      <a:pt x="223" y="69"/>
                    </a:cubicBezTo>
                    <a:cubicBezTo>
                      <a:pt x="226" y="79"/>
                      <a:pt x="233" y="85"/>
                      <a:pt x="237" y="94"/>
                    </a:cubicBezTo>
                    <a:cubicBezTo>
                      <a:pt x="227" y="100"/>
                      <a:pt x="229" y="104"/>
                      <a:pt x="218" y="107"/>
                    </a:cubicBezTo>
                    <a:cubicBezTo>
                      <a:pt x="207" y="120"/>
                      <a:pt x="203" y="113"/>
                      <a:pt x="188" y="109"/>
                    </a:cubicBezTo>
                    <a:cubicBezTo>
                      <a:pt x="191" y="117"/>
                      <a:pt x="200" y="127"/>
                      <a:pt x="210" y="132"/>
                    </a:cubicBezTo>
                    <a:cubicBezTo>
                      <a:pt x="218" y="114"/>
                      <a:pt x="211" y="122"/>
                      <a:pt x="231" y="113"/>
                    </a:cubicBezTo>
                    <a:cubicBezTo>
                      <a:pt x="237" y="111"/>
                      <a:pt x="248" y="105"/>
                      <a:pt x="248" y="105"/>
                    </a:cubicBezTo>
                    <a:cubicBezTo>
                      <a:pt x="248" y="100"/>
                      <a:pt x="246" y="94"/>
                      <a:pt x="250" y="90"/>
                    </a:cubicBezTo>
                    <a:cubicBezTo>
                      <a:pt x="253" y="88"/>
                      <a:pt x="254" y="96"/>
                      <a:pt x="258" y="96"/>
                    </a:cubicBezTo>
                    <a:cubicBezTo>
                      <a:pt x="262" y="97"/>
                      <a:pt x="264" y="94"/>
                      <a:pt x="266" y="92"/>
                    </a:cubicBezTo>
                    <a:cubicBezTo>
                      <a:pt x="262" y="82"/>
                      <a:pt x="252" y="77"/>
                      <a:pt x="248" y="67"/>
                    </a:cubicBezTo>
                    <a:cubicBezTo>
                      <a:pt x="250" y="63"/>
                      <a:pt x="255" y="58"/>
                      <a:pt x="253" y="54"/>
                    </a:cubicBezTo>
                    <a:cubicBezTo>
                      <a:pt x="251" y="50"/>
                      <a:pt x="248" y="42"/>
                      <a:pt x="248" y="42"/>
                    </a:cubicBezTo>
                    <a:cubicBezTo>
                      <a:pt x="256" y="32"/>
                      <a:pt x="259" y="35"/>
                      <a:pt x="266" y="44"/>
                    </a:cubicBezTo>
                    <a:cubicBezTo>
                      <a:pt x="270" y="56"/>
                      <a:pt x="276" y="61"/>
                      <a:pt x="285" y="71"/>
                    </a:cubicBezTo>
                    <a:cubicBezTo>
                      <a:pt x="281" y="81"/>
                      <a:pt x="289" y="82"/>
                      <a:pt x="277" y="88"/>
                    </a:cubicBezTo>
                    <a:cubicBezTo>
                      <a:pt x="262" y="106"/>
                      <a:pt x="278" y="83"/>
                      <a:pt x="274" y="101"/>
                    </a:cubicBezTo>
                    <a:cubicBezTo>
                      <a:pt x="274" y="105"/>
                      <a:pt x="268" y="109"/>
                      <a:pt x="266" y="113"/>
                    </a:cubicBezTo>
                    <a:cubicBezTo>
                      <a:pt x="270" y="122"/>
                      <a:pt x="268" y="125"/>
                      <a:pt x="261" y="132"/>
                    </a:cubicBezTo>
                    <a:cubicBezTo>
                      <a:pt x="268" y="149"/>
                      <a:pt x="282" y="134"/>
                      <a:pt x="296" y="130"/>
                    </a:cubicBezTo>
                    <a:cubicBezTo>
                      <a:pt x="299" y="122"/>
                      <a:pt x="295" y="119"/>
                      <a:pt x="299" y="111"/>
                    </a:cubicBezTo>
                    <a:cubicBezTo>
                      <a:pt x="296" y="105"/>
                      <a:pt x="288" y="97"/>
                      <a:pt x="299" y="92"/>
                    </a:cubicBezTo>
                    <a:cubicBezTo>
                      <a:pt x="303" y="90"/>
                      <a:pt x="315" y="88"/>
                      <a:pt x="315" y="88"/>
                    </a:cubicBezTo>
                    <a:cubicBezTo>
                      <a:pt x="326" y="91"/>
                      <a:pt x="325" y="95"/>
                      <a:pt x="331" y="103"/>
                    </a:cubicBezTo>
                    <a:cubicBezTo>
                      <a:pt x="339" y="84"/>
                      <a:pt x="331" y="90"/>
                      <a:pt x="361" y="92"/>
                    </a:cubicBezTo>
                    <a:cubicBezTo>
                      <a:pt x="355" y="76"/>
                      <a:pt x="365" y="76"/>
                      <a:pt x="382" y="73"/>
                    </a:cubicBezTo>
                    <a:cubicBezTo>
                      <a:pt x="383" y="71"/>
                      <a:pt x="387" y="57"/>
                      <a:pt x="393" y="54"/>
                    </a:cubicBezTo>
                    <a:cubicBezTo>
                      <a:pt x="398" y="52"/>
                      <a:pt x="409" y="50"/>
                      <a:pt x="409" y="50"/>
                    </a:cubicBezTo>
                    <a:cubicBezTo>
                      <a:pt x="430" y="54"/>
                      <a:pt x="413" y="58"/>
                      <a:pt x="431" y="63"/>
                    </a:cubicBezTo>
                    <a:cubicBezTo>
                      <a:pt x="433" y="61"/>
                      <a:pt x="435" y="57"/>
                      <a:pt x="439" y="56"/>
                    </a:cubicBezTo>
                    <a:cubicBezTo>
                      <a:pt x="445" y="55"/>
                      <a:pt x="452" y="61"/>
                      <a:pt x="457" y="58"/>
                    </a:cubicBezTo>
                    <a:cubicBezTo>
                      <a:pt x="461" y="57"/>
                      <a:pt x="457" y="52"/>
                      <a:pt x="455" y="50"/>
                    </a:cubicBezTo>
                    <a:cubicBezTo>
                      <a:pt x="451" y="47"/>
                      <a:pt x="444" y="47"/>
                      <a:pt x="439" y="46"/>
                    </a:cubicBezTo>
                    <a:cubicBezTo>
                      <a:pt x="436" y="45"/>
                      <a:pt x="431" y="44"/>
                      <a:pt x="431" y="44"/>
                    </a:cubicBezTo>
                    <a:cubicBezTo>
                      <a:pt x="440" y="38"/>
                      <a:pt x="443" y="36"/>
                      <a:pt x="455" y="40"/>
                    </a:cubicBezTo>
                    <a:cubicBezTo>
                      <a:pt x="461" y="38"/>
                      <a:pt x="467" y="35"/>
                      <a:pt x="474" y="35"/>
                    </a:cubicBezTo>
                    <a:cubicBezTo>
                      <a:pt x="483" y="36"/>
                      <a:pt x="511" y="43"/>
                      <a:pt x="519" y="46"/>
                    </a:cubicBezTo>
                    <a:cubicBezTo>
                      <a:pt x="527" y="49"/>
                      <a:pt x="544" y="54"/>
                      <a:pt x="544" y="54"/>
                    </a:cubicBezTo>
                    <a:cubicBezTo>
                      <a:pt x="548" y="54"/>
                      <a:pt x="560" y="52"/>
                      <a:pt x="565" y="50"/>
                    </a:cubicBezTo>
                    <a:cubicBezTo>
                      <a:pt x="570" y="47"/>
                      <a:pt x="581" y="42"/>
                      <a:pt x="581" y="42"/>
                    </a:cubicBezTo>
                    <a:cubicBezTo>
                      <a:pt x="585" y="42"/>
                      <a:pt x="598" y="44"/>
                      <a:pt x="600" y="48"/>
                    </a:cubicBezTo>
                    <a:cubicBezTo>
                      <a:pt x="603" y="55"/>
                      <a:pt x="589" y="61"/>
                      <a:pt x="584" y="63"/>
                    </a:cubicBezTo>
                    <a:cubicBezTo>
                      <a:pt x="576" y="69"/>
                      <a:pt x="568" y="69"/>
                      <a:pt x="565" y="77"/>
                    </a:cubicBezTo>
                    <a:cubicBezTo>
                      <a:pt x="568" y="86"/>
                      <a:pt x="564" y="92"/>
                      <a:pt x="568" y="101"/>
                    </a:cubicBezTo>
                    <a:cubicBezTo>
                      <a:pt x="574" y="93"/>
                      <a:pt x="577" y="91"/>
                      <a:pt x="589" y="94"/>
                    </a:cubicBezTo>
                    <a:cubicBezTo>
                      <a:pt x="595" y="108"/>
                      <a:pt x="602" y="93"/>
                      <a:pt x="611" y="88"/>
                    </a:cubicBezTo>
                    <a:cubicBezTo>
                      <a:pt x="613" y="86"/>
                      <a:pt x="613" y="83"/>
                      <a:pt x="616" y="82"/>
                    </a:cubicBezTo>
                    <a:cubicBezTo>
                      <a:pt x="618" y="80"/>
                      <a:pt x="622" y="81"/>
                      <a:pt x="624" y="80"/>
                    </a:cubicBezTo>
                    <a:cubicBezTo>
                      <a:pt x="626" y="78"/>
                      <a:pt x="626" y="75"/>
                      <a:pt x="627" y="73"/>
                    </a:cubicBezTo>
                    <a:cubicBezTo>
                      <a:pt x="632" y="65"/>
                      <a:pt x="638" y="63"/>
                      <a:pt x="648" y="61"/>
                    </a:cubicBezTo>
                    <a:cubicBezTo>
                      <a:pt x="664" y="62"/>
                      <a:pt x="684" y="69"/>
                      <a:pt x="700" y="69"/>
                    </a:cubicBezTo>
                    <a:lnTo>
                      <a:pt x="794" y="84"/>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7" name="任意多边形 83002"/>
              <p:cNvSpPr>
                <a:spLocks noChangeArrowheads="1"/>
              </p:cNvSpPr>
              <p:nvPr userDrawn="1"/>
            </p:nvSpPr>
            <p:spPr bwMode="auto">
              <a:xfrm>
                <a:off x="971" y="91"/>
                <a:ext cx="30" cy="25"/>
              </a:xfrm>
              <a:custGeom>
                <a:avLst/>
                <a:gdLst>
                  <a:gd name="T0" fmla="*/ 3 w 31"/>
                  <a:gd name="T1" fmla="*/ 3 h 30"/>
                  <a:gd name="T2" fmla="*/ 15 w 31"/>
                  <a:gd name="T3" fmla="*/ 0 h 30"/>
                  <a:gd name="T4" fmla="*/ 15 w 31"/>
                  <a:gd name="T5" fmla="*/ 3 h 30"/>
                  <a:gd name="T6" fmla="*/ 3 w 31"/>
                  <a:gd name="T7" fmla="*/ 3 h 3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 h="30">
                    <a:moveTo>
                      <a:pt x="3" y="28"/>
                    </a:moveTo>
                    <a:cubicBezTo>
                      <a:pt x="8" y="8"/>
                      <a:pt x="12" y="6"/>
                      <a:pt x="31" y="0"/>
                    </a:cubicBezTo>
                    <a:cubicBezTo>
                      <a:pt x="29" y="5"/>
                      <a:pt x="25" y="22"/>
                      <a:pt x="19" y="24"/>
                    </a:cubicBezTo>
                    <a:cubicBezTo>
                      <a:pt x="0" y="30"/>
                      <a:pt x="3" y="9"/>
                      <a:pt x="3" y="28"/>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8" name="任意多边形 83003"/>
              <p:cNvSpPr>
                <a:spLocks noChangeArrowheads="1"/>
              </p:cNvSpPr>
              <p:nvPr userDrawn="1"/>
            </p:nvSpPr>
            <p:spPr bwMode="auto">
              <a:xfrm>
                <a:off x="935" y="125"/>
                <a:ext cx="45" cy="27"/>
              </a:xfrm>
              <a:custGeom>
                <a:avLst/>
                <a:gdLst>
                  <a:gd name="T0" fmla="*/ 6 w 44"/>
                  <a:gd name="T1" fmla="*/ 3 h 32"/>
                  <a:gd name="T2" fmla="*/ 39 w 44"/>
                  <a:gd name="T3" fmla="*/ 0 h 32"/>
                  <a:gd name="T4" fmla="*/ 55 w 44"/>
                  <a:gd name="T5" fmla="*/ 3 h 32"/>
                  <a:gd name="T6" fmla="*/ 6 w 44"/>
                  <a:gd name="T7" fmla="*/ 3 h 3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4" h="32">
                    <a:moveTo>
                      <a:pt x="6" y="32"/>
                    </a:moveTo>
                    <a:cubicBezTo>
                      <a:pt x="0" y="14"/>
                      <a:pt x="7" y="10"/>
                      <a:pt x="22" y="0"/>
                    </a:cubicBezTo>
                    <a:cubicBezTo>
                      <a:pt x="27" y="1"/>
                      <a:pt x="35" y="0"/>
                      <a:pt x="38" y="4"/>
                    </a:cubicBezTo>
                    <a:cubicBezTo>
                      <a:pt x="44" y="13"/>
                      <a:pt x="16" y="32"/>
                      <a:pt x="6" y="32"/>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9" name="任意多边形 83004"/>
              <p:cNvSpPr>
                <a:spLocks noChangeArrowheads="1"/>
              </p:cNvSpPr>
              <p:nvPr userDrawn="1"/>
            </p:nvSpPr>
            <p:spPr bwMode="auto">
              <a:xfrm>
                <a:off x="1081" y="226"/>
                <a:ext cx="75" cy="14"/>
              </a:xfrm>
              <a:custGeom>
                <a:avLst/>
                <a:gdLst>
                  <a:gd name="T0" fmla="*/ 37 w 76"/>
                  <a:gd name="T1" fmla="*/ 2 h 18"/>
                  <a:gd name="T2" fmla="*/ 25 w 76"/>
                  <a:gd name="T3" fmla="*/ 2 h 18"/>
                  <a:gd name="T4" fmla="*/ 37 w 76"/>
                  <a:gd name="T5" fmla="*/ 2 h 18"/>
                  <a:gd name="T6" fmla="*/ 0 60000 65536"/>
                  <a:gd name="T7" fmla="*/ 0 60000 65536"/>
                  <a:gd name="T8" fmla="*/ 0 60000 65536"/>
                </a:gdLst>
                <a:ahLst/>
                <a:cxnLst>
                  <a:cxn ang="T6">
                    <a:pos x="T0" y="T1"/>
                  </a:cxn>
                  <a:cxn ang="T7">
                    <a:pos x="T2" y="T3"/>
                  </a:cxn>
                  <a:cxn ang="T8">
                    <a:pos x="T4" y="T5"/>
                  </a:cxn>
                </a:cxnLst>
                <a:rect l="0" t="0" r="r" b="b"/>
                <a:pathLst>
                  <a:path w="76" h="18">
                    <a:moveTo>
                      <a:pt x="37" y="18"/>
                    </a:moveTo>
                    <a:cubicBezTo>
                      <a:pt x="25" y="14"/>
                      <a:pt x="0" y="10"/>
                      <a:pt x="25" y="2"/>
                    </a:cubicBezTo>
                    <a:cubicBezTo>
                      <a:pt x="76" y="9"/>
                      <a:pt x="46" y="0"/>
                      <a:pt x="37" y="18"/>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0" name="任意多边形 83005"/>
              <p:cNvSpPr>
                <a:spLocks noChangeArrowheads="1"/>
              </p:cNvSpPr>
              <p:nvPr userDrawn="1"/>
            </p:nvSpPr>
            <p:spPr bwMode="auto">
              <a:xfrm>
                <a:off x="1210" y="223"/>
                <a:ext cx="42" cy="37"/>
              </a:xfrm>
              <a:custGeom>
                <a:avLst/>
                <a:gdLst>
                  <a:gd name="T0" fmla="*/ 0 w 42"/>
                  <a:gd name="T1" fmla="*/ 3 h 44"/>
                  <a:gd name="T2" fmla="*/ 12 w 42"/>
                  <a:gd name="T3" fmla="*/ 3 h 44"/>
                  <a:gd name="T4" fmla="*/ 0 w 42"/>
                  <a:gd name="T5" fmla="*/ 3 h 44"/>
                  <a:gd name="T6" fmla="*/ 0 60000 65536"/>
                  <a:gd name="T7" fmla="*/ 0 60000 65536"/>
                  <a:gd name="T8" fmla="*/ 0 60000 65536"/>
                </a:gdLst>
                <a:ahLst/>
                <a:cxnLst>
                  <a:cxn ang="T6">
                    <a:pos x="T0" y="T1"/>
                  </a:cxn>
                  <a:cxn ang="T7">
                    <a:pos x="T2" y="T3"/>
                  </a:cxn>
                  <a:cxn ang="T8">
                    <a:pos x="T4" y="T5"/>
                  </a:cxn>
                </a:cxnLst>
                <a:rect l="0" t="0" r="r" b="b"/>
                <a:pathLst>
                  <a:path w="42" h="44">
                    <a:moveTo>
                      <a:pt x="0" y="21"/>
                    </a:moveTo>
                    <a:cubicBezTo>
                      <a:pt x="4" y="17"/>
                      <a:pt x="7" y="11"/>
                      <a:pt x="12" y="9"/>
                    </a:cubicBezTo>
                    <a:cubicBezTo>
                      <a:pt x="42" y="0"/>
                      <a:pt x="23" y="44"/>
                      <a:pt x="0" y="21"/>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1" name="任意多边形 83006"/>
              <p:cNvSpPr>
                <a:spLocks noChangeArrowheads="1"/>
              </p:cNvSpPr>
              <p:nvPr userDrawn="1"/>
            </p:nvSpPr>
            <p:spPr bwMode="auto">
              <a:xfrm>
                <a:off x="865" y="123"/>
                <a:ext cx="33" cy="24"/>
              </a:xfrm>
              <a:custGeom>
                <a:avLst/>
                <a:gdLst>
                  <a:gd name="T0" fmla="*/ 7 w 31"/>
                  <a:gd name="T1" fmla="*/ 2 h 30"/>
                  <a:gd name="T2" fmla="*/ 88 w 31"/>
                  <a:gd name="T3" fmla="*/ 2 h 30"/>
                  <a:gd name="T4" fmla="*/ 7 w 31"/>
                  <a:gd name="T5" fmla="*/ 2 h 30"/>
                  <a:gd name="T6" fmla="*/ 0 60000 65536"/>
                  <a:gd name="T7" fmla="*/ 0 60000 65536"/>
                  <a:gd name="T8" fmla="*/ 0 60000 65536"/>
                </a:gdLst>
                <a:ahLst/>
                <a:cxnLst>
                  <a:cxn ang="T6">
                    <a:pos x="T0" y="T1"/>
                  </a:cxn>
                  <a:cxn ang="T7">
                    <a:pos x="T2" y="T3"/>
                  </a:cxn>
                  <a:cxn ang="T8">
                    <a:pos x="T4" y="T5"/>
                  </a:cxn>
                </a:cxnLst>
                <a:rect l="0" t="0" r="r" b="b"/>
                <a:pathLst>
                  <a:path w="31" h="30">
                    <a:moveTo>
                      <a:pt x="7" y="22"/>
                    </a:moveTo>
                    <a:cubicBezTo>
                      <a:pt x="0" y="0"/>
                      <a:pt x="15" y="6"/>
                      <a:pt x="31" y="10"/>
                    </a:cubicBezTo>
                    <a:cubicBezTo>
                      <a:pt x="14" y="16"/>
                      <a:pt x="15" y="30"/>
                      <a:pt x="7" y="22"/>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8" name="组合 83007"/>
            <p:cNvGrpSpPr>
              <a:grpSpLocks/>
            </p:cNvGrpSpPr>
            <p:nvPr userDrawn="1"/>
          </p:nvGrpSpPr>
          <p:grpSpPr bwMode="auto">
            <a:xfrm>
              <a:off x="7" y="6"/>
              <a:ext cx="5739" cy="1022"/>
              <a:chOff x="1056" y="111"/>
              <a:chExt cx="2448" cy="418"/>
            </a:xfrm>
          </p:grpSpPr>
          <p:sp>
            <p:nvSpPr>
              <p:cNvPr id="25" name="直接连接符 83008"/>
              <p:cNvSpPr>
                <a:spLocks noChangeShapeType="1"/>
              </p:cNvSpPr>
              <p:nvPr/>
            </p:nvSpPr>
            <p:spPr bwMode="auto">
              <a:xfrm>
                <a:off x="1056" y="332"/>
                <a:ext cx="2448" cy="0"/>
              </a:xfrm>
              <a:prstGeom prst="line">
                <a:avLst/>
              </a:prstGeom>
              <a:noFill/>
              <a:ln w="9525">
                <a:solidFill>
                  <a:schemeClr val="fo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 name="直接连接符 83009"/>
              <p:cNvSpPr>
                <a:spLocks noChangeShapeType="1"/>
              </p:cNvSpPr>
              <p:nvPr/>
            </p:nvSpPr>
            <p:spPr bwMode="auto">
              <a:xfrm>
                <a:off x="1254" y="111"/>
                <a:ext cx="0" cy="418"/>
              </a:xfrm>
              <a:prstGeom prst="line">
                <a:avLst/>
              </a:prstGeom>
              <a:noFill/>
              <a:ln w="9525">
                <a:solidFill>
                  <a:schemeClr val="fo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 name="直接连接符 83010"/>
              <p:cNvSpPr>
                <a:spLocks noChangeShapeType="1"/>
              </p:cNvSpPr>
              <p:nvPr/>
            </p:nvSpPr>
            <p:spPr bwMode="auto">
              <a:xfrm>
                <a:off x="1482" y="111"/>
                <a:ext cx="0" cy="418"/>
              </a:xfrm>
              <a:prstGeom prst="line">
                <a:avLst/>
              </a:prstGeom>
              <a:noFill/>
              <a:ln w="9525">
                <a:solidFill>
                  <a:schemeClr val="fo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 name="直接连接符 83011"/>
              <p:cNvSpPr>
                <a:spLocks noChangeShapeType="1"/>
              </p:cNvSpPr>
              <p:nvPr/>
            </p:nvSpPr>
            <p:spPr bwMode="auto">
              <a:xfrm>
                <a:off x="1710" y="111"/>
                <a:ext cx="0" cy="418"/>
              </a:xfrm>
              <a:prstGeom prst="line">
                <a:avLst/>
              </a:prstGeom>
              <a:noFill/>
              <a:ln w="9525">
                <a:solidFill>
                  <a:schemeClr val="fo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 name="直接连接符 83012"/>
              <p:cNvSpPr>
                <a:spLocks noChangeShapeType="1"/>
              </p:cNvSpPr>
              <p:nvPr/>
            </p:nvSpPr>
            <p:spPr bwMode="auto">
              <a:xfrm>
                <a:off x="1938" y="111"/>
                <a:ext cx="0" cy="418"/>
              </a:xfrm>
              <a:prstGeom prst="line">
                <a:avLst/>
              </a:prstGeom>
              <a:noFill/>
              <a:ln w="9525">
                <a:solidFill>
                  <a:schemeClr val="fo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 name="直接连接符 83013"/>
              <p:cNvSpPr>
                <a:spLocks noChangeShapeType="1"/>
              </p:cNvSpPr>
              <p:nvPr/>
            </p:nvSpPr>
            <p:spPr bwMode="auto">
              <a:xfrm>
                <a:off x="2166" y="111"/>
                <a:ext cx="0" cy="418"/>
              </a:xfrm>
              <a:prstGeom prst="line">
                <a:avLst/>
              </a:prstGeom>
              <a:noFill/>
              <a:ln w="9525">
                <a:solidFill>
                  <a:schemeClr val="fo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 name="直接连接符 83014"/>
              <p:cNvSpPr>
                <a:spLocks noChangeShapeType="1"/>
              </p:cNvSpPr>
              <p:nvPr/>
            </p:nvSpPr>
            <p:spPr bwMode="auto">
              <a:xfrm>
                <a:off x="2394" y="111"/>
                <a:ext cx="0" cy="418"/>
              </a:xfrm>
              <a:prstGeom prst="line">
                <a:avLst/>
              </a:prstGeom>
              <a:noFill/>
              <a:ln w="9525">
                <a:solidFill>
                  <a:schemeClr val="fo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2" name="直接连接符 83015"/>
              <p:cNvSpPr>
                <a:spLocks noChangeShapeType="1"/>
              </p:cNvSpPr>
              <p:nvPr/>
            </p:nvSpPr>
            <p:spPr bwMode="auto">
              <a:xfrm>
                <a:off x="2622" y="111"/>
                <a:ext cx="0" cy="418"/>
              </a:xfrm>
              <a:prstGeom prst="line">
                <a:avLst/>
              </a:prstGeom>
              <a:noFill/>
              <a:ln w="9525">
                <a:solidFill>
                  <a:schemeClr val="fo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3" name="直接连接符 83016"/>
              <p:cNvSpPr>
                <a:spLocks noChangeShapeType="1"/>
              </p:cNvSpPr>
              <p:nvPr/>
            </p:nvSpPr>
            <p:spPr bwMode="auto">
              <a:xfrm>
                <a:off x="2850" y="111"/>
                <a:ext cx="0" cy="418"/>
              </a:xfrm>
              <a:prstGeom prst="line">
                <a:avLst/>
              </a:prstGeom>
              <a:noFill/>
              <a:ln w="9525">
                <a:solidFill>
                  <a:schemeClr val="fo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4" name="直接连接符 83017"/>
              <p:cNvSpPr>
                <a:spLocks noChangeShapeType="1"/>
              </p:cNvSpPr>
              <p:nvPr/>
            </p:nvSpPr>
            <p:spPr bwMode="auto">
              <a:xfrm>
                <a:off x="3078" y="111"/>
                <a:ext cx="0" cy="418"/>
              </a:xfrm>
              <a:prstGeom prst="line">
                <a:avLst/>
              </a:prstGeom>
              <a:noFill/>
              <a:ln w="9525">
                <a:solidFill>
                  <a:schemeClr val="fo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5" name="直接连接符 83018"/>
              <p:cNvSpPr>
                <a:spLocks noChangeShapeType="1"/>
              </p:cNvSpPr>
              <p:nvPr/>
            </p:nvSpPr>
            <p:spPr bwMode="auto">
              <a:xfrm>
                <a:off x="3306" y="111"/>
                <a:ext cx="0" cy="418"/>
              </a:xfrm>
              <a:prstGeom prst="line">
                <a:avLst/>
              </a:prstGeom>
              <a:noFill/>
              <a:ln w="9525">
                <a:solidFill>
                  <a:schemeClr val="fo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9" name="组合 83019"/>
            <p:cNvGrpSpPr>
              <a:grpSpLocks/>
            </p:cNvGrpSpPr>
            <p:nvPr userDrawn="1"/>
          </p:nvGrpSpPr>
          <p:grpSpPr bwMode="auto">
            <a:xfrm>
              <a:off x="363" y="1"/>
              <a:ext cx="4919" cy="1034"/>
              <a:chOff x="1208" y="109"/>
              <a:chExt cx="2098" cy="423"/>
            </a:xfrm>
          </p:grpSpPr>
          <p:sp>
            <p:nvSpPr>
              <p:cNvPr id="10" name="直接连接符 83020"/>
              <p:cNvSpPr>
                <a:spLocks noChangeShapeType="1"/>
              </p:cNvSpPr>
              <p:nvPr/>
            </p:nvSpPr>
            <p:spPr bwMode="auto">
              <a:xfrm>
                <a:off x="2850" y="110"/>
                <a:ext cx="0" cy="142"/>
              </a:xfrm>
              <a:prstGeom prst="line">
                <a:avLst/>
              </a:prstGeom>
              <a:noFill/>
              <a:ln w="9525">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 name="直接连接符 83021"/>
              <p:cNvSpPr>
                <a:spLocks noChangeShapeType="1"/>
              </p:cNvSpPr>
              <p:nvPr/>
            </p:nvSpPr>
            <p:spPr bwMode="auto">
              <a:xfrm>
                <a:off x="2972" y="332"/>
                <a:ext cx="70" cy="0"/>
              </a:xfrm>
              <a:prstGeom prst="line">
                <a:avLst/>
              </a:prstGeom>
              <a:noFill/>
              <a:ln w="9525">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 name="直接连接符 83022"/>
              <p:cNvSpPr>
                <a:spLocks noChangeShapeType="1"/>
              </p:cNvSpPr>
              <p:nvPr/>
            </p:nvSpPr>
            <p:spPr bwMode="auto">
              <a:xfrm>
                <a:off x="3078" y="350"/>
                <a:ext cx="0" cy="28"/>
              </a:xfrm>
              <a:prstGeom prst="line">
                <a:avLst/>
              </a:prstGeom>
              <a:noFill/>
              <a:ln w="9525">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 name="直接连接符 83023"/>
              <p:cNvSpPr>
                <a:spLocks noChangeShapeType="1"/>
              </p:cNvSpPr>
              <p:nvPr/>
            </p:nvSpPr>
            <p:spPr bwMode="auto">
              <a:xfrm>
                <a:off x="3306" y="450"/>
                <a:ext cx="0" cy="79"/>
              </a:xfrm>
              <a:prstGeom prst="line">
                <a:avLst/>
              </a:prstGeom>
              <a:noFill/>
              <a:ln w="9525">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 name="直接连接符 83024"/>
              <p:cNvSpPr>
                <a:spLocks noChangeShapeType="1"/>
              </p:cNvSpPr>
              <p:nvPr/>
            </p:nvSpPr>
            <p:spPr bwMode="auto">
              <a:xfrm>
                <a:off x="2166" y="114"/>
                <a:ext cx="0" cy="62"/>
              </a:xfrm>
              <a:prstGeom prst="line">
                <a:avLst/>
              </a:prstGeom>
              <a:noFill/>
              <a:ln w="9525">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 name="直接连接符 83025"/>
              <p:cNvSpPr>
                <a:spLocks noChangeShapeType="1"/>
              </p:cNvSpPr>
              <p:nvPr/>
            </p:nvSpPr>
            <p:spPr bwMode="auto">
              <a:xfrm>
                <a:off x="1938" y="111"/>
                <a:ext cx="0" cy="337"/>
              </a:xfrm>
              <a:prstGeom prst="line">
                <a:avLst/>
              </a:prstGeom>
              <a:noFill/>
              <a:ln w="9525">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 name="直接连接符 83026"/>
              <p:cNvSpPr>
                <a:spLocks noChangeShapeType="1"/>
              </p:cNvSpPr>
              <p:nvPr/>
            </p:nvSpPr>
            <p:spPr bwMode="auto">
              <a:xfrm flipH="1">
                <a:off x="1912" y="332"/>
                <a:ext cx="68" cy="0"/>
              </a:xfrm>
              <a:prstGeom prst="line">
                <a:avLst/>
              </a:prstGeom>
              <a:noFill/>
              <a:ln w="9525">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 name="直接连接符 83027"/>
              <p:cNvSpPr>
                <a:spLocks noChangeShapeType="1"/>
              </p:cNvSpPr>
              <p:nvPr/>
            </p:nvSpPr>
            <p:spPr bwMode="auto">
              <a:xfrm>
                <a:off x="1778" y="332"/>
                <a:ext cx="60" cy="0"/>
              </a:xfrm>
              <a:prstGeom prst="line">
                <a:avLst/>
              </a:prstGeom>
              <a:noFill/>
              <a:ln w="9525">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 name="直接连接符 83028"/>
              <p:cNvSpPr>
                <a:spLocks noChangeShapeType="1"/>
              </p:cNvSpPr>
              <p:nvPr/>
            </p:nvSpPr>
            <p:spPr bwMode="auto">
              <a:xfrm flipH="1">
                <a:off x="1578" y="332"/>
                <a:ext cx="82" cy="0"/>
              </a:xfrm>
              <a:prstGeom prst="line">
                <a:avLst/>
              </a:prstGeom>
              <a:noFill/>
              <a:ln w="9525">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 name="直接连接符 83029"/>
              <p:cNvSpPr>
                <a:spLocks noChangeShapeType="1"/>
              </p:cNvSpPr>
              <p:nvPr/>
            </p:nvSpPr>
            <p:spPr bwMode="auto">
              <a:xfrm>
                <a:off x="1208" y="332"/>
                <a:ext cx="348" cy="0"/>
              </a:xfrm>
              <a:prstGeom prst="line">
                <a:avLst/>
              </a:prstGeom>
              <a:noFill/>
              <a:ln w="9525">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 name="直接连接符 83030"/>
              <p:cNvSpPr>
                <a:spLocks noChangeShapeType="1"/>
              </p:cNvSpPr>
              <p:nvPr/>
            </p:nvSpPr>
            <p:spPr bwMode="auto">
              <a:xfrm>
                <a:off x="1480" y="234"/>
                <a:ext cx="0" cy="298"/>
              </a:xfrm>
              <a:prstGeom prst="line">
                <a:avLst/>
              </a:prstGeom>
              <a:noFill/>
              <a:ln w="9525">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 name="直接连接符 83031"/>
              <p:cNvSpPr>
                <a:spLocks noChangeShapeType="1"/>
              </p:cNvSpPr>
              <p:nvPr/>
            </p:nvSpPr>
            <p:spPr bwMode="auto">
              <a:xfrm>
                <a:off x="1254" y="252"/>
                <a:ext cx="0" cy="156"/>
              </a:xfrm>
              <a:prstGeom prst="line">
                <a:avLst/>
              </a:prstGeom>
              <a:noFill/>
              <a:ln w="9525">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 name="直接连接符 83032"/>
              <p:cNvSpPr>
                <a:spLocks noChangeShapeType="1"/>
              </p:cNvSpPr>
              <p:nvPr/>
            </p:nvSpPr>
            <p:spPr bwMode="auto">
              <a:xfrm flipH="1" flipV="1">
                <a:off x="1482" y="109"/>
                <a:ext cx="0" cy="27"/>
              </a:xfrm>
              <a:prstGeom prst="line">
                <a:avLst/>
              </a:prstGeom>
              <a:noFill/>
              <a:ln w="9525">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 name="直接连接符 83033"/>
              <p:cNvSpPr>
                <a:spLocks noChangeShapeType="1"/>
              </p:cNvSpPr>
              <p:nvPr/>
            </p:nvSpPr>
            <p:spPr bwMode="auto">
              <a:xfrm>
                <a:off x="1710" y="180"/>
                <a:ext cx="0" cy="96"/>
              </a:xfrm>
              <a:prstGeom prst="line">
                <a:avLst/>
              </a:prstGeom>
              <a:noFill/>
              <a:ln w="9525">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 name="直接连接符 83034"/>
              <p:cNvSpPr>
                <a:spLocks noChangeShapeType="1"/>
              </p:cNvSpPr>
              <p:nvPr/>
            </p:nvSpPr>
            <p:spPr bwMode="auto">
              <a:xfrm flipV="1">
                <a:off x="1710" y="111"/>
                <a:ext cx="0" cy="22"/>
              </a:xfrm>
              <a:prstGeom prst="line">
                <a:avLst/>
              </a:prstGeom>
              <a:noFill/>
              <a:ln w="9525">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sp>
        <p:nvSpPr>
          <p:cNvPr id="92" name="矩形 83035"/>
          <p:cNvSpPr>
            <a:spLocks noChangeArrowheads="1"/>
          </p:cNvSpPr>
          <p:nvPr/>
        </p:nvSpPr>
        <p:spPr bwMode="auto">
          <a:xfrm>
            <a:off x="0" y="0"/>
            <a:ext cx="608013" cy="4876800"/>
          </a:xfrm>
          <a:prstGeom prst="rect">
            <a:avLst/>
          </a:prstGeom>
          <a:solidFill>
            <a:schemeClr val="accent1"/>
          </a:solidFill>
          <a:ln>
            <a:noFill/>
          </a:ln>
        </p:spPr>
        <p:txBody>
          <a:bodyPr wrap="none" anchor="ct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algn="ctr" eaLnBrk="1" hangingPunct="1">
              <a:defRPr/>
            </a:pPr>
            <a:endParaRPr lang="zh-TW" altLang="en-US" sz="2400" b="0">
              <a:solidFill>
                <a:schemeClr val="tx1"/>
              </a:solidFill>
              <a:latin typeface="Times New Roman" panose="02020603050405020304" pitchFamily="18" charset="0"/>
            </a:endParaRPr>
          </a:p>
        </p:txBody>
      </p:sp>
      <p:sp>
        <p:nvSpPr>
          <p:cNvPr id="93" name="矩形 83037"/>
          <p:cNvSpPr>
            <a:spLocks noChangeArrowheads="1"/>
          </p:cNvSpPr>
          <p:nvPr/>
        </p:nvSpPr>
        <p:spPr bwMode="auto">
          <a:xfrm>
            <a:off x="76200" y="762000"/>
            <a:ext cx="8991600" cy="838200"/>
          </a:xfrm>
          <a:prstGeom prst="rect">
            <a:avLst/>
          </a:prstGeom>
          <a:noFill/>
          <a:ln w="57150">
            <a:solidFill>
              <a:schemeClr val="hlink"/>
            </a:solidFill>
            <a:miter lim="800000"/>
            <a:headEnd/>
            <a:tailEnd/>
          </a:ln>
        </p:spPr>
        <p:txBody>
          <a:bodyPr wrap="none" anchor="ct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algn="ctr" eaLnBrk="1" hangingPunct="1">
              <a:defRPr/>
            </a:pPr>
            <a:endParaRPr lang="zh-CN" altLang="zh-CN" sz="2400" b="0">
              <a:solidFill>
                <a:schemeClr val="tx1"/>
              </a:solidFill>
              <a:latin typeface="Arial" panose="020B0604020202020204" pitchFamily="34" charset="0"/>
              <a:ea typeface="宋体" panose="02010600030101010101" pitchFamily="2" charset="-122"/>
            </a:endParaRPr>
          </a:p>
        </p:txBody>
      </p:sp>
      <p:grpSp>
        <p:nvGrpSpPr>
          <p:cNvPr id="94" name="组合 83038"/>
          <p:cNvGrpSpPr>
            <a:grpSpLocks/>
          </p:cNvGrpSpPr>
          <p:nvPr/>
        </p:nvGrpSpPr>
        <p:grpSpPr bwMode="auto">
          <a:xfrm>
            <a:off x="304800" y="0"/>
            <a:ext cx="3276600" cy="2133600"/>
            <a:chOff x="336" y="0"/>
            <a:chExt cx="2064" cy="1344"/>
          </a:xfrm>
        </p:grpSpPr>
        <p:sp>
          <p:nvSpPr>
            <p:cNvPr id="95" name="矩形 83039"/>
            <p:cNvSpPr>
              <a:spLocks noChangeArrowheads="1"/>
            </p:cNvSpPr>
            <p:nvPr/>
          </p:nvSpPr>
          <p:spPr bwMode="auto">
            <a:xfrm>
              <a:off x="1008" y="672"/>
              <a:ext cx="336" cy="336"/>
            </a:xfrm>
            <a:prstGeom prst="rect">
              <a:avLst/>
            </a:prstGeom>
            <a:no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sp>
          <p:nvSpPr>
            <p:cNvPr id="96" name="矩形 83040"/>
            <p:cNvSpPr>
              <a:spLocks noChangeArrowheads="1"/>
            </p:cNvSpPr>
            <p:nvPr/>
          </p:nvSpPr>
          <p:spPr bwMode="auto">
            <a:xfrm>
              <a:off x="1344" y="1008"/>
              <a:ext cx="336" cy="336"/>
            </a:xfrm>
            <a:prstGeom prst="rect">
              <a:avLst/>
            </a:prstGeom>
            <a:no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sp>
          <p:nvSpPr>
            <p:cNvPr id="97" name="矩形 83041"/>
            <p:cNvSpPr>
              <a:spLocks noChangeArrowheads="1"/>
            </p:cNvSpPr>
            <p:nvPr/>
          </p:nvSpPr>
          <p:spPr bwMode="auto">
            <a:xfrm>
              <a:off x="1728" y="336"/>
              <a:ext cx="336" cy="336"/>
            </a:xfrm>
            <a:prstGeom prst="rect">
              <a:avLst/>
            </a:prstGeom>
            <a:no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sp>
          <p:nvSpPr>
            <p:cNvPr id="98" name="矩形 83042"/>
            <p:cNvSpPr>
              <a:spLocks noChangeArrowheads="1"/>
            </p:cNvSpPr>
            <p:nvPr/>
          </p:nvSpPr>
          <p:spPr bwMode="auto">
            <a:xfrm>
              <a:off x="2064" y="672"/>
              <a:ext cx="336" cy="336"/>
            </a:xfrm>
            <a:prstGeom prst="rect">
              <a:avLst/>
            </a:prstGeom>
            <a:no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sp>
          <p:nvSpPr>
            <p:cNvPr id="99" name="矩形 83043"/>
            <p:cNvSpPr>
              <a:spLocks noChangeArrowheads="1"/>
            </p:cNvSpPr>
            <p:nvPr/>
          </p:nvSpPr>
          <p:spPr bwMode="auto">
            <a:xfrm>
              <a:off x="672" y="336"/>
              <a:ext cx="336" cy="336"/>
            </a:xfrm>
            <a:prstGeom prst="rect">
              <a:avLst/>
            </a:prstGeom>
            <a:no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sp>
          <p:nvSpPr>
            <p:cNvPr id="100" name="矩形 83044"/>
            <p:cNvSpPr>
              <a:spLocks noChangeArrowheads="1"/>
            </p:cNvSpPr>
            <p:nvPr/>
          </p:nvSpPr>
          <p:spPr bwMode="auto">
            <a:xfrm>
              <a:off x="336" y="0"/>
              <a:ext cx="336" cy="336"/>
            </a:xfrm>
            <a:prstGeom prst="rect">
              <a:avLst/>
            </a:prstGeom>
            <a:no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grpSp>
      <p:sp>
        <p:nvSpPr>
          <p:cNvPr id="101" name="矩形 83045"/>
          <p:cNvSpPr>
            <a:spLocks noChangeArrowheads="1"/>
          </p:cNvSpPr>
          <p:nvPr/>
        </p:nvSpPr>
        <p:spPr bwMode="auto">
          <a:xfrm>
            <a:off x="1371600" y="1066800"/>
            <a:ext cx="533400" cy="533400"/>
          </a:xfrm>
          <a:prstGeom prst="rect">
            <a:avLst/>
          </a:prstGeom>
          <a:solidFill>
            <a:schemeClr val="accent2"/>
          </a:solid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sp>
        <p:nvSpPr>
          <p:cNvPr id="102" name="矩形 83046"/>
          <p:cNvSpPr>
            <a:spLocks noChangeArrowheads="1"/>
          </p:cNvSpPr>
          <p:nvPr/>
        </p:nvSpPr>
        <p:spPr bwMode="auto">
          <a:xfrm>
            <a:off x="1905000" y="1600200"/>
            <a:ext cx="533400" cy="533400"/>
          </a:xfrm>
          <a:prstGeom prst="rect">
            <a:avLst/>
          </a:prstGeom>
          <a:solidFill>
            <a:schemeClr val="accent1"/>
          </a:solid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sp>
        <p:nvSpPr>
          <p:cNvPr id="103" name="矩形 83047"/>
          <p:cNvSpPr>
            <a:spLocks noChangeArrowheads="1"/>
          </p:cNvSpPr>
          <p:nvPr/>
        </p:nvSpPr>
        <p:spPr bwMode="auto">
          <a:xfrm>
            <a:off x="2514600" y="533400"/>
            <a:ext cx="533400" cy="533400"/>
          </a:xfrm>
          <a:prstGeom prst="rect">
            <a:avLst/>
          </a:prstGeom>
          <a:solidFill>
            <a:schemeClr val="accent1"/>
          </a:solid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sp>
        <p:nvSpPr>
          <p:cNvPr id="104" name="矩形 83048"/>
          <p:cNvSpPr>
            <a:spLocks noChangeArrowheads="1"/>
          </p:cNvSpPr>
          <p:nvPr/>
        </p:nvSpPr>
        <p:spPr bwMode="auto">
          <a:xfrm>
            <a:off x="3068638" y="1066800"/>
            <a:ext cx="588962" cy="609600"/>
          </a:xfrm>
          <a:prstGeom prst="rect">
            <a:avLst/>
          </a:prstGeom>
          <a:solidFill>
            <a:schemeClr val="bg2"/>
          </a:solid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sp>
        <p:nvSpPr>
          <p:cNvPr id="105" name="矩形 83049"/>
          <p:cNvSpPr>
            <a:spLocks noChangeArrowheads="1"/>
          </p:cNvSpPr>
          <p:nvPr/>
        </p:nvSpPr>
        <p:spPr bwMode="auto">
          <a:xfrm>
            <a:off x="838200" y="533400"/>
            <a:ext cx="533400" cy="533400"/>
          </a:xfrm>
          <a:prstGeom prst="rect">
            <a:avLst/>
          </a:prstGeom>
          <a:solidFill>
            <a:schemeClr val="tx2"/>
          </a:solid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sp>
        <p:nvSpPr>
          <p:cNvPr id="106" name="矩形 83050"/>
          <p:cNvSpPr>
            <a:spLocks noChangeArrowheads="1"/>
          </p:cNvSpPr>
          <p:nvPr/>
        </p:nvSpPr>
        <p:spPr bwMode="auto">
          <a:xfrm>
            <a:off x="304800" y="0"/>
            <a:ext cx="533400" cy="533400"/>
          </a:xfrm>
          <a:prstGeom prst="rect">
            <a:avLst/>
          </a:prstGeom>
          <a:solidFill>
            <a:schemeClr val="bg2"/>
          </a:solid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grpSp>
        <p:nvGrpSpPr>
          <p:cNvPr id="107" name="组合 83051"/>
          <p:cNvGrpSpPr>
            <a:grpSpLocks/>
          </p:cNvGrpSpPr>
          <p:nvPr/>
        </p:nvGrpSpPr>
        <p:grpSpPr bwMode="auto">
          <a:xfrm>
            <a:off x="3048000" y="3352800"/>
            <a:ext cx="3276600" cy="211138"/>
            <a:chOff x="1824" y="2640"/>
            <a:chExt cx="2064" cy="133"/>
          </a:xfrm>
        </p:grpSpPr>
        <p:sp>
          <p:nvSpPr>
            <p:cNvPr id="108" name="直接连接符 83052"/>
            <p:cNvSpPr>
              <a:spLocks noChangeShapeType="1"/>
            </p:cNvSpPr>
            <p:nvPr/>
          </p:nvSpPr>
          <p:spPr bwMode="auto">
            <a:xfrm>
              <a:off x="1824" y="2711"/>
              <a:ext cx="2064" cy="0"/>
            </a:xfrm>
            <a:prstGeom prst="line">
              <a:avLst/>
            </a:prstGeom>
            <a:noFill/>
            <a:ln w="38100">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9" name="矩形 83053"/>
            <p:cNvSpPr>
              <a:spLocks noChangeArrowheads="1"/>
            </p:cNvSpPr>
            <p:nvPr/>
          </p:nvSpPr>
          <p:spPr bwMode="auto">
            <a:xfrm>
              <a:off x="2592" y="2640"/>
              <a:ext cx="133" cy="133"/>
            </a:xfrm>
            <a:prstGeom prst="rect">
              <a:avLst/>
            </a:prstGeom>
            <a:solidFill>
              <a:schemeClr val="accent2"/>
            </a:solidFill>
            <a:ln w="28575">
              <a:solidFill>
                <a:schemeClr val="hlink"/>
              </a:solidFill>
              <a:miter lim="800000"/>
              <a:headEnd/>
              <a:tailEnd/>
            </a:ln>
          </p:spPr>
          <p:txBody>
            <a:bodyPr wrap="none" anchor="ct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algn="ctr" eaLnBrk="1" hangingPunct="1">
                <a:defRPr/>
              </a:pPr>
              <a:endParaRPr lang="zh-CN" altLang="zh-CN" sz="2400" b="0">
                <a:solidFill>
                  <a:schemeClr val="tx1"/>
                </a:solidFill>
                <a:latin typeface="Arial" panose="020B0604020202020204" pitchFamily="34" charset="0"/>
                <a:ea typeface="宋体" panose="02010600030101010101" pitchFamily="2" charset="-122"/>
              </a:endParaRPr>
            </a:p>
          </p:txBody>
        </p:sp>
        <p:sp>
          <p:nvSpPr>
            <p:cNvPr id="110" name="矩形 83054"/>
            <p:cNvSpPr>
              <a:spLocks noChangeArrowheads="1"/>
            </p:cNvSpPr>
            <p:nvPr/>
          </p:nvSpPr>
          <p:spPr bwMode="auto">
            <a:xfrm>
              <a:off x="2784" y="2640"/>
              <a:ext cx="133" cy="133"/>
            </a:xfrm>
            <a:prstGeom prst="rect">
              <a:avLst/>
            </a:prstGeom>
            <a:solidFill>
              <a:schemeClr val="bg2"/>
            </a:solidFill>
            <a:ln w="28575">
              <a:solidFill>
                <a:schemeClr val="hlink"/>
              </a:solidFill>
              <a:miter lim="800000"/>
              <a:headEnd/>
              <a:tailEnd/>
            </a:ln>
          </p:spPr>
          <p:txBody>
            <a:bodyPr wrap="none" anchor="ct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algn="ctr" eaLnBrk="1" hangingPunct="1">
                <a:defRPr/>
              </a:pPr>
              <a:endParaRPr lang="zh-CN" altLang="zh-CN" sz="2400" b="0">
                <a:solidFill>
                  <a:schemeClr val="tx1"/>
                </a:solidFill>
                <a:latin typeface="Arial" panose="020B0604020202020204" pitchFamily="34" charset="0"/>
                <a:ea typeface="宋体" panose="02010600030101010101" pitchFamily="2" charset="-122"/>
              </a:endParaRPr>
            </a:p>
          </p:txBody>
        </p:sp>
        <p:sp>
          <p:nvSpPr>
            <p:cNvPr id="111" name="矩形 83055"/>
            <p:cNvSpPr>
              <a:spLocks noChangeArrowheads="1"/>
            </p:cNvSpPr>
            <p:nvPr/>
          </p:nvSpPr>
          <p:spPr bwMode="auto">
            <a:xfrm>
              <a:off x="2976" y="2640"/>
              <a:ext cx="133" cy="133"/>
            </a:xfrm>
            <a:prstGeom prst="rect">
              <a:avLst/>
            </a:prstGeom>
            <a:solidFill>
              <a:schemeClr val="accent1"/>
            </a:solidFill>
            <a:ln w="28575">
              <a:solidFill>
                <a:schemeClr val="hlink"/>
              </a:solidFill>
              <a:miter lim="800000"/>
              <a:headEnd/>
              <a:tailEnd/>
            </a:ln>
          </p:spPr>
          <p:txBody>
            <a:bodyPr wrap="none" anchor="ct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algn="ctr" eaLnBrk="1" hangingPunct="1">
                <a:defRPr/>
              </a:pPr>
              <a:endParaRPr lang="zh-CN" altLang="zh-CN" sz="2400" b="0">
                <a:solidFill>
                  <a:schemeClr val="tx1"/>
                </a:solidFill>
                <a:latin typeface="Arial" panose="020B0604020202020204" pitchFamily="34" charset="0"/>
                <a:ea typeface="宋体" panose="02010600030101010101" pitchFamily="2" charset="-122"/>
              </a:endParaRPr>
            </a:p>
          </p:txBody>
        </p:sp>
      </p:grpSp>
      <p:pic>
        <p:nvPicPr>
          <p:cNvPr id="112" name="图片 83056" descr="earth"/>
          <p:cNvPicPr>
            <a:picLocks noChangeAspect="1" noChangeArrowheads="1"/>
          </p:cNvPicPr>
          <p:nvPr/>
        </p:nvPicPr>
        <p:blipFill>
          <a:blip r:embed="rId2">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7772400" y="609600"/>
            <a:ext cx="914400" cy="85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3" name="矩形 83057"/>
          <p:cNvSpPr>
            <a:spLocks noChangeArrowheads="1"/>
          </p:cNvSpPr>
          <p:nvPr userDrawn="1"/>
        </p:nvSpPr>
        <p:spPr bwMode="auto">
          <a:xfrm>
            <a:off x="0" y="762000"/>
            <a:ext cx="9144000" cy="838200"/>
          </a:xfrm>
          <a:prstGeom prst="rect">
            <a:avLst/>
          </a:prstGeom>
          <a:noFill/>
          <a:ln w="57150">
            <a:solidFill>
              <a:schemeClr val="hlink"/>
            </a:solidFill>
            <a:miter lim="800000"/>
            <a:headEnd/>
            <a:tailEnd/>
          </a:ln>
        </p:spPr>
        <p:txBody>
          <a:bodyPr wrap="none" anchor="ct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algn="ctr" eaLnBrk="1" hangingPunct="1">
              <a:defRPr/>
            </a:pPr>
            <a:endParaRPr lang="zh-CN" altLang="zh-CN" sz="2400" b="0">
              <a:solidFill>
                <a:schemeClr val="tx1"/>
              </a:solidFill>
              <a:latin typeface="Arial" panose="020B0604020202020204" pitchFamily="34" charset="0"/>
              <a:ea typeface="宋体" panose="02010600030101010101" pitchFamily="2" charset="-122"/>
            </a:endParaRPr>
          </a:p>
        </p:txBody>
      </p:sp>
      <p:grpSp>
        <p:nvGrpSpPr>
          <p:cNvPr id="114" name="组合 83058"/>
          <p:cNvGrpSpPr>
            <a:grpSpLocks/>
          </p:cNvGrpSpPr>
          <p:nvPr userDrawn="1"/>
        </p:nvGrpSpPr>
        <p:grpSpPr bwMode="auto">
          <a:xfrm>
            <a:off x="304800" y="0"/>
            <a:ext cx="3276600" cy="2133600"/>
            <a:chOff x="336" y="0"/>
            <a:chExt cx="2064" cy="1344"/>
          </a:xfrm>
        </p:grpSpPr>
        <p:sp>
          <p:nvSpPr>
            <p:cNvPr id="115" name="矩形 83059"/>
            <p:cNvSpPr>
              <a:spLocks noChangeArrowheads="1"/>
            </p:cNvSpPr>
            <p:nvPr/>
          </p:nvSpPr>
          <p:spPr bwMode="auto">
            <a:xfrm>
              <a:off x="1008" y="672"/>
              <a:ext cx="336" cy="336"/>
            </a:xfrm>
            <a:prstGeom prst="rect">
              <a:avLst/>
            </a:prstGeom>
            <a:no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sp>
          <p:nvSpPr>
            <p:cNvPr id="116" name="矩形 83060"/>
            <p:cNvSpPr>
              <a:spLocks noChangeArrowheads="1"/>
            </p:cNvSpPr>
            <p:nvPr/>
          </p:nvSpPr>
          <p:spPr bwMode="auto">
            <a:xfrm>
              <a:off x="1344" y="1008"/>
              <a:ext cx="336" cy="336"/>
            </a:xfrm>
            <a:prstGeom prst="rect">
              <a:avLst/>
            </a:prstGeom>
            <a:no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sp>
          <p:nvSpPr>
            <p:cNvPr id="117" name="矩形 83061"/>
            <p:cNvSpPr>
              <a:spLocks noChangeArrowheads="1"/>
            </p:cNvSpPr>
            <p:nvPr/>
          </p:nvSpPr>
          <p:spPr bwMode="auto">
            <a:xfrm>
              <a:off x="1728" y="336"/>
              <a:ext cx="336" cy="336"/>
            </a:xfrm>
            <a:prstGeom prst="rect">
              <a:avLst/>
            </a:prstGeom>
            <a:no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sp>
          <p:nvSpPr>
            <p:cNvPr id="118" name="矩形 83062"/>
            <p:cNvSpPr>
              <a:spLocks noChangeArrowheads="1"/>
            </p:cNvSpPr>
            <p:nvPr/>
          </p:nvSpPr>
          <p:spPr bwMode="auto">
            <a:xfrm>
              <a:off x="2064" y="672"/>
              <a:ext cx="336" cy="336"/>
            </a:xfrm>
            <a:prstGeom prst="rect">
              <a:avLst/>
            </a:prstGeom>
            <a:no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sp>
          <p:nvSpPr>
            <p:cNvPr id="119" name="矩形 83063"/>
            <p:cNvSpPr>
              <a:spLocks noChangeArrowheads="1"/>
            </p:cNvSpPr>
            <p:nvPr/>
          </p:nvSpPr>
          <p:spPr bwMode="auto">
            <a:xfrm>
              <a:off x="672" y="336"/>
              <a:ext cx="336" cy="336"/>
            </a:xfrm>
            <a:prstGeom prst="rect">
              <a:avLst/>
            </a:prstGeom>
            <a:no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sp>
          <p:nvSpPr>
            <p:cNvPr id="120" name="矩形 83064"/>
            <p:cNvSpPr>
              <a:spLocks noChangeArrowheads="1"/>
            </p:cNvSpPr>
            <p:nvPr/>
          </p:nvSpPr>
          <p:spPr bwMode="auto">
            <a:xfrm>
              <a:off x="336" y="0"/>
              <a:ext cx="336" cy="336"/>
            </a:xfrm>
            <a:prstGeom prst="rect">
              <a:avLst/>
            </a:prstGeom>
            <a:no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grpSp>
      <p:sp>
        <p:nvSpPr>
          <p:cNvPr id="121" name="矩形 83065"/>
          <p:cNvSpPr>
            <a:spLocks noChangeArrowheads="1"/>
          </p:cNvSpPr>
          <p:nvPr userDrawn="1"/>
        </p:nvSpPr>
        <p:spPr bwMode="auto">
          <a:xfrm>
            <a:off x="1371600" y="1066800"/>
            <a:ext cx="533400" cy="533400"/>
          </a:xfrm>
          <a:prstGeom prst="rect">
            <a:avLst/>
          </a:prstGeom>
          <a:solidFill>
            <a:schemeClr val="accent2"/>
          </a:solid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sp>
        <p:nvSpPr>
          <p:cNvPr id="122" name="矩形 83066"/>
          <p:cNvSpPr>
            <a:spLocks noChangeArrowheads="1"/>
          </p:cNvSpPr>
          <p:nvPr userDrawn="1"/>
        </p:nvSpPr>
        <p:spPr bwMode="auto">
          <a:xfrm>
            <a:off x="1905000" y="1600200"/>
            <a:ext cx="533400" cy="533400"/>
          </a:xfrm>
          <a:prstGeom prst="rect">
            <a:avLst/>
          </a:prstGeom>
          <a:solidFill>
            <a:schemeClr val="accent1"/>
          </a:solid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sp>
        <p:nvSpPr>
          <p:cNvPr id="123" name="矩形 83067"/>
          <p:cNvSpPr>
            <a:spLocks noChangeArrowheads="1"/>
          </p:cNvSpPr>
          <p:nvPr userDrawn="1"/>
        </p:nvSpPr>
        <p:spPr bwMode="auto">
          <a:xfrm>
            <a:off x="2514600" y="533400"/>
            <a:ext cx="533400" cy="533400"/>
          </a:xfrm>
          <a:prstGeom prst="rect">
            <a:avLst/>
          </a:prstGeom>
          <a:solidFill>
            <a:schemeClr val="accent1"/>
          </a:solid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sp>
        <p:nvSpPr>
          <p:cNvPr id="124" name="矩形 83068"/>
          <p:cNvSpPr>
            <a:spLocks noChangeArrowheads="1"/>
          </p:cNvSpPr>
          <p:nvPr userDrawn="1"/>
        </p:nvSpPr>
        <p:spPr bwMode="auto">
          <a:xfrm>
            <a:off x="3068638" y="1066800"/>
            <a:ext cx="588962" cy="609600"/>
          </a:xfrm>
          <a:prstGeom prst="rect">
            <a:avLst/>
          </a:prstGeom>
          <a:solidFill>
            <a:schemeClr val="bg2"/>
          </a:solid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sp>
        <p:nvSpPr>
          <p:cNvPr id="125" name="矩形 83069"/>
          <p:cNvSpPr>
            <a:spLocks noChangeArrowheads="1"/>
          </p:cNvSpPr>
          <p:nvPr userDrawn="1"/>
        </p:nvSpPr>
        <p:spPr bwMode="auto">
          <a:xfrm>
            <a:off x="838200" y="533400"/>
            <a:ext cx="533400" cy="533400"/>
          </a:xfrm>
          <a:prstGeom prst="rect">
            <a:avLst/>
          </a:prstGeom>
          <a:solidFill>
            <a:schemeClr val="tx2"/>
          </a:solid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sp>
        <p:nvSpPr>
          <p:cNvPr id="126" name="矩形 83070"/>
          <p:cNvSpPr>
            <a:spLocks noChangeArrowheads="1"/>
          </p:cNvSpPr>
          <p:nvPr userDrawn="1"/>
        </p:nvSpPr>
        <p:spPr bwMode="auto">
          <a:xfrm>
            <a:off x="304800" y="0"/>
            <a:ext cx="533400" cy="533400"/>
          </a:xfrm>
          <a:prstGeom prst="rect">
            <a:avLst/>
          </a:prstGeom>
          <a:solidFill>
            <a:schemeClr val="bg2"/>
          </a:solid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grpSp>
        <p:nvGrpSpPr>
          <p:cNvPr id="127" name="组合 83071"/>
          <p:cNvGrpSpPr>
            <a:grpSpLocks/>
          </p:cNvGrpSpPr>
          <p:nvPr userDrawn="1"/>
        </p:nvGrpSpPr>
        <p:grpSpPr bwMode="auto">
          <a:xfrm>
            <a:off x="3048000" y="3352800"/>
            <a:ext cx="3276600" cy="211138"/>
            <a:chOff x="1824" y="2640"/>
            <a:chExt cx="2064" cy="133"/>
          </a:xfrm>
        </p:grpSpPr>
        <p:sp>
          <p:nvSpPr>
            <p:cNvPr id="128" name="直接连接符 83072"/>
            <p:cNvSpPr>
              <a:spLocks noChangeShapeType="1"/>
            </p:cNvSpPr>
            <p:nvPr/>
          </p:nvSpPr>
          <p:spPr bwMode="auto">
            <a:xfrm>
              <a:off x="1824" y="2711"/>
              <a:ext cx="2064" cy="0"/>
            </a:xfrm>
            <a:prstGeom prst="line">
              <a:avLst/>
            </a:prstGeom>
            <a:noFill/>
            <a:ln w="38100">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9" name="矩形 83073"/>
            <p:cNvSpPr>
              <a:spLocks noChangeArrowheads="1"/>
            </p:cNvSpPr>
            <p:nvPr/>
          </p:nvSpPr>
          <p:spPr bwMode="auto">
            <a:xfrm>
              <a:off x="2592" y="2640"/>
              <a:ext cx="133" cy="133"/>
            </a:xfrm>
            <a:prstGeom prst="rect">
              <a:avLst/>
            </a:prstGeom>
            <a:solidFill>
              <a:schemeClr val="accent2"/>
            </a:solidFill>
            <a:ln w="28575">
              <a:solidFill>
                <a:schemeClr val="hlink"/>
              </a:solidFill>
              <a:miter lim="800000"/>
              <a:headEnd/>
              <a:tailEnd/>
            </a:ln>
          </p:spPr>
          <p:txBody>
            <a:bodyPr wrap="none" anchor="ct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algn="ctr" eaLnBrk="1" hangingPunct="1">
                <a:defRPr/>
              </a:pPr>
              <a:endParaRPr lang="zh-CN" altLang="zh-CN" sz="2400" b="0">
                <a:solidFill>
                  <a:schemeClr val="tx1"/>
                </a:solidFill>
                <a:latin typeface="Arial" panose="020B0604020202020204" pitchFamily="34" charset="0"/>
                <a:ea typeface="宋体" panose="02010600030101010101" pitchFamily="2" charset="-122"/>
              </a:endParaRPr>
            </a:p>
          </p:txBody>
        </p:sp>
        <p:sp>
          <p:nvSpPr>
            <p:cNvPr id="130" name="矩形 83074"/>
            <p:cNvSpPr>
              <a:spLocks noChangeArrowheads="1"/>
            </p:cNvSpPr>
            <p:nvPr/>
          </p:nvSpPr>
          <p:spPr bwMode="auto">
            <a:xfrm>
              <a:off x="2784" y="2640"/>
              <a:ext cx="133" cy="133"/>
            </a:xfrm>
            <a:prstGeom prst="rect">
              <a:avLst/>
            </a:prstGeom>
            <a:solidFill>
              <a:schemeClr val="bg2"/>
            </a:solidFill>
            <a:ln w="28575">
              <a:solidFill>
                <a:schemeClr val="hlink"/>
              </a:solidFill>
              <a:miter lim="800000"/>
              <a:headEnd/>
              <a:tailEnd/>
            </a:ln>
          </p:spPr>
          <p:txBody>
            <a:bodyPr wrap="none" anchor="ct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algn="ctr" eaLnBrk="1" hangingPunct="1">
                <a:defRPr/>
              </a:pPr>
              <a:endParaRPr lang="zh-CN" altLang="zh-CN" sz="2400" b="0">
                <a:solidFill>
                  <a:schemeClr val="tx1"/>
                </a:solidFill>
                <a:latin typeface="Arial" panose="020B0604020202020204" pitchFamily="34" charset="0"/>
                <a:ea typeface="宋体" panose="02010600030101010101" pitchFamily="2" charset="-122"/>
              </a:endParaRPr>
            </a:p>
          </p:txBody>
        </p:sp>
        <p:sp>
          <p:nvSpPr>
            <p:cNvPr id="131" name="矩形 83075"/>
            <p:cNvSpPr>
              <a:spLocks noChangeArrowheads="1"/>
            </p:cNvSpPr>
            <p:nvPr/>
          </p:nvSpPr>
          <p:spPr bwMode="auto">
            <a:xfrm>
              <a:off x="2976" y="2640"/>
              <a:ext cx="133" cy="133"/>
            </a:xfrm>
            <a:prstGeom prst="rect">
              <a:avLst/>
            </a:prstGeom>
            <a:solidFill>
              <a:schemeClr val="accent1"/>
            </a:solidFill>
            <a:ln w="28575">
              <a:solidFill>
                <a:schemeClr val="hlink"/>
              </a:solidFill>
              <a:miter lim="800000"/>
              <a:headEnd/>
              <a:tailEnd/>
            </a:ln>
          </p:spPr>
          <p:txBody>
            <a:bodyPr wrap="none" anchor="ct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algn="ctr" eaLnBrk="1" hangingPunct="1">
                <a:defRPr/>
              </a:pPr>
              <a:endParaRPr lang="zh-CN" altLang="zh-CN" sz="2400" b="0">
                <a:solidFill>
                  <a:schemeClr val="tx1"/>
                </a:solidFill>
                <a:latin typeface="Arial" panose="020B0604020202020204" pitchFamily="34" charset="0"/>
                <a:ea typeface="宋体" panose="02010600030101010101" pitchFamily="2" charset="-122"/>
              </a:endParaRPr>
            </a:p>
          </p:txBody>
        </p:sp>
      </p:grpSp>
    </p:spTree>
    <p:extLst>
      <p:ext uri="{BB962C8B-B14F-4D97-AF65-F5344CB8AC3E}">
        <p14:creationId xmlns:p14="http://schemas.microsoft.com/office/powerpoint/2010/main" val="2847787198"/>
      </p:ext>
    </p:extLst>
  </p:cSld>
  <p:clrMapOvr>
    <a:masterClrMapping/>
  </p:clrMapOvr>
  <p:transition>
    <p:random/>
  </p:transition>
  <p:hf hdr="0" dt="0"/>
</p:sldLayout>
</file>

<file path=ppt/slideLayouts/slideLayout6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idx="1"/>
          </p:nvPr>
        </p:nvSpPr>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灯片编号占位符 82082"/>
          <p:cNvSpPr>
            <a:spLocks noGrp="1"/>
          </p:cNvSpPr>
          <p:nvPr>
            <p:ph type="sldNum" sz="quarter" idx="10"/>
          </p:nvPr>
        </p:nvSpPr>
        <p:spPr>
          <a:ln/>
        </p:spPr>
        <p:txBody>
          <a:bodyPr/>
          <a:lstStyle>
            <a:lvl1pPr>
              <a:defRPr/>
            </a:lvl1pPr>
          </a:lstStyle>
          <a:p>
            <a:fld id="{CB03D4C2-B547-4F4F-97CF-B84F9AAD10FD}" type="slidenum">
              <a:rPr lang="zh-TW" altLang="en-US"/>
              <a:pPr/>
              <a:t>‹#›</a:t>
            </a:fld>
            <a:endParaRPr lang="zh-TW" altLang="en-US"/>
          </a:p>
        </p:txBody>
      </p:sp>
    </p:spTree>
    <p:extLst>
      <p:ext uri="{BB962C8B-B14F-4D97-AF65-F5344CB8AC3E}">
        <p14:creationId xmlns:p14="http://schemas.microsoft.com/office/powerpoint/2010/main" val="2969796624"/>
      </p:ext>
    </p:extLst>
  </p:cSld>
  <p:clrMapOvr>
    <a:masterClrMapping/>
  </p:clrMapOvr>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r>
              <a:rPr lang="zh-CN" altLang="en-US" noProof="1"/>
              <a:t>单击此处编辑母版标题样式</a:t>
            </a:r>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noProof="1"/>
              <a:t>单击此处编辑母版文本样式</a:t>
            </a:r>
          </a:p>
        </p:txBody>
      </p:sp>
      <p:sp>
        <p:nvSpPr>
          <p:cNvPr id="4" name="灯片编号占位符 82082"/>
          <p:cNvSpPr>
            <a:spLocks noGrp="1"/>
          </p:cNvSpPr>
          <p:nvPr>
            <p:ph type="sldNum" sz="quarter" idx="10"/>
          </p:nvPr>
        </p:nvSpPr>
        <p:spPr>
          <a:ln/>
        </p:spPr>
        <p:txBody>
          <a:bodyPr/>
          <a:lstStyle>
            <a:lvl1pPr>
              <a:defRPr/>
            </a:lvl1pPr>
          </a:lstStyle>
          <a:p>
            <a:fld id="{191C800F-CE5F-4648-ABDB-8ACD1762FABA}" type="slidenum">
              <a:rPr lang="zh-TW" altLang="en-US"/>
              <a:pPr/>
              <a:t>‹#›</a:t>
            </a:fld>
            <a:endParaRPr lang="zh-TW" altLang="en-US"/>
          </a:p>
        </p:txBody>
      </p:sp>
    </p:spTree>
    <p:extLst>
      <p:ext uri="{BB962C8B-B14F-4D97-AF65-F5344CB8AC3E}">
        <p14:creationId xmlns:p14="http://schemas.microsoft.com/office/powerpoint/2010/main" val="2092413102"/>
      </p:ext>
    </p:extLst>
  </p:cSld>
  <p:clrMapOvr>
    <a:masterClrMapping/>
  </p:clrMapOvr>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sz="half" idx="1"/>
          </p:nvPr>
        </p:nvSpPr>
        <p:spPr>
          <a:xfrm>
            <a:off x="685800" y="1676400"/>
            <a:ext cx="3950049" cy="4776788"/>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4797076" y="1676400"/>
            <a:ext cx="3950049" cy="4776788"/>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灯片编号占位符 82082"/>
          <p:cNvSpPr>
            <a:spLocks noGrp="1"/>
          </p:cNvSpPr>
          <p:nvPr>
            <p:ph type="sldNum" sz="quarter" idx="10"/>
          </p:nvPr>
        </p:nvSpPr>
        <p:spPr>
          <a:ln/>
        </p:spPr>
        <p:txBody>
          <a:bodyPr/>
          <a:lstStyle>
            <a:lvl1pPr>
              <a:defRPr/>
            </a:lvl1pPr>
          </a:lstStyle>
          <a:p>
            <a:fld id="{39F32B73-45F9-4B5E-A1FA-5908C09798B4}" type="slidenum">
              <a:rPr lang="zh-TW" altLang="en-US"/>
              <a:pPr/>
              <a:t>‹#›</a:t>
            </a:fld>
            <a:endParaRPr lang="zh-TW" altLang="en-US"/>
          </a:p>
        </p:txBody>
      </p:sp>
    </p:spTree>
    <p:extLst>
      <p:ext uri="{BB962C8B-B14F-4D97-AF65-F5344CB8AC3E}">
        <p14:creationId xmlns:p14="http://schemas.microsoft.com/office/powerpoint/2010/main" val="2913654725"/>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vl1pPr>
          </a:lstStyle>
          <a:p>
            <a:endParaRPr lang="en-US" altLang="zh-CN"/>
          </a:p>
        </p:txBody>
      </p:sp>
      <p:sp>
        <p:nvSpPr>
          <p:cNvPr id="3" name="页脚占位符 2"/>
          <p:cNvSpPr>
            <a:spLocks noGrp="1"/>
          </p:cNvSpPr>
          <p:nvPr>
            <p:ph type="ftr" sz="quarter" idx="11"/>
          </p:nvPr>
        </p:nvSpPr>
        <p:spPr/>
        <p:txBody>
          <a:bodyPr/>
          <a:lstStyle>
            <a:lvl1pPr>
              <a:defRPr/>
            </a:lvl1pPr>
          </a:lstStyle>
          <a:p>
            <a:endParaRPr lang="en-US" altLang="zh-CN"/>
          </a:p>
        </p:txBody>
      </p:sp>
      <p:sp>
        <p:nvSpPr>
          <p:cNvPr id="4" name="灯片编号占位符 3"/>
          <p:cNvSpPr>
            <a:spLocks noGrp="1"/>
          </p:cNvSpPr>
          <p:nvPr>
            <p:ph type="sldNum" sz="quarter" idx="12"/>
          </p:nvPr>
        </p:nvSpPr>
        <p:spPr/>
        <p:txBody>
          <a:bodyPr/>
          <a:lstStyle>
            <a:lvl1pPr>
              <a:defRPr/>
            </a:lvl1pPr>
          </a:lstStyle>
          <a:p>
            <a:fld id="{5A2FC34F-5949-41F2-A1E0-7AAF0B765E6C}" type="slidenum">
              <a:rPr lang="en-US" altLang="zh-CN"/>
              <a:pPr/>
              <a:t>‹#›</a:t>
            </a:fld>
            <a:endParaRPr lang="en-US" altLang="zh-CN"/>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r>
              <a:rPr lang="zh-CN" altLang="en-US" noProof="1"/>
              <a:t>单击此处编辑母版标题样式</a:t>
            </a:r>
          </a:p>
        </p:txBody>
      </p:sp>
      <p:sp>
        <p:nvSpPr>
          <p:cNvPr id="3" name="文本占位符 2"/>
          <p:cNvSpPr>
            <a:spLocks noGrp="1"/>
          </p:cNvSpPr>
          <p:nvPr>
            <p:ph type="body" idx="1"/>
          </p:nvPr>
        </p:nvSpPr>
        <p:spPr>
          <a:xfrm>
            <a:off x="890081" y="1778438"/>
            <a:ext cx="3655181" cy="823912"/>
          </a:xfrm>
        </p:spPr>
        <p:txBody>
          <a:bodyPr anchor="ctr"/>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noProof="1"/>
              <a:t>单击此处编辑母版文本样式</a:t>
            </a:r>
          </a:p>
        </p:txBody>
      </p:sp>
      <p:sp>
        <p:nvSpPr>
          <p:cNvPr id="4" name="内容占位符 3"/>
          <p:cNvSpPr>
            <a:spLocks noGrp="1"/>
          </p:cNvSpPr>
          <p:nvPr>
            <p:ph sz="half" idx="2"/>
          </p:nvPr>
        </p:nvSpPr>
        <p:spPr>
          <a:xfrm>
            <a:off x="890081" y="2665379"/>
            <a:ext cx="3655181" cy="3524284"/>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文本占位符 4"/>
          <p:cNvSpPr>
            <a:spLocks noGrp="1"/>
          </p:cNvSpPr>
          <p:nvPr>
            <p:ph type="body" sz="quarter" idx="3"/>
          </p:nvPr>
        </p:nvSpPr>
        <p:spPr>
          <a:xfrm>
            <a:off x="4692704" y="1778438"/>
            <a:ext cx="3673182" cy="823912"/>
          </a:xfrm>
        </p:spPr>
        <p:txBody>
          <a:bodyPr anchor="ctr"/>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noProof="1"/>
              <a:t>单击此处编辑母版文本样式</a:t>
            </a:r>
          </a:p>
        </p:txBody>
      </p:sp>
      <p:sp>
        <p:nvSpPr>
          <p:cNvPr id="6" name="内容占位符 5"/>
          <p:cNvSpPr>
            <a:spLocks noGrp="1"/>
          </p:cNvSpPr>
          <p:nvPr>
            <p:ph sz="quarter" idx="4"/>
          </p:nvPr>
        </p:nvSpPr>
        <p:spPr>
          <a:xfrm>
            <a:off x="4692704" y="2665379"/>
            <a:ext cx="3673182" cy="3524284"/>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7" name="灯片编号占位符 82082"/>
          <p:cNvSpPr>
            <a:spLocks noGrp="1"/>
          </p:cNvSpPr>
          <p:nvPr>
            <p:ph type="sldNum" sz="quarter" idx="10"/>
          </p:nvPr>
        </p:nvSpPr>
        <p:spPr>
          <a:ln/>
        </p:spPr>
        <p:txBody>
          <a:bodyPr/>
          <a:lstStyle>
            <a:lvl1pPr>
              <a:defRPr/>
            </a:lvl1pPr>
          </a:lstStyle>
          <a:p>
            <a:fld id="{F051FFF5-34D7-4B98-8D5B-F9129B0B6D18}" type="slidenum">
              <a:rPr lang="zh-TW" altLang="en-US"/>
              <a:pPr/>
              <a:t>‹#›</a:t>
            </a:fld>
            <a:endParaRPr lang="zh-TW" altLang="en-US"/>
          </a:p>
        </p:txBody>
      </p:sp>
    </p:spTree>
    <p:extLst>
      <p:ext uri="{BB962C8B-B14F-4D97-AF65-F5344CB8AC3E}">
        <p14:creationId xmlns:p14="http://schemas.microsoft.com/office/powerpoint/2010/main" val="3854532038"/>
      </p:ext>
    </p:extLst>
  </p:cSld>
  <p:clrMapOvr>
    <a:masterClrMapping/>
  </p:clrMapOvr>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灯片编号占位符 82082"/>
          <p:cNvSpPr>
            <a:spLocks noGrp="1"/>
          </p:cNvSpPr>
          <p:nvPr>
            <p:ph type="sldNum" sz="quarter" idx="10"/>
          </p:nvPr>
        </p:nvSpPr>
        <p:spPr>
          <a:ln/>
        </p:spPr>
        <p:txBody>
          <a:bodyPr/>
          <a:lstStyle>
            <a:lvl1pPr>
              <a:defRPr/>
            </a:lvl1pPr>
          </a:lstStyle>
          <a:p>
            <a:fld id="{3C5A7E03-5240-427A-9659-0C9A6916F779}" type="slidenum">
              <a:rPr lang="zh-TW" altLang="en-US"/>
              <a:pPr/>
              <a:t>‹#›</a:t>
            </a:fld>
            <a:endParaRPr lang="zh-TW" altLang="en-US"/>
          </a:p>
        </p:txBody>
      </p:sp>
    </p:spTree>
    <p:extLst>
      <p:ext uri="{BB962C8B-B14F-4D97-AF65-F5344CB8AC3E}">
        <p14:creationId xmlns:p14="http://schemas.microsoft.com/office/powerpoint/2010/main" val="2207900923"/>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82082"/>
          <p:cNvSpPr>
            <a:spLocks noGrp="1"/>
          </p:cNvSpPr>
          <p:nvPr>
            <p:ph type="sldNum" sz="quarter" idx="10"/>
          </p:nvPr>
        </p:nvSpPr>
        <p:spPr>
          <a:ln/>
        </p:spPr>
        <p:txBody>
          <a:bodyPr/>
          <a:lstStyle>
            <a:lvl1pPr>
              <a:defRPr/>
            </a:lvl1pPr>
          </a:lstStyle>
          <a:p>
            <a:fld id="{9B7C710D-00E8-4198-A0A3-E4BBE0DB4E15}" type="slidenum">
              <a:rPr lang="zh-TW" altLang="en-US"/>
              <a:pPr/>
              <a:t>‹#›</a:t>
            </a:fld>
            <a:endParaRPr lang="zh-TW" altLang="en-US"/>
          </a:p>
        </p:txBody>
      </p:sp>
    </p:spTree>
    <p:extLst>
      <p:ext uri="{BB962C8B-B14F-4D97-AF65-F5344CB8AC3E}">
        <p14:creationId xmlns:p14="http://schemas.microsoft.com/office/powerpoint/2010/main" val="1818315203"/>
      </p:ext>
    </p:extLst>
  </p:cSld>
  <p:clrMapOvr>
    <a:masterClrMapping/>
  </p:clrMapOvr>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noProof="1"/>
              <a:t>单击此处编辑母版标题样式</a:t>
            </a:r>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noProof="1"/>
              <a:t>单击此处编辑母版文本样式</a:t>
            </a:r>
          </a:p>
        </p:txBody>
      </p:sp>
      <p:sp>
        <p:nvSpPr>
          <p:cNvPr id="5" name="灯片编号占位符 82082"/>
          <p:cNvSpPr>
            <a:spLocks noGrp="1"/>
          </p:cNvSpPr>
          <p:nvPr>
            <p:ph type="sldNum" sz="quarter" idx="10"/>
          </p:nvPr>
        </p:nvSpPr>
        <p:spPr>
          <a:ln/>
        </p:spPr>
        <p:txBody>
          <a:bodyPr/>
          <a:lstStyle>
            <a:lvl1pPr>
              <a:defRPr/>
            </a:lvl1pPr>
          </a:lstStyle>
          <a:p>
            <a:fld id="{54A92149-C975-4BE4-902A-2DA04BDDD9B1}" type="slidenum">
              <a:rPr lang="zh-TW" altLang="en-US"/>
              <a:pPr/>
              <a:t>‹#›</a:t>
            </a:fld>
            <a:endParaRPr lang="zh-TW" altLang="en-US"/>
          </a:p>
        </p:txBody>
      </p:sp>
    </p:spTree>
    <p:extLst>
      <p:ext uri="{BB962C8B-B14F-4D97-AF65-F5344CB8AC3E}">
        <p14:creationId xmlns:p14="http://schemas.microsoft.com/office/powerpoint/2010/main" val="1943388100"/>
      </p:ext>
    </p:extLst>
  </p:cSld>
  <p:clrMapOvr>
    <a:masterClrMapping/>
  </p:clrMapOvr>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r>
              <a:rPr lang="zh-CN" altLang="en-US" noProof="1"/>
              <a:t>单击此处编辑母版标题样式</a:t>
            </a:r>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zh-CN" altLang="en-US"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noProof="1"/>
              <a:t>单击此处编辑母版文本样式</a:t>
            </a:r>
          </a:p>
        </p:txBody>
      </p:sp>
      <p:sp>
        <p:nvSpPr>
          <p:cNvPr id="5" name="灯片编号占位符 82082"/>
          <p:cNvSpPr>
            <a:spLocks noGrp="1"/>
          </p:cNvSpPr>
          <p:nvPr>
            <p:ph type="sldNum" sz="quarter" idx="10"/>
          </p:nvPr>
        </p:nvSpPr>
        <p:spPr>
          <a:ln/>
        </p:spPr>
        <p:txBody>
          <a:bodyPr/>
          <a:lstStyle>
            <a:lvl1pPr>
              <a:defRPr/>
            </a:lvl1pPr>
          </a:lstStyle>
          <a:p>
            <a:fld id="{8F6D9EF4-C589-4218-9BF3-51D072459D38}" type="slidenum">
              <a:rPr lang="zh-TW" altLang="en-US"/>
              <a:pPr/>
              <a:t>‹#›</a:t>
            </a:fld>
            <a:endParaRPr lang="zh-TW" altLang="en-US"/>
          </a:p>
        </p:txBody>
      </p:sp>
    </p:spTree>
    <p:extLst>
      <p:ext uri="{BB962C8B-B14F-4D97-AF65-F5344CB8AC3E}">
        <p14:creationId xmlns:p14="http://schemas.microsoft.com/office/powerpoint/2010/main" val="3625139937"/>
      </p:ext>
    </p:extLst>
  </p:cSld>
  <p:clrMapOvr>
    <a:masterClrMapping/>
  </p:clrMapOvr>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灯片编号占位符 82082"/>
          <p:cNvSpPr>
            <a:spLocks noGrp="1"/>
          </p:cNvSpPr>
          <p:nvPr>
            <p:ph type="sldNum" sz="quarter" idx="10"/>
          </p:nvPr>
        </p:nvSpPr>
        <p:spPr>
          <a:ln/>
        </p:spPr>
        <p:txBody>
          <a:bodyPr/>
          <a:lstStyle>
            <a:lvl1pPr>
              <a:defRPr/>
            </a:lvl1pPr>
          </a:lstStyle>
          <a:p>
            <a:fld id="{2A81E7C1-943D-4110-8674-F05C7E5DACA1}" type="slidenum">
              <a:rPr lang="zh-TW" altLang="en-US"/>
              <a:pPr/>
              <a:t>‹#›</a:t>
            </a:fld>
            <a:endParaRPr lang="zh-TW" altLang="en-US"/>
          </a:p>
        </p:txBody>
      </p:sp>
    </p:spTree>
    <p:extLst>
      <p:ext uri="{BB962C8B-B14F-4D97-AF65-F5344CB8AC3E}">
        <p14:creationId xmlns:p14="http://schemas.microsoft.com/office/powerpoint/2010/main" val="3005914776"/>
      </p:ext>
    </p:extLst>
  </p:cSld>
  <p:clrMapOvr>
    <a:masterClrMapping/>
  </p:clrMapOvr>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35379" y="228600"/>
            <a:ext cx="2049860" cy="6224588"/>
          </a:xfrm>
        </p:spPr>
        <p:txBody>
          <a:bodyPr vert="eaVert"/>
          <a:lstStyle/>
          <a:p>
            <a:r>
              <a:rPr lang="zh-CN" altLang="en-US" noProof="1"/>
              <a:t>单击此处编辑母版标题样式</a:t>
            </a:r>
          </a:p>
        </p:txBody>
      </p:sp>
      <p:sp>
        <p:nvSpPr>
          <p:cNvPr id="3" name="竖排文字占位符 2"/>
          <p:cNvSpPr>
            <a:spLocks noGrp="1"/>
          </p:cNvSpPr>
          <p:nvPr>
            <p:ph type="body" orient="vert" idx="1"/>
          </p:nvPr>
        </p:nvSpPr>
        <p:spPr>
          <a:xfrm>
            <a:off x="685800" y="228600"/>
            <a:ext cx="6030746" cy="6224588"/>
          </a:xfr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灯片编号占位符 82082"/>
          <p:cNvSpPr>
            <a:spLocks noGrp="1"/>
          </p:cNvSpPr>
          <p:nvPr>
            <p:ph type="sldNum" sz="quarter" idx="10"/>
          </p:nvPr>
        </p:nvSpPr>
        <p:spPr>
          <a:ln/>
        </p:spPr>
        <p:txBody>
          <a:bodyPr/>
          <a:lstStyle>
            <a:lvl1pPr>
              <a:defRPr/>
            </a:lvl1pPr>
          </a:lstStyle>
          <a:p>
            <a:fld id="{280B94DE-50DE-454B-BE75-66A590455096}" type="slidenum">
              <a:rPr lang="zh-TW" altLang="en-US"/>
              <a:pPr/>
              <a:t>‹#›</a:t>
            </a:fld>
            <a:endParaRPr lang="zh-TW" altLang="en-US"/>
          </a:p>
        </p:txBody>
      </p:sp>
    </p:spTree>
    <p:extLst>
      <p:ext uri="{BB962C8B-B14F-4D97-AF65-F5344CB8AC3E}">
        <p14:creationId xmlns:p14="http://schemas.microsoft.com/office/powerpoint/2010/main" val="3648223998"/>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lvl1pPr>
              <a:defRPr/>
            </a:lvl1pPr>
          </a:lstStyle>
          <a:p>
            <a:endParaRPr lang="en-US" altLang="zh-CN"/>
          </a:p>
        </p:txBody>
      </p:sp>
      <p:sp>
        <p:nvSpPr>
          <p:cNvPr id="6" name="页脚占位符 5"/>
          <p:cNvSpPr>
            <a:spLocks noGrp="1"/>
          </p:cNvSpPr>
          <p:nvPr>
            <p:ph type="ftr" sz="quarter" idx="11"/>
          </p:nvPr>
        </p:nvSpPr>
        <p:spPr/>
        <p:txBody>
          <a:bodyPr/>
          <a:lstStyle>
            <a:lvl1pPr>
              <a:defRPr/>
            </a:lvl1pPr>
          </a:lstStyle>
          <a:p>
            <a:endParaRPr lang="en-US" altLang="zh-CN"/>
          </a:p>
        </p:txBody>
      </p:sp>
      <p:sp>
        <p:nvSpPr>
          <p:cNvPr id="7" name="灯片编号占位符 6"/>
          <p:cNvSpPr>
            <a:spLocks noGrp="1"/>
          </p:cNvSpPr>
          <p:nvPr>
            <p:ph type="sldNum" sz="quarter" idx="12"/>
          </p:nvPr>
        </p:nvSpPr>
        <p:spPr/>
        <p:txBody>
          <a:bodyPr/>
          <a:lstStyle>
            <a:lvl1pPr>
              <a:defRPr/>
            </a:lvl1pPr>
          </a:lstStyle>
          <a:p>
            <a:fld id="{2BF79CA1-EC13-4734-B277-6AB3D055489A}" type="slidenum">
              <a:rPr lang="en-US" altLang="zh-CN"/>
              <a:pPr/>
              <a:t>‹#›</a:t>
            </a:fld>
            <a:endParaRPr lang="en-US" altLang="zh-C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lvl1pPr>
              <a:defRPr/>
            </a:lvl1pPr>
          </a:lstStyle>
          <a:p>
            <a:endParaRPr lang="en-US" altLang="zh-CN"/>
          </a:p>
        </p:txBody>
      </p:sp>
      <p:sp>
        <p:nvSpPr>
          <p:cNvPr id="6" name="页脚占位符 5"/>
          <p:cNvSpPr>
            <a:spLocks noGrp="1"/>
          </p:cNvSpPr>
          <p:nvPr>
            <p:ph type="ftr" sz="quarter" idx="11"/>
          </p:nvPr>
        </p:nvSpPr>
        <p:spPr/>
        <p:txBody>
          <a:bodyPr/>
          <a:lstStyle>
            <a:lvl1pPr>
              <a:defRPr/>
            </a:lvl1pPr>
          </a:lstStyle>
          <a:p>
            <a:endParaRPr lang="en-US" altLang="zh-CN"/>
          </a:p>
        </p:txBody>
      </p:sp>
      <p:sp>
        <p:nvSpPr>
          <p:cNvPr id="7" name="灯片编号占位符 6"/>
          <p:cNvSpPr>
            <a:spLocks noGrp="1"/>
          </p:cNvSpPr>
          <p:nvPr>
            <p:ph type="sldNum" sz="quarter" idx="12"/>
          </p:nvPr>
        </p:nvSpPr>
        <p:spPr/>
        <p:txBody>
          <a:bodyPr/>
          <a:lstStyle>
            <a:lvl1pPr>
              <a:defRPr/>
            </a:lvl1pPr>
          </a:lstStyle>
          <a:p>
            <a:fld id="{12F2A8AF-E866-493D-BA37-1A35532AB8B2}" type="slidenum">
              <a:rPr lang="en-US" altLang="zh-CN"/>
              <a:pPr/>
              <a:t>‹#›</a:t>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18" Type="http://schemas.openxmlformats.org/officeDocument/2006/relationships/image" Target="../media/image3.png"/><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17" Type="http://schemas.openxmlformats.org/officeDocument/2006/relationships/image" Target="../media/image2.png"/><Relationship Id="rId2" Type="http://schemas.openxmlformats.org/officeDocument/2006/relationships/slideLayout" Target="../slideLayouts/slideLayout16.xml"/><Relationship Id="rId16" Type="http://schemas.openxmlformats.org/officeDocument/2006/relationships/image" Target="../media/image1.png"/><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theme" Target="../theme/theme2.xml"/><Relationship Id="rId10" Type="http://schemas.openxmlformats.org/officeDocument/2006/relationships/slideLayout" Target="../slideLayouts/slideLayout24.xml"/><Relationship Id="rId19" Type="http://schemas.openxmlformats.org/officeDocument/2006/relationships/image" Target="../media/image4.png"/><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6.xml"/><Relationship Id="rId3" Type="http://schemas.openxmlformats.org/officeDocument/2006/relationships/slideLayout" Target="../slideLayouts/slideLayout31.xml"/><Relationship Id="rId7" Type="http://schemas.openxmlformats.org/officeDocument/2006/relationships/slideLayout" Target="../slideLayouts/slideLayout35.xml"/><Relationship Id="rId12" Type="http://schemas.openxmlformats.org/officeDocument/2006/relationships/theme" Target="../theme/theme3.xml"/><Relationship Id="rId2" Type="http://schemas.openxmlformats.org/officeDocument/2006/relationships/slideLayout" Target="../slideLayouts/slideLayout30.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0" Type="http://schemas.openxmlformats.org/officeDocument/2006/relationships/slideLayout" Target="../slideLayouts/slideLayout38.xml"/><Relationship Id="rId4" Type="http://schemas.openxmlformats.org/officeDocument/2006/relationships/slideLayout" Target="../slideLayouts/slideLayout32.xml"/><Relationship Id="rId9" Type="http://schemas.openxmlformats.org/officeDocument/2006/relationships/slideLayout" Target="../slideLayouts/slideLayout3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7.xml"/><Relationship Id="rId3" Type="http://schemas.openxmlformats.org/officeDocument/2006/relationships/slideLayout" Target="../slideLayouts/slideLayout42.xml"/><Relationship Id="rId7" Type="http://schemas.openxmlformats.org/officeDocument/2006/relationships/slideLayout" Target="../slideLayouts/slideLayout46.xml"/><Relationship Id="rId12" Type="http://schemas.openxmlformats.org/officeDocument/2006/relationships/theme" Target="../theme/theme4.xml"/><Relationship Id="rId2" Type="http://schemas.openxmlformats.org/officeDocument/2006/relationships/slideLayout" Target="../slideLayouts/slideLayout41.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5" Type="http://schemas.openxmlformats.org/officeDocument/2006/relationships/slideLayout" Target="../slideLayouts/slideLayout44.xml"/><Relationship Id="rId10" Type="http://schemas.openxmlformats.org/officeDocument/2006/relationships/slideLayout" Target="../slideLayouts/slideLayout49.xml"/><Relationship Id="rId4" Type="http://schemas.openxmlformats.org/officeDocument/2006/relationships/slideLayout" Target="../slideLayouts/slideLayout43.xml"/><Relationship Id="rId9" Type="http://schemas.openxmlformats.org/officeDocument/2006/relationships/slideLayout" Target="../slideLayouts/slideLayout48.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8.xml"/><Relationship Id="rId13" Type="http://schemas.openxmlformats.org/officeDocument/2006/relationships/slideLayout" Target="../slideLayouts/slideLayout63.xml"/><Relationship Id="rId18" Type="http://schemas.openxmlformats.org/officeDocument/2006/relationships/image" Target="../media/image2.png"/><Relationship Id="rId3" Type="http://schemas.openxmlformats.org/officeDocument/2006/relationships/slideLayout" Target="../slideLayouts/slideLayout53.xml"/><Relationship Id="rId7" Type="http://schemas.openxmlformats.org/officeDocument/2006/relationships/slideLayout" Target="../slideLayouts/slideLayout57.xml"/><Relationship Id="rId12" Type="http://schemas.openxmlformats.org/officeDocument/2006/relationships/slideLayout" Target="../slideLayouts/slideLayout62.xml"/><Relationship Id="rId17" Type="http://schemas.openxmlformats.org/officeDocument/2006/relationships/image" Target="../media/image1.png"/><Relationship Id="rId2" Type="http://schemas.openxmlformats.org/officeDocument/2006/relationships/slideLayout" Target="../slideLayouts/slideLayout52.xml"/><Relationship Id="rId16" Type="http://schemas.openxmlformats.org/officeDocument/2006/relationships/theme" Target="../theme/theme5.xml"/><Relationship Id="rId20" Type="http://schemas.openxmlformats.org/officeDocument/2006/relationships/image" Target="../media/image4.png"/><Relationship Id="rId1" Type="http://schemas.openxmlformats.org/officeDocument/2006/relationships/slideLayout" Target="../slideLayouts/slideLayout51.xml"/><Relationship Id="rId6" Type="http://schemas.openxmlformats.org/officeDocument/2006/relationships/slideLayout" Target="../slideLayouts/slideLayout56.xml"/><Relationship Id="rId11" Type="http://schemas.openxmlformats.org/officeDocument/2006/relationships/slideLayout" Target="../slideLayouts/slideLayout61.xml"/><Relationship Id="rId5" Type="http://schemas.openxmlformats.org/officeDocument/2006/relationships/slideLayout" Target="../slideLayouts/slideLayout55.xml"/><Relationship Id="rId15" Type="http://schemas.openxmlformats.org/officeDocument/2006/relationships/slideLayout" Target="../slideLayouts/slideLayout65.xml"/><Relationship Id="rId10" Type="http://schemas.openxmlformats.org/officeDocument/2006/relationships/slideLayout" Target="../slideLayouts/slideLayout60.xml"/><Relationship Id="rId19" Type="http://schemas.openxmlformats.org/officeDocument/2006/relationships/image" Target="../media/image3.png"/><Relationship Id="rId4" Type="http://schemas.openxmlformats.org/officeDocument/2006/relationships/slideLayout" Target="../slideLayouts/slideLayout54.xml"/><Relationship Id="rId9" Type="http://schemas.openxmlformats.org/officeDocument/2006/relationships/slideLayout" Target="../slideLayouts/slideLayout59.xml"/><Relationship Id="rId14" Type="http://schemas.openxmlformats.org/officeDocument/2006/relationships/slideLayout" Target="../slideLayouts/slideLayout64.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73.xml"/><Relationship Id="rId13" Type="http://schemas.openxmlformats.org/officeDocument/2006/relationships/image" Target="../media/image1.png"/><Relationship Id="rId3" Type="http://schemas.openxmlformats.org/officeDocument/2006/relationships/slideLayout" Target="../slideLayouts/slideLayout68.xml"/><Relationship Id="rId7" Type="http://schemas.openxmlformats.org/officeDocument/2006/relationships/slideLayout" Target="../slideLayouts/slideLayout72.xml"/><Relationship Id="rId12" Type="http://schemas.openxmlformats.org/officeDocument/2006/relationships/theme" Target="../theme/theme6.xml"/><Relationship Id="rId2" Type="http://schemas.openxmlformats.org/officeDocument/2006/relationships/slideLayout" Target="../slideLayouts/slideLayout67.xml"/><Relationship Id="rId16" Type="http://schemas.openxmlformats.org/officeDocument/2006/relationships/image" Target="../media/image4.png"/><Relationship Id="rId1" Type="http://schemas.openxmlformats.org/officeDocument/2006/relationships/slideLayout" Target="../slideLayouts/slideLayout66.xml"/><Relationship Id="rId6" Type="http://schemas.openxmlformats.org/officeDocument/2006/relationships/slideLayout" Target="../slideLayouts/slideLayout71.xml"/><Relationship Id="rId11" Type="http://schemas.openxmlformats.org/officeDocument/2006/relationships/slideLayout" Target="../slideLayouts/slideLayout76.xml"/><Relationship Id="rId5" Type="http://schemas.openxmlformats.org/officeDocument/2006/relationships/slideLayout" Target="../slideLayouts/slideLayout70.xml"/><Relationship Id="rId15" Type="http://schemas.openxmlformats.org/officeDocument/2006/relationships/image" Target="../media/image3.png"/><Relationship Id="rId10" Type="http://schemas.openxmlformats.org/officeDocument/2006/relationships/slideLayout" Target="../slideLayouts/slideLayout75.xml"/><Relationship Id="rId4" Type="http://schemas.openxmlformats.org/officeDocument/2006/relationships/slideLayout" Target="../slideLayouts/slideLayout69.xml"/><Relationship Id="rId9" Type="http://schemas.openxmlformats.org/officeDocument/2006/relationships/slideLayout" Target="../slideLayouts/slideLayout74.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83970" name="Group 2"/>
          <p:cNvGrpSpPr>
            <a:grpSpLocks/>
          </p:cNvGrpSpPr>
          <p:nvPr/>
        </p:nvGrpSpPr>
        <p:grpSpPr bwMode="auto">
          <a:xfrm>
            <a:off x="566738" y="0"/>
            <a:ext cx="7891462" cy="6821488"/>
            <a:chOff x="349" y="23"/>
            <a:chExt cx="4971" cy="4297"/>
          </a:xfrm>
        </p:grpSpPr>
        <p:sp>
          <p:nvSpPr>
            <p:cNvPr id="83971" name="Rectangle 3"/>
            <p:cNvSpPr>
              <a:spLocks noChangeArrowheads="1"/>
            </p:cNvSpPr>
            <p:nvPr/>
          </p:nvSpPr>
          <p:spPr bwMode="auto">
            <a:xfrm>
              <a:off x="384" y="23"/>
              <a:ext cx="21" cy="101"/>
            </a:xfrm>
            <a:prstGeom prst="rect">
              <a:avLst/>
            </a:prstGeom>
            <a:solidFill>
              <a:schemeClr val="bg2">
                <a:alpha val="60001"/>
              </a:schemeClr>
            </a:solidFill>
            <a:ln w="0">
              <a:noFill/>
              <a:miter lim="800000"/>
              <a:headEnd/>
              <a:tailEnd/>
            </a:ln>
          </p:spPr>
          <p:txBody>
            <a:bodyPr/>
            <a:lstStyle/>
            <a:p>
              <a:endParaRPr lang="zh-CN" altLang="en-US"/>
            </a:p>
          </p:txBody>
        </p:sp>
        <p:sp>
          <p:nvSpPr>
            <p:cNvPr id="83972" name="Freeform 4"/>
            <p:cNvSpPr>
              <a:spLocks noEditPoints="1"/>
            </p:cNvSpPr>
            <p:nvPr/>
          </p:nvSpPr>
          <p:spPr bwMode="auto">
            <a:xfrm>
              <a:off x="384" y="225"/>
              <a:ext cx="21"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headEnd/>
              <a:tailEnd/>
            </a:ln>
          </p:spPr>
          <p:txBody>
            <a:bodyPr/>
            <a:lstStyle/>
            <a:p>
              <a:endParaRPr lang="zh-CN" altLang="en-US"/>
            </a:p>
          </p:txBody>
        </p:sp>
        <p:sp>
          <p:nvSpPr>
            <p:cNvPr id="83973" name="Freeform 5"/>
            <p:cNvSpPr>
              <a:spLocks noEditPoints="1"/>
            </p:cNvSpPr>
            <p:nvPr/>
          </p:nvSpPr>
          <p:spPr bwMode="auto">
            <a:xfrm>
              <a:off x="384" y="630"/>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headEnd/>
              <a:tailEnd/>
            </a:ln>
          </p:spPr>
          <p:txBody>
            <a:bodyPr/>
            <a:lstStyle/>
            <a:p>
              <a:endParaRPr lang="zh-CN" altLang="en-US"/>
            </a:p>
          </p:txBody>
        </p:sp>
        <p:sp>
          <p:nvSpPr>
            <p:cNvPr id="83974" name="Freeform 6"/>
            <p:cNvSpPr>
              <a:spLocks noEditPoints="1"/>
            </p:cNvSpPr>
            <p:nvPr/>
          </p:nvSpPr>
          <p:spPr bwMode="auto">
            <a:xfrm>
              <a:off x="384" y="1034"/>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headEnd/>
              <a:tailEnd/>
            </a:ln>
          </p:spPr>
          <p:txBody>
            <a:bodyPr/>
            <a:lstStyle/>
            <a:p>
              <a:endParaRPr lang="zh-CN" altLang="en-US"/>
            </a:p>
          </p:txBody>
        </p:sp>
        <p:sp>
          <p:nvSpPr>
            <p:cNvPr id="83975" name="Freeform 7"/>
            <p:cNvSpPr>
              <a:spLocks noEditPoints="1"/>
            </p:cNvSpPr>
            <p:nvPr/>
          </p:nvSpPr>
          <p:spPr bwMode="auto">
            <a:xfrm>
              <a:off x="384" y="1438"/>
              <a:ext cx="21"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headEnd/>
              <a:tailEnd/>
            </a:ln>
          </p:spPr>
          <p:txBody>
            <a:bodyPr/>
            <a:lstStyle/>
            <a:p>
              <a:endParaRPr lang="zh-CN" altLang="en-US"/>
            </a:p>
          </p:txBody>
        </p:sp>
        <p:sp>
          <p:nvSpPr>
            <p:cNvPr id="83976" name="Freeform 8"/>
            <p:cNvSpPr>
              <a:spLocks noEditPoints="1"/>
            </p:cNvSpPr>
            <p:nvPr/>
          </p:nvSpPr>
          <p:spPr bwMode="auto">
            <a:xfrm>
              <a:off x="384" y="1843"/>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headEnd/>
              <a:tailEnd/>
            </a:ln>
          </p:spPr>
          <p:txBody>
            <a:bodyPr/>
            <a:lstStyle/>
            <a:p>
              <a:endParaRPr lang="zh-CN" altLang="en-US"/>
            </a:p>
          </p:txBody>
        </p:sp>
        <p:sp>
          <p:nvSpPr>
            <p:cNvPr id="83977" name="Freeform 9"/>
            <p:cNvSpPr>
              <a:spLocks noEditPoints="1"/>
            </p:cNvSpPr>
            <p:nvPr/>
          </p:nvSpPr>
          <p:spPr bwMode="auto">
            <a:xfrm>
              <a:off x="384" y="2247"/>
              <a:ext cx="21"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headEnd/>
              <a:tailEnd/>
            </a:ln>
          </p:spPr>
          <p:txBody>
            <a:bodyPr/>
            <a:lstStyle/>
            <a:p>
              <a:endParaRPr lang="zh-CN" altLang="en-US"/>
            </a:p>
          </p:txBody>
        </p:sp>
        <p:sp>
          <p:nvSpPr>
            <p:cNvPr id="83978" name="Freeform 10"/>
            <p:cNvSpPr>
              <a:spLocks noEditPoints="1"/>
            </p:cNvSpPr>
            <p:nvPr/>
          </p:nvSpPr>
          <p:spPr bwMode="auto">
            <a:xfrm>
              <a:off x="384" y="2652"/>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headEnd/>
              <a:tailEnd/>
            </a:ln>
          </p:spPr>
          <p:txBody>
            <a:bodyPr/>
            <a:lstStyle/>
            <a:p>
              <a:endParaRPr lang="zh-CN" altLang="en-US"/>
            </a:p>
          </p:txBody>
        </p:sp>
        <p:sp>
          <p:nvSpPr>
            <p:cNvPr id="83979" name="Freeform 11"/>
            <p:cNvSpPr>
              <a:spLocks noEditPoints="1"/>
            </p:cNvSpPr>
            <p:nvPr/>
          </p:nvSpPr>
          <p:spPr bwMode="auto">
            <a:xfrm>
              <a:off x="384" y="3056"/>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headEnd/>
              <a:tailEnd/>
            </a:ln>
          </p:spPr>
          <p:txBody>
            <a:bodyPr/>
            <a:lstStyle/>
            <a:p>
              <a:endParaRPr lang="zh-CN" altLang="en-US"/>
            </a:p>
          </p:txBody>
        </p:sp>
        <p:sp>
          <p:nvSpPr>
            <p:cNvPr id="83980" name="Freeform 12"/>
            <p:cNvSpPr>
              <a:spLocks noEditPoints="1"/>
            </p:cNvSpPr>
            <p:nvPr/>
          </p:nvSpPr>
          <p:spPr bwMode="auto">
            <a:xfrm>
              <a:off x="384" y="3461"/>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headEnd/>
              <a:tailEnd/>
            </a:ln>
          </p:spPr>
          <p:txBody>
            <a:bodyPr/>
            <a:lstStyle/>
            <a:p>
              <a:endParaRPr lang="zh-CN" altLang="en-US"/>
            </a:p>
          </p:txBody>
        </p:sp>
        <p:sp>
          <p:nvSpPr>
            <p:cNvPr id="83981" name="Freeform 13"/>
            <p:cNvSpPr>
              <a:spLocks noEditPoints="1"/>
            </p:cNvSpPr>
            <p:nvPr/>
          </p:nvSpPr>
          <p:spPr bwMode="auto">
            <a:xfrm>
              <a:off x="384" y="3865"/>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headEnd/>
              <a:tailEnd/>
            </a:ln>
          </p:spPr>
          <p:txBody>
            <a:bodyPr/>
            <a:lstStyle/>
            <a:p>
              <a:endParaRPr lang="zh-CN" altLang="en-US"/>
            </a:p>
          </p:txBody>
        </p:sp>
        <p:sp>
          <p:nvSpPr>
            <p:cNvPr id="83982" name="Rectangle 14"/>
            <p:cNvSpPr>
              <a:spLocks noChangeArrowheads="1"/>
            </p:cNvSpPr>
            <p:nvPr/>
          </p:nvSpPr>
          <p:spPr bwMode="auto">
            <a:xfrm>
              <a:off x="384" y="4269"/>
              <a:ext cx="21" cy="51"/>
            </a:xfrm>
            <a:prstGeom prst="rect">
              <a:avLst/>
            </a:prstGeom>
            <a:solidFill>
              <a:schemeClr val="bg2">
                <a:alpha val="60001"/>
              </a:schemeClr>
            </a:solidFill>
            <a:ln w="0">
              <a:noFill/>
              <a:miter lim="800000"/>
              <a:headEnd/>
              <a:tailEnd/>
            </a:ln>
          </p:spPr>
          <p:txBody>
            <a:bodyPr/>
            <a:lstStyle/>
            <a:p>
              <a:endParaRPr lang="zh-CN" altLang="en-US"/>
            </a:p>
          </p:txBody>
        </p:sp>
        <p:sp>
          <p:nvSpPr>
            <p:cNvPr id="83983" name="Rectangle 15"/>
            <p:cNvSpPr>
              <a:spLocks noChangeArrowheads="1"/>
            </p:cNvSpPr>
            <p:nvPr/>
          </p:nvSpPr>
          <p:spPr bwMode="auto">
            <a:xfrm>
              <a:off x="829" y="23"/>
              <a:ext cx="21" cy="101"/>
            </a:xfrm>
            <a:prstGeom prst="rect">
              <a:avLst/>
            </a:prstGeom>
            <a:solidFill>
              <a:schemeClr val="bg2">
                <a:alpha val="60001"/>
              </a:schemeClr>
            </a:solidFill>
            <a:ln w="0">
              <a:noFill/>
              <a:miter lim="800000"/>
              <a:headEnd/>
              <a:tailEnd/>
            </a:ln>
          </p:spPr>
          <p:txBody>
            <a:bodyPr/>
            <a:lstStyle/>
            <a:p>
              <a:endParaRPr lang="zh-CN" altLang="en-US"/>
            </a:p>
          </p:txBody>
        </p:sp>
        <p:sp>
          <p:nvSpPr>
            <p:cNvPr id="83984" name="Freeform 16"/>
            <p:cNvSpPr>
              <a:spLocks noEditPoints="1"/>
            </p:cNvSpPr>
            <p:nvPr/>
          </p:nvSpPr>
          <p:spPr bwMode="auto">
            <a:xfrm>
              <a:off x="829" y="225"/>
              <a:ext cx="21"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headEnd/>
              <a:tailEnd/>
            </a:ln>
          </p:spPr>
          <p:txBody>
            <a:bodyPr/>
            <a:lstStyle/>
            <a:p>
              <a:endParaRPr lang="zh-CN" altLang="en-US"/>
            </a:p>
          </p:txBody>
        </p:sp>
        <p:sp>
          <p:nvSpPr>
            <p:cNvPr id="83985" name="Freeform 17"/>
            <p:cNvSpPr>
              <a:spLocks noEditPoints="1"/>
            </p:cNvSpPr>
            <p:nvPr/>
          </p:nvSpPr>
          <p:spPr bwMode="auto">
            <a:xfrm>
              <a:off x="829" y="630"/>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headEnd/>
              <a:tailEnd/>
            </a:ln>
          </p:spPr>
          <p:txBody>
            <a:bodyPr/>
            <a:lstStyle/>
            <a:p>
              <a:endParaRPr lang="zh-CN" altLang="en-US"/>
            </a:p>
          </p:txBody>
        </p:sp>
        <p:sp>
          <p:nvSpPr>
            <p:cNvPr id="83986" name="Freeform 18"/>
            <p:cNvSpPr>
              <a:spLocks noEditPoints="1"/>
            </p:cNvSpPr>
            <p:nvPr/>
          </p:nvSpPr>
          <p:spPr bwMode="auto">
            <a:xfrm>
              <a:off x="829" y="1034"/>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headEnd/>
              <a:tailEnd/>
            </a:ln>
          </p:spPr>
          <p:txBody>
            <a:bodyPr/>
            <a:lstStyle/>
            <a:p>
              <a:endParaRPr lang="zh-CN" altLang="en-US"/>
            </a:p>
          </p:txBody>
        </p:sp>
        <p:sp>
          <p:nvSpPr>
            <p:cNvPr id="83987" name="Freeform 19"/>
            <p:cNvSpPr>
              <a:spLocks noEditPoints="1"/>
            </p:cNvSpPr>
            <p:nvPr/>
          </p:nvSpPr>
          <p:spPr bwMode="auto">
            <a:xfrm>
              <a:off x="829" y="1438"/>
              <a:ext cx="21"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headEnd/>
              <a:tailEnd/>
            </a:ln>
          </p:spPr>
          <p:txBody>
            <a:bodyPr/>
            <a:lstStyle/>
            <a:p>
              <a:endParaRPr lang="zh-CN" altLang="en-US"/>
            </a:p>
          </p:txBody>
        </p:sp>
        <p:sp>
          <p:nvSpPr>
            <p:cNvPr id="83988" name="Freeform 20"/>
            <p:cNvSpPr>
              <a:spLocks noEditPoints="1"/>
            </p:cNvSpPr>
            <p:nvPr/>
          </p:nvSpPr>
          <p:spPr bwMode="auto">
            <a:xfrm>
              <a:off x="829" y="1843"/>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headEnd/>
              <a:tailEnd/>
            </a:ln>
          </p:spPr>
          <p:txBody>
            <a:bodyPr/>
            <a:lstStyle/>
            <a:p>
              <a:endParaRPr lang="zh-CN" altLang="en-US"/>
            </a:p>
          </p:txBody>
        </p:sp>
        <p:sp>
          <p:nvSpPr>
            <p:cNvPr id="83989" name="Freeform 21"/>
            <p:cNvSpPr>
              <a:spLocks noEditPoints="1"/>
            </p:cNvSpPr>
            <p:nvPr/>
          </p:nvSpPr>
          <p:spPr bwMode="auto">
            <a:xfrm>
              <a:off x="829" y="2247"/>
              <a:ext cx="21"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headEnd/>
              <a:tailEnd/>
            </a:ln>
          </p:spPr>
          <p:txBody>
            <a:bodyPr/>
            <a:lstStyle/>
            <a:p>
              <a:endParaRPr lang="zh-CN" altLang="en-US"/>
            </a:p>
          </p:txBody>
        </p:sp>
        <p:sp>
          <p:nvSpPr>
            <p:cNvPr id="83990" name="Freeform 22"/>
            <p:cNvSpPr>
              <a:spLocks noEditPoints="1"/>
            </p:cNvSpPr>
            <p:nvPr/>
          </p:nvSpPr>
          <p:spPr bwMode="auto">
            <a:xfrm>
              <a:off x="829" y="2652"/>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headEnd/>
              <a:tailEnd/>
            </a:ln>
          </p:spPr>
          <p:txBody>
            <a:bodyPr/>
            <a:lstStyle/>
            <a:p>
              <a:endParaRPr lang="zh-CN" altLang="en-US"/>
            </a:p>
          </p:txBody>
        </p:sp>
        <p:sp>
          <p:nvSpPr>
            <p:cNvPr id="83991" name="Freeform 23"/>
            <p:cNvSpPr>
              <a:spLocks noEditPoints="1"/>
            </p:cNvSpPr>
            <p:nvPr/>
          </p:nvSpPr>
          <p:spPr bwMode="auto">
            <a:xfrm>
              <a:off x="829" y="3056"/>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headEnd/>
              <a:tailEnd/>
            </a:ln>
          </p:spPr>
          <p:txBody>
            <a:bodyPr/>
            <a:lstStyle/>
            <a:p>
              <a:endParaRPr lang="zh-CN" altLang="en-US"/>
            </a:p>
          </p:txBody>
        </p:sp>
        <p:sp>
          <p:nvSpPr>
            <p:cNvPr id="83992" name="Freeform 24"/>
            <p:cNvSpPr>
              <a:spLocks noEditPoints="1"/>
            </p:cNvSpPr>
            <p:nvPr/>
          </p:nvSpPr>
          <p:spPr bwMode="auto">
            <a:xfrm>
              <a:off x="829" y="3461"/>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headEnd/>
              <a:tailEnd/>
            </a:ln>
          </p:spPr>
          <p:txBody>
            <a:bodyPr/>
            <a:lstStyle/>
            <a:p>
              <a:endParaRPr lang="zh-CN" altLang="en-US"/>
            </a:p>
          </p:txBody>
        </p:sp>
        <p:sp>
          <p:nvSpPr>
            <p:cNvPr id="83993" name="Freeform 25"/>
            <p:cNvSpPr>
              <a:spLocks noEditPoints="1"/>
            </p:cNvSpPr>
            <p:nvPr/>
          </p:nvSpPr>
          <p:spPr bwMode="auto">
            <a:xfrm>
              <a:off x="829" y="3865"/>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headEnd/>
              <a:tailEnd/>
            </a:ln>
          </p:spPr>
          <p:txBody>
            <a:bodyPr/>
            <a:lstStyle/>
            <a:p>
              <a:endParaRPr lang="zh-CN" altLang="en-US"/>
            </a:p>
          </p:txBody>
        </p:sp>
        <p:sp>
          <p:nvSpPr>
            <p:cNvPr id="83994" name="Rectangle 26"/>
            <p:cNvSpPr>
              <a:spLocks noChangeArrowheads="1"/>
            </p:cNvSpPr>
            <p:nvPr/>
          </p:nvSpPr>
          <p:spPr bwMode="auto">
            <a:xfrm>
              <a:off x="829" y="4269"/>
              <a:ext cx="21" cy="51"/>
            </a:xfrm>
            <a:prstGeom prst="rect">
              <a:avLst/>
            </a:prstGeom>
            <a:solidFill>
              <a:schemeClr val="bg2">
                <a:alpha val="60001"/>
              </a:schemeClr>
            </a:solidFill>
            <a:ln w="0">
              <a:noFill/>
              <a:miter lim="800000"/>
              <a:headEnd/>
              <a:tailEnd/>
            </a:ln>
          </p:spPr>
          <p:txBody>
            <a:bodyPr/>
            <a:lstStyle/>
            <a:p>
              <a:endParaRPr lang="zh-CN" altLang="en-US"/>
            </a:p>
          </p:txBody>
        </p:sp>
        <p:sp>
          <p:nvSpPr>
            <p:cNvPr id="83995" name="Rectangle 27"/>
            <p:cNvSpPr>
              <a:spLocks noChangeArrowheads="1"/>
            </p:cNvSpPr>
            <p:nvPr/>
          </p:nvSpPr>
          <p:spPr bwMode="auto">
            <a:xfrm>
              <a:off x="1279" y="23"/>
              <a:ext cx="21" cy="101"/>
            </a:xfrm>
            <a:prstGeom prst="rect">
              <a:avLst/>
            </a:prstGeom>
            <a:solidFill>
              <a:schemeClr val="bg2">
                <a:alpha val="60001"/>
              </a:schemeClr>
            </a:solidFill>
            <a:ln w="0">
              <a:noFill/>
              <a:miter lim="800000"/>
              <a:headEnd/>
              <a:tailEnd/>
            </a:ln>
          </p:spPr>
          <p:txBody>
            <a:bodyPr/>
            <a:lstStyle/>
            <a:p>
              <a:endParaRPr lang="zh-CN" altLang="en-US"/>
            </a:p>
          </p:txBody>
        </p:sp>
        <p:sp>
          <p:nvSpPr>
            <p:cNvPr id="83996" name="Freeform 28"/>
            <p:cNvSpPr>
              <a:spLocks noEditPoints="1"/>
            </p:cNvSpPr>
            <p:nvPr/>
          </p:nvSpPr>
          <p:spPr bwMode="auto">
            <a:xfrm>
              <a:off x="1279" y="225"/>
              <a:ext cx="21"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headEnd/>
              <a:tailEnd/>
            </a:ln>
          </p:spPr>
          <p:txBody>
            <a:bodyPr/>
            <a:lstStyle/>
            <a:p>
              <a:endParaRPr lang="zh-CN" altLang="en-US"/>
            </a:p>
          </p:txBody>
        </p:sp>
        <p:sp>
          <p:nvSpPr>
            <p:cNvPr id="83997" name="Freeform 29"/>
            <p:cNvSpPr>
              <a:spLocks noEditPoints="1"/>
            </p:cNvSpPr>
            <p:nvPr/>
          </p:nvSpPr>
          <p:spPr bwMode="auto">
            <a:xfrm>
              <a:off x="1279" y="630"/>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headEnd/>
              <a:tailEnd/>
            </a:ln>
          </p:spPr>
          <p:txBody>
            <a:bodyPr/>
            <a:lstStyle/>
            <a:p>
              <a:endParaRPr lang="zh-CN" altLang="en-US"/>
            </a:p>
          </p:txBody>
        </p:sp>
        <p:sp>
          <p:nvSpPr>
            <p:cNvPr id="83998" name="Freeform 30"/>
            <p:cNvSpPr>
              <a:spLocks noEditPoints="1"/>
            </p:cNvSpPr>
            <p:nvPr/>
          </p:nvSpPr>
          <p:spPr bwMode="auto">
            <a:xfrm>
              <a:off x="1279" y="1034"/>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headEnd/>
              <a:tailEnd/>
            </a:ln>
          </p:spPr>
          <p:txBody>
            <a:bodyPr/>
            <a:lstStyle/>
            <a:p>
              <a:endParaRPr lang="zh-CN" altLang="en-US"/>
            </a:p>
          </p:txBody>
        </p:sp>
        <p:sp>
          <p:nvSpPr>
            <p:cNvPr id="83999" name="Freeform 31"/>
            <p:cNvSpPr>
              <a:spLocks noEditPoints="1"/>
            </p:cNvSpPr>
            <p:nvPr/>
          </p:nvSpPr>
          <p:spPr bwMode="auto">
            <a:xfrm>
              <a:off x="1279" y="1438"/>
              <a:ext cx="21"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headEnd/>
              <a:tailEnd/>
            </a:ln>
          </p:spPr>
          <p:txBody>
            <a:bodyPr/>
            <a:lstStyle/>
            <a:p>
              <a:endParaRPr lang="zh-CN" altLang="en-US"/>
            </a:p>
          </p:txBody>
        </p:sp>
        <p:sp>
          <p:nvSpPr>
            <p:cNvPr id="84000" name="Freeform 32"/>
            <p:cNvSpPr>
              <a:spLocks noEditPoints="1"/>
            </p:cNvSpPr>
            <p:nvPr/>
          </p:nvSpPr>
          <p:spPr bwMode="auto">
            <a:xfrm>
              <a:off x="1279" y="1843"/>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headEnd/>
              <a:tailEnd/>
            </a:ln>
          </p:spPr>
          <p:txBody>
            <a:bodyPr/>
            <a:lstStyle/>
            <a:p>
              <a:endParaRPr lang="zh-CN" altLang="en-US"/>
            </a:p>
          </p:txBody>
        </p:sp>
        <p:sp>
          <p:nvSpPr>
            <p:cNvPr id="84001" name="Freeform 33"/>
            <p:cNvSpPr>
              <a:spLocks noEditPoints="1"/>
            </p:cNvSpPr>
            <p:nvPr/>
          </p:nvSpPr>
          <p:spPr bwMode="auto">
            <a:xfrm>
              <a:off x="1279" y="2247"/>
              <a:ext cx="21"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headEnd/>
              <a:tailEnd/>
            </a:ln>
          </p:spPr>
          <p:txBody>
            <a:bodyPr/>
            <a:lstStyle/>
            <a:p>
              <a:endParaRPr lang="zh-CN" altLang="en-US"/>
            </a:p>
          </p:txBody>
        </p:sp>
        <p:sp>
          <p:nvSpPr>
            <p:cNvPr id="84002" name="Freeform 34"/>
            <p:cNvSpPr>
              <a:spLocks noEditPoints="1"/>
            </p:cNvSpPr>
            <p:nvPr/>
          </p:nvSpPr>
          <p:spPr bwMode="auto">
            <a:xfrm>
              <a:off x="1279" y="2652"/>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headEnd/>
              <a:tailEnd/>
            </a:ln>
          </p:spPr>
          <p:txBody>
            <a:bodyPr/>
            <a:lstStyle/>
            <a:p>
              <a:endParaRPr lang="zh-CN" altLang="en-US"/>
            </a:p>
          </p:txBody>
        </p:sp>
        <p:sp>
          <p:nvSpPr>
            <p:cNvPr id="84003" name="Freeform 35"/>
            <p:cNvSpPr>
              <a:spLocks noEditPoints="1"/>
            </p:cNvSpPr>
            <p:nvPr/>
          </p:nvSpPr>
          <p:spPr bwMode="auto">
            <a:xfrm>
              <a:off x="1279" y="3056"/>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headEnd/>
              <a:tailEnd/>
            </a:ln>
          </p:spPr>
          <p:txBody>
            <a:bodyPr/>
            <a:lstStyle/>
            <a:p>
              <a:endParaRPr lang="zh-CN" altLang="en-US"/>
            </a:p>
          </p:txBody>
        </p:sp>
        <p:sp>
          <p:nvSpPr>
            <p:cNvPr id="84004" name="Freeform 36"/>
            <p:cNvSpPr>
              <a:spLocks noEditPoints="1"/>
            </p:cNvSpPr>
            <p:nvPr/>
          </p:nvSpPr>
          <p:spPr bwMode="auto">
            <a:xfrm>
              <a:off x="1279" y="3461"/>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headEnd/>
              <a:tailEnd/>
            </a:ln>
          </p:spPr>
          <p:txBody>
            <a:bodyPr/>
            <a:lstStyle/>
            <a:p>
              <a:endParaRPr lang="zh-CN" altLang="en-US"/>
            </a:p>
          </p:txBody>
        </p:sp>
        <p:sp>
          <p:nvSpPr>
            <p:cNvPr id="84005" name="Freeform 37"/>
            <p:cNvSpPr>
              <a:spLocks noEditPoints="1"/>
            </p:cNvSpPr>
            <p:nvPr/>
          </p:nvSpPr>
          <p:spPr bwMode="auto">
            <a:xfrm>
              <a:off x="1279" y="3865"/>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headEnd/>
              <a:tailEnd/>
            </a:ln>
          </p:spPr>
          <p:txBody>
            <a:bodyPr/>
            <a:lstStyle/>
            <a:p>
              <a:endParaRPr lang="zh-CN" altLang="en-US"/>
            </a:p>
          </p:txBody>
        </p:sp>
        <p:sp>
          <p:nvSpPr>
            <p:cNvPr id="84006" name="Rectangle 38"/>
            <p:cNvSpPr>
              <a:spLocks noChangeArrowheads="1"/>
            </p:cNvSpPr>
            <p:nvPr/>
          </p:nvSpPr>
          <p:spPr bwMode="auto">
            <a:xfrm>
              <a:off x="1279" y="4269"/>
              <a:ext cx="21" cy="51"/>
            </a:xfrm>
            <a:prstGeom prst="rect">
              <a:avLst/>
            </a:prstGeom>
            <a:solidFill>
              <a:schemeClr val="bg2">
                <a:alpha val="60001"/>
              </a:schemeClr>
            </a:solidFill>
            <a:ln w="0">
              <a:noFill/>
              <a:miter lim="800000"/>
              <a:headEnd/>
              <a:tailEnd/>
            </a:ln>
          </p:spPr>
          <p:txBody>
            <a:bodyPr/>
            <a:lstStyle/>
            <a:p>
              <a:endParaRPr lang="zh-CN" altLang="en-US"/>
            </a:p>
          </p:txBody>
        </p:sp>
        <p:sp>
          <p:nvSpPr>
            <p:cNvPr id="84007" name="Rectangle 39"/>
            <p:cNvSpPr>
              <a:spLocks noChangeArrowheads="1"/>
            </p:cNvSpPr>
            <p:nvPr/>
          </p:nvSpPr>
          <p:spPr bwMode="auto">
            <a:xfrm>
              <a:off x="1724" y="23"/>
              <a:ext cx="21" cy="101"/>
            </a:xfrm>
            <a:prstGeom prst="rect">
              <a:avLst/>
            </a:prstGeom>
            <a:solidFill>
              <a:schemeClr val="bg2">
                <a:alpha val="60001"/>
              </a:schemeClr>
            </a:solidFill>
            <a:ln w="0">
              <a:noFill/>
              <a:miter lim="800000"/>
              <a:headEnd/>
              <a:tailEnd/>
            </a:ln>
          </p:spPr>
          <p:txBody>
            <a:bodyPr/>
            <a:lstStyle/>
            <a:p>
              <a:endParaRPr lang="zh-CN" altLang="en-US"/>
            </a:p>
          </p:txBody>
        </p:sp>
        <p:sp>
          <p:nvSpPr>
            <p:cNvPr id="84008" name="Freeform 40"/>
            <p:cNvSpPr>
              <a:spLocks noEditPoints="1"/>
            </p:cNvSpPr>
            <p:nvPr/>
          </p:nvSpPr>
          <p:spPr bwMode="auto">
            <a:xfrm>
              <a:off x="1724" y="225"/>
              <a:ext cx="21"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headEnd/>
              <a:tailEnd/>
            </a:ln>
          </p:spPr>
          <p:txBody>
            <a:bodyPr/>
            <a:lstStyle/>
            <a:p>
              <a:endParaRPr lang="zh-CN" altLang="en-US"/>
            </a:p>
          </p:txBody>
        </p:sp>
        <p:sp>
          <p:nvSpPr>
            <p:cNvPr id="84009" name="Freeform 41"/>
            <p:cNvSpPr>
              <a:spLocks noEditPoints="1"/>
            </p:cNvSpPr>
            <p:nvPr/>
          </p:nvSpPr>
          <p:spPr bwMode="auto">
            <a:xfrm>
              <a:off x="1724" y="630"/>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headEnd/>
              <a:tailEnd/>
            </a:ln>
          </p:spPr>
          <p:txBody>
            <a:bodyPr/>
            <a:lstStyle/>
            <a:p>
              <a:endParaRPr lang="zh-CN" altLang="en-US"/>
            </a:p>
          </p:txBody>
        </p:sp>
        <p:sp>
          <p:nvSpPr>
            <p:cNvPr id="84010" name="Freeform 42"/>
            <p:cNvSpPr>
              <a:spLocks noEditPoints="1"/>
            </p:cNvSpPr>
            <p:nvPr/>
          </p:nvSpPr>
          <p:spPr bwMode="auto">
            <a:xfrm>
              <a:off x="1724" y="1034"/>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headEnd/>
              <a:tailEnd/>
            </a:ln>
          </p:spPr>
          <p:txBody>
            <a:bodyPr/>
            <a:lstStyle/>
            <a:p>
              <a:endParaRPr lang="zh-CN" altLang="en-US"/>
            </a:p>
          </p:txBody>
        </p:sp>
        <p:sp>
          <p:nvSpPr>
            <p:cNvPr id="84011" name="Freeform 43"/>
            <p:cNvSpPr>
              <a:spLocks noEditPoints="1"/>
            </p:cNvSpPr>
            <p:nvPr/>
          </p:nvSpPr>
          <p:spPr bwMode="auto">
            <a:xfrm>
              <a:off x="1724" y="1438"/>
              <a:ext cx="21"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headEnd/>
              <a:tailEnd/>
            </a:ln>
          </p:spPr>
          <p:txBody>
            <a:bodyPr/>
            <a:lstStyle/>
            <a:p>
              <a:endParaRPr lang="zh-CN" altLang="en-US"/>
            </a:p>
          </p:txBody>
        </p:sp>
        <p:sp>
          <p:nvSpPr>
            <p:cNvPr id="84012" name="Freeform 44"/>
            <p:cNvSpPr>
              <a:spLocks noEditPoints="1"/>
            </p:cNvSpPr>
            <p:nvPr/>
          </p:nvSpPr>
          <p:spPr bwMode="auto">
            <a:xfrm>
              <a:off x="1724" y="1843"/>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headEnd/>
              <a:tailEnd/>
            </a:ln>
          </p:spPr>
          <p:txBody>
            <a:bodyPr/>
            <a:lstStyle/>
            <a:p>
              <a:endParaRPr lang="zh-CN" altLang="en-US"/>
            </a:p>
          </p:txBody>
        </p:sp>
        <p:sp>
          <p:nvSpPr>
            <p:cNvPr id="84013" name="Freeform 45"/>
            <p:cNvSpPr>
              <a:spLocks noEditPoints="1"/>
            </p:cNvSpPr>
            <p:nvPr/>
          </p:nvSpPr>
          <p:spPr bwMode="auto">
            <a:xfrm>
              <a:off x="1724" y="2247"/>
              <a:ext cx="21"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headEnd/>
              <a:tailEnd/>
            </a:ln>
          </p:spPr>
          <p:txBody>
            <a:bodyPr/>
            <a:lstStyle/>
            <a:p>
              <a:endParaRPr lang="zh-CN" altLang="en-US"/>
            </a:p>
          </p:txBody>
        </p:sp>
        <p:sp>
          <p:nvSpPr>
            <p:cNvPr id="84014" name="Freeform 46"/>
            <p:cNvSpPr>
              <a:spLocks noEditPoints="1"/>
            </p:cNvSpPr>
            <p:nvPr/>
          </p:nvSpPr>
          <p:spPr bwMode="auto">
            <a:xfrm>
              <a:off x="1724" y="2652"/>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headEnd/>
              <a:tailEnd/>
            </a:ln>
          </p:spPr>
          <p:txBody>
            <a:bodyPr/>
            <a:lstStyle/>
            <a:p>
              <a:endParaRPr lang="zh-CN" altLang="en-US"/>
            </a:p>
          </p:txBody>
        </p:sp>
        <p:sp>
          <p:nvSpPr>
            <p:cNvPr id="84015" name="Freeform 47"/>
            <p:cNvSpPr>
              <a:spLocks noEditPoints="1"/>
            </p:cNvSpPr>
            <p:nvPr/>
          </p:nvSpPr>
          <p:spPr bwMode="auto">
            <a:xfrm>
              <a:off x="1724" y="3056"/>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headEnd/>
              <a:tailEnd/>
            </a:ln>
          </p:spPr>
          <p:txBody>
            <a:bodyPr/>
            <a:lstStyle/>
            <a:p>
              <a:endParaRPr lang="zh-CN" altLang="en-US"/>
            </a:p>
          </p:txBody>
        </p:sp>
        <p:sp>
          <p:nvSpPr>
            <p:cNvPr id="84016" name="Freeform 48"/>
            <p:cNvSpPr>
              <a:spLocks noEditPoints="1"/>
            </p:cNvSpPr>
            <p:nvPr/>
          </p:nvSpPr>
          <p:spPr bwMode="auto">
            <a:xfrm>
              <a:off x="1724" y="3461"/>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headEnd/>
              <a:tailEnd/>
            </a:ln>
          </p:spPr>
          <p:txBody>
            <a:bodyPr/>
            <a:lstStyle/>
            <a:p>
              <a:endParaRPr lang="zh-CN" altLang="en-US"/>
            </a:p>
          </p:txBody>
        </p:sp>
        <p:sp>
          <p:nvSpPr>
            <p:cNvPr id="84017" name="Freeform 49"/>
            <p:cNvSpPr>
              <a:spLocks noEditPoints="1"/>
            </p:cNvSpPr>
            <p:nvPr/>
          </p:nvSpPr>
          <p:spPr bwMode="auto">
            <a:xfrm>
              <a:off x="1724" y="3865"/>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headEnd/>
              <a:tailEnd/>
            </a:ln>
          </p:spPr>
          <p:txBody>
            <a:bodyPr/>
            <a:lstStyle/>
            <a:p>
              <a:endParaRPr lang="zh-CN" altLang="en-US"/>
            </a:p>
          </p:txBody>
        </p:sp>
        <p:sp>
          <p:nvSpPr>
            <p:cNvPr id="84018" name="Rectangle 50"/>
            <p:cNvSpPr>
              <a:spLocks noChangeArrowheads="1"/>
            </p:cNvSpPr>
            <p:nvPr/>
          </p:nvSpPr>
          <p:spPr bwMode="auto">
            <a:xfrm>
              <a:off x="1724" y="4269"/>
              <a:ext cx="21" cy="51"/>
            </a:xfrm>
            <a:prstGeom prst="rect">
              <a:avLst/>
            </a:prstGeom>
            <a:solidFill>
              <a:schemeClr val="bg2">
                <a:alpha val="60001"/>
              </a:schemeClr>
            </a:solidFill>
            <a:ln w="0">
              <a:noFill/>
              <a:miter lim="800000"/>
              <a:headEnd/>
              <a:tailEnd/>
            </a:ln>
          </p:spPr>
          <p:txBody>
            <a:bodyPr/>
            <a:lstStyle/>
            <a:p>
              <a:endParaRPr lang="zh-CN" altLang="en-US"/>
            </a:p>
          </p:txBody>
        </p:sp>
        <p:sp>
          <p:nvSpPr>
            <p:cNvPr id="84019" name="Rectangle 51"/>
            <p:cNvSpPr>
              <a:spLocks noChangeArrowheads="1"/>
            </p:cNvSpPr>
            <p:nvPr/>
          </p:nvSpPr>
          <p:spPr bwMode="auto">
            <a:xfrm>
              <a:off x="2169" y="23"/>
              <a:ext cx="21" cy="101"/>
            </a:xfrm>
            <a:prstGeom prst="rect">
              <a:avLst/>
            </a:prstGeom>
            <a:solidFill>
              <a:schemeClr val="bg2">
                <a:alpha val="60001"/>
              </a:schemeClr>
            </a:solidFill>
            <a:ln w="0">
              <a:noFill/>
              <a:miter lim="800000"/>
              <a:headEnd/>
              <a:tailEnd/>
            </a:ln>
          </p:spPr>
          <p:txBody>
            <a:bodyPr/>
            <a:lstStyle/>
            <a:p>
              <a:endParaRPr lang="zh-CN" altLang="en-US"/>
            </a:p>
          </p:txBody>
        </p:sp>
        <p:sp>
          <p:nvSpPr>
            <p:cNvPr id="84020" name="Freeform 52"/>
            <p:cNvSpPr>
              <a:spLocks noEditPoints="1"/>
            </p:cNvSpPr>
            <p:nvPr/>
          </p:nvSpPr>
          <p:spPr bwMode="auto">
            <a:xfrm>
              <a:off x="2169" y="225"/>
              <a:ext cx="21"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headEnd/>
              <a:tailEnd/>
            </a:ln>
          </p:spPr>
          <p:txBody>
            <a:bodyPr/>
            <a:lstStyle/>
            <a:p>
              <a:endParaRPr lang="zh-CN" altLang="en-US"/>
            </a:p>
          </p:txBody>
        </p:sp>
        <p:sp>
          <p:nvSpPr>
            <p:cNvPr id="84021" name="Freeform 53"/>
            <p:cNvSpPr>
              <a:spLocks noEditPoints="1"/>
            </p:cNvSpPr>
            <p:nvPr/>
          </p:nvSpPr>
          <p:spPr bwMode="auto">
            <a:xfrm>
              <a:off x="2169" y="630"/>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headEnd/>
              <a:tailEnd/>
            </a:ln>
          </p:spPr>
          <p:txBody>
            <a:bodyPr/>
            <a:lstStyle/>
            <a:p>
              <a:endParaRPr lang="zh-CN" altLang="en-US"/>
            </a:p>
          </p:txBody>
        </p:sp>
        <p:sp>
          <p:nvSpPr>
            <p:cNvPr id="84022" name="Freeform 54"/>
            <p:cNvSpPr>
              <a:spLocks noEditPoints="1"/>
            </p:cNvSpPr>
            <p:nvPr/>
          </p:nvSpPr>
          <p:spPr bwMode="auto">
            <a:xfrm>
              <a:off x="2169" y="1034"/>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headEnd/>
              <a:tailEnd/>
            </a:ln>
          </p:spPr>
          <p:txBody>
            <a:bodyPr/>
            <a:lstStyle/>
            <a:p>
              <a:endParaRPr lang="zh-CN" altLang="en-US"/>
            </a:p>
          </p:txBody>
        </p:sp>
        <p:sp>
          <p:nvSpPr>
            <p:cNvPr id="84023" name="Freeform 55"/>
            <p:cNvSpPr>
              <a:spLocks noEditPoints="1"/>
            </p:cNvSpPr>
            <p:nvPr/>
          </p:nvSpPr>
          <p:spPr bwMode="auto">
            <a:xfrm>
              <a:off x="2169" y="1438"/>
              <a:ext cx="21"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headEnd/>
              <a:tailEnd/>
            </a:ln>
          </p:spPr>
          <p:txBody>
            <a:bodyPr/>
            <a:lstStyle/>
            <a:p>
              <a:endParaRPr lang="zh-CN" altLang="en-US"/>
            </a:p>
          </p:txBody>
        </p:sp>
        <p:sp>
          <p:nvSpPr>
            <p:cNvPr id="84024" name="Freeform 56"/>
            <p:cNvSpPr>
              <a:spLocks noEditPoints="1"/>
            </p:cNvSpPr>
            <p:nvPr/>
          </p:nvSpPr>
          <p:spPr bwMode="auto">
            <a:xfrm>
              <a:off x="2169" y="1843"/>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headEnd/>
              <a:tailEnd/>
            </a:ln>
          </p:spPr>
          <p:txBody>
            <a:bodyPr/>
            <a:lstStyle/>
            <a:p>
              <a:endParaRPr lang="zh-CN" altLang="en-US"/>
            </a:p>
          </p:txBody>
        </p:sp>
        <p:sp>
          <p:nvSpPr>
            <p:cNvPr id="84025" name="Freeform 57"/>
            <p:cNvSpPr>
              <a:spLocks noEditPoints="1"/>
            </p:cNvSpPr>
            <p:nvPr/>
          </p:nvSpPr>
          <p:spPr bwMode="auto">
            <a:xfrm>
              <a:off x="2169" y="2247"/>
              <a:ext cx="21"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headEnd/>
              <a:tailEnd/>
            </a:ln>
          </p:spPr>
          <p:txBody>
            <a:bodyPr/>
            <a:lstStyle/>
            <a:p>
              <a:endParaRPr lang="zh-CN" altLang="en-US"/>
            </a:p>
          </p:txBody>
        </p:sp>
        <p:sp>
          <p:nvSpPr>
            <p:cNvPr id="84026" name="Freeform 58"/>
            <p:cNvSpPr>
              <a:spLocks noEditPoints="1"/>
            </p:cNvSpPr>
            <p:nvPr/>
          </p:nvSpPr>
          <p:spPr bwMode="auto">
            <a:xfrm>
              <a:off x="2169" y="2652"/>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headEnd/>
              <a:tailEnd/>
            </a:ln>
          </p:spPr>
          <p:txBody>
            <a:bodyPr/>
            <a:lstStyle/>
            <a:p>
              <a:endParaRPr lang="zh-CN" altLang="en-US"/>
            </a:p>
          </p:txBody>
        </p:sp>
        <p:sp>
          <p:nvSpPr>
            <p:cNvPr id="84027" name="Freeform 59"/>
            <p:cNvSpPr>
              <a:spLocks noEditPoints="1"/>
            </p:cNvSpPr>
            <p:nvPr/>
          </p:nvSpPr>
          <p:spPr bwMode="auto">
            <a:xfrm>
              <a:off x="2169" y="3056"/>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headEnd/>
              <a:tailEnd/>
            </a:ln>
          </p:spPr>
          <p:txBody>
            <a:bodyPr/>
            <a:lstStyle/>
            <a:p>
              <a:endParaRPr lang="zh-CN" altLang="en-US"/>
            </a:p>
          </p:txBody>
        </p:sp>
        <p:sp>
          <p:nvSpPr>
            <p:cNvPr id="84028" name="Freeform 60"/>
            <p:cNvSpPr>
              <a:spLocks noEditPoints="1"/>
            </p:cNvSpPr>
            <p:nvPr/>
          </p:nvSpPr>
          <p:spPr bwMode="auto">
            <a:xfrm>
              <a:off x="2169" y="3461"/>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headEnd/>
              <a:tailEnd/>
            </a:ln>
          </p:spPr>
          <p:txBody>
            <a:bodyPr/>
            <a:lstStyle/>
            <a:p>
              <a:endParaRPr lang="zh-CN" altLang="en-US"/>
            </a:p>
          </p:txBody>
        </p:sp>
        <p:sp>
          <p:nvSpPr>
            <p:cNvPr id="84029" name="Freeform 61"/>
            <p:cNvSpPr>
              <a:spLocks noEditPoints="1"/>
            </p:cNvSpPr>
            <p:nvPr/>
          </p:nvSpPr>
          <p:spPr bwMode="auto">
            <a:xfrm>
              <a:off x="2169" y="3865"/>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headEnd/>
              <a:tailEnd/>
            </a:ln>
          </p:spPr>
          <p:txBody>
            <a:bodyPr/>
            <a:lstStyle/>
            <a:p>
              <a:endParaRPr lang="zh-CN" altLang="en-US"/>
            </a:p>
          </p:txBody>
        </p:sp>
        <p:sp>
          <p:nvSpPr>
            <p:cNvPr id="84030" name="Rectangle 62"/>
            <p:cNvSpPr>
              <a:spLocks noChangeArrowheads="1"/>
            </p:cNvSpPr>
            <p:nvPr/>
          </p:nvSpPr>
          <p:spPr bwMode="auto">
            <a:xfrm>
              <a:off x="2169" y="4269"/>
              <a:ext cx="21" cy="51"/>
            </a:xfrm>
            <a:prstGeom prst="rect">
              <a:avLst/>
            </a:prstGeom>
            <a:solidFill>
              <a:schemeClr val="bg2">
                <a:alpha val="60001"/>
              </a:schemeClr>
            </a:solidFill>
            <a:ln w="0">
              <a:noFill/>
              <a:miter lim="800000"/>
              <a:headEnd/>
              <a:tailEnd/>
            </a:ln>
          </p:spPr>
          <p:txBody>
            <a:bodyPr/>
            <a:lstStyle/>
            <a:p>
              <a:endParaRPr lang="zh-CN" altLang="en-US"/>
            </a:p>
          </p:txBody>
        </p:sp>
        <p:sp>
          <p:nvSpPr>
            <p:cNvPr id="84031" name="Rectangle 63"/>
            <p:cNvSpPr>
              <a:spLocks noChangeArrowheads="1"/>
            </p:cNvSpPr>
            <p:nvPr/>
          </p:nvSpPr>
          <p:spPr bwMode="auto">
            <a:xfrm>
              <a:off x="2620" y="23"/>
              <a:ext cx="20" cy="101"/>
            </a:xfrm>
            <a:prstGeom prst="rect">
              <a:avLst/>
            </a:prstGeom>
            <a:solidFill>
              <a:schemeClr val="bg2">
                <a:alpha val="60001"/>
              </a:schemeClr>
            </a:solidFill>
            <a:ln w="0">
              <a:noFill/>
              <a:miter lim="800000"/>
              <a:headEnd/>
              <a:tailEnd/>
            </a:ln>
          </p:spPr>
          <p:txBody>
            <a:bodyPr/>
            <a:lstStyle/>
            <a:p>
              <a:endParaRPr lang="zh-CN" altLang="en-US"/>
            </a:p>
          </p:txBody>
        </p:sp>
        <p:sp>
          <p:nvSpPr>
            <p:cNvPr id="84032" name="Freeform 64"/>
            <p:cNvSpPr>
              <a:spLocks noEditPoints="1"/>
            </p:cNvSpPr>
            <p:nvPr/>
          </p:nvSpPr>
          <p:spPr bwMode="auto">
            <a:xfrm>
              <a:off x="2620" y="225"/>
              <a:ext cx="20"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headEnd/>
              <a:tailEnd/>
            </a:ln>
          </p:spPr>
          <p:txBody>
            <a:bodyPr/>
            <a:lstStyle/>
            <a:p>
              <a:endParaRPr lang="zh-CN" altLang="en-US"/>
            </a:p>
          </p:txBody>
        </p:sp>
        <p:sp>
          <p:nvSpPr>
            <p:cNvPr id="84033" name="Freeform 65"/>
            <p:cNvSpPr>
              <a:spLocks noEditPoints="1"/>
            </p:cNvSpPr>
            <p:nvPr/>
          </p:nvSpPr>
          <p:spPr bwMode="auto">
            <a:xfrm>
              <a:off x="2620" y="630"/>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headEnd/>
              <a:tailEnd/>
            </a:ln>
          </p:spPr>
          <p:txBody>
            <a:bodyPr/>
            <a:lstStyle/>
            <a:p>
              <a:endParaRPr lang="zh-CN" altLang="en-US"/>
            </a:p>
          </p:txBody>
        </p:sp>
        <p:sp>
          <p:nvSpPr>
            <p:cNvPr id="84034" name="Freeform 66"/>
            <p:cNvSpPr>
              <a:spLocks noEditPoints="1"/>
            </p:cNvSpPr>
            <p:nvPr/>
          </p:nvSpPr>
          <p:spPr bwMode="auto">
            <a:xfrm>
              <a:off x="2620" y="1034"/>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headEnd/>
              <a:tailEnd/>
            </a:ln>
          </p:spPr>
          <p:txBody>
            <a:bodyPr/>
            <a:lstStyle/>
            <a:p>
              <a:endParaRPr lang="zh-CN" altLang="en-US"/>
            </a:p>
          </p:txBody>
        </p:sp>
        <p:sp>
          <p:nvSpPr>
            <p:cNvPr id="84035" name="Freeform 67"/>
            <p:cNvSpPr>
              <a:spLocks noEditPoints="1"/>
            </p:cNvSpPr>
            <p:nvPr/>
          </p:nvSpPr>
          <p:spPr bwMode="auto">
            <a:xfrm>
              <a:off x="2620" y="1438"/>
              <a:ext cx="20"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headEnd/>
              <a:tailEnd/>
            </a:ln>
          </p:spPr>
          <p:txBody>
            <a:bodyPr/>
            <a:lstStyle/>
            <a:p>
              <a:endParaRPr lang="zh-CN" altLang="en-US"/>
            </a:p>
          </p:txBody>
        </p:sp>
        <p:sp>
          <p:nvSpPr>
            <p:cNvPr id="84036" name="Freeform 68"/>
            <p:cNvSpPr>
              <a:spLocks noEditPoints="1"/>
            </p:cNvSpPr>
            <p:nvPr/>
          </p:nvSpPr>
          <p:spPr bwMode="auto">
            <a:xfrm>
              <a:off x="2620" y="1843"/>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headEnd/>
              <a:tailEnd/>
            </a:ln>
          </p:spPr>
          <p:txBody>
            <a:bodyPr/>
            <a:lstStyle/>
            <a:p>
              <a:endParaRPr lang="zh-CN" altLang="en-US"/>
            </a:p>
          </p:txBody>
        </p:sp>
        <p:sp>
          <p:nvSpPr>
            <p:cNvPr id="84037" name="Freeform 69"/>
            <p:cNvSpPr>
              <a:spLocks noEditPoints="1"/>
            </p:cNvSpPr>
            <p:nvPr/>
          </p:nvSpPr>
          <p:spPr bwMode="auto">
            <a:xfrm>
              <a:off x="2620" y="2247"/>
              <a:ext cx="20"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headEnd/>
              <a:tailEnd/>
            </a:ln>
          </p:spPr>
          <p:txBody>
            <a:bodyPr/>
            <a:lstStyle/>
            <a:p>
              <a:endParaRPr lang="zh-CN" altLang="en-US"/>
            </a:p>
          </p:txBody>
        </p:sp>
        <p:sp>
          <p:nvSpPr>
            <p:cNvPr id="84038" name="Freeform 70"/>
            <p:cNvSpPr>
              <a:spLocks noEditPoints="1"/>
            </p:cNvSpPr>
            <p:nvPr/>
          </p:nvSpPr>
          <p:spPr bwMode="auto">
            <a:xfrm>
              <a:off x="2620" y="2652"/>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headEnd/>
              <a:tailEnd/>
            </a:ln>
          </p:spPr>
          <p:txBody>
            <a:bodyPr/>
            <a:lstStyle/>
            <a:p>
              <a:endParaRPr lang="zh-CN" altLang="en-US"/>
            </a:p>
          </p:txBody>
        </p:sp>
        <p:sp>
          <p:nvSpPr>
            <p:cNvPr id="84039" name="Freeform 71"/>
            <p:cNvSpPr>
              <a:spLocks noEditPoints="1"/>
            </p:cNvSpPr>
            <p:nvPr/>
          </p:nvSpPr>
          <p:spPr bwMode="auto">
            <a:xfrm>
              <a:off x="2620" y="3056"/>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headEnd/>
              <a:tailEnd/>
            </a:ln>
          </p:spPr>
          <p:txBody>
            <a:bodyPr/>
            <a:lstStyle/>
            <a:p>
              <a:endParaRPr lang="zh-CN" altLang="en-US"/>
            </a:p>
          </p:txBody>
        </p:sp>
        <p:sp>
          <p:nvSpPr>
            <p:cNvPr id="84040" name="Freeform 72"/>
            <p:cNvSpPr>
              <a:spLocks noEditPoints="1"/>
            </p:cNvSpPr>
            <p:nvPr/>
          </p:nvSpPr>
          <p:spPr bwMode="auto">
            <a:xfrm>
              <a:off x="2620" y="3461"/>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headEnd/>
              <a:tailEnd/>
            </a:ln>
          </p:spPr>
          <p:txBody>
            <a:bodyPr/>
            <a:lstStyle/>
            <a:p>
              <a:endParaRPr lang="zh-CN" altLang="en-US"/>
            </a:p>
          </p:txBody>
        </p:sp>
        <p:sp>
          <p:nvSpPr>
            <p:cNvPr id="84041" name="Freeform 73"/>
            <p:cNvSpPr>
              <a:spLocks noEditPoints="1"/>
            </p:cNvSpPr>
            <p:nvPr/>
          </p:nvSpPr>
          <p:spPr bwMode="auto">
            <a:xfrm>
              <a:off x="2620" y="3865"/>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headEnd/>
              <a:tailEnd/>
            </a:ln>
          </p:spPr>
          <p:txBody>
            <a:bodyPr/>
            <a:lstStyle/>
            <a:p>
              <a:endParaRPr lang="zh-CN" altLang="en-US"/>
            </a:p>
          </p:txBody>
        </p:sp>
        <p:sp>
          <p:nvSpPr>
            <p:cNvPr id="84042" name="Rectangle 74"/>
            <p:cNvSpPr>
              <a:spLocks noChangeArrowheads="1"/>
            </p:cNvSpPr>
            <p:nvPr/>
          </p:nvSpPr>
          <p:spPr bwMode="auto">
            <a:xfrm>
              <a:off x="2620" y="4269"/>
              <a:ext cx="20" cy="51"/>
            </a:xfrm>
            <a:prstGeom prst="rect">
              <a:avLst/>
            </a:prstGeom>
            <a:solidFill>
              <a:schemeClr val="bg2">
                <a:alpha val="60001"/>
              </a:schemeClr>
            </a:solidFill>
            <a:ln w="0">
              <a:noFill/>
              <a:miter lim="800000"/>
              <a:headEnd/>
              <a:tailEnd/>
            </a:ln>
          </p:spPr>
          <p:txBody>
            <a:bodyPr/>
            <a:lstStyle/>
            <a:p>
              <a:endParaRPr lang="zh-CN" altLang="en-US"/>
            </a:p>
          </p:txBody>
        </p:sp>
        <p:sp>
          <p:nvSpPr>
            <p:cNvPr id="84043" name="Rectangle 75"/>
            <p:cNvSpPr>
              <a:spLocks noChangeArrowheads="1"/>
            </p:cNvSpPr>
            <p:nvPr/>
          </p:nvSpPr>
          <p:spPr bwMode="auto">
            <a:xfrm>
              <a:off x="3065" y="23"/>
              <a:ext cx="20" cy="101"/>
            </a:xfrm>
            <a:prstGeom prst="rect">
              <a:avLst/>
            </a:prstGeom>
            <a:solidFill>
              <a:schemeClr val="bg2">
                <a:alpha val="60001"/>
              </a:schemeClr>
            </a:solidFill>
            <a:ln w="0">
              <a:noFill/>
              <a:miter lim="800000"/>
              <a:headEnd/>
              <a:tailEnd/>
            </a:ln>
          </p:spPr>
          <p:txBody>
            <a:bodyPr/>
            <a:lstStyle/>
            <a:p>
              <a:endParaRPr lang="zh-CN" altLang="en-US"/>
            </a:p>
          </p:txBody>
        </p:sp>
        <p:sp>
          <p:nvSpPr>
            <p:cNvPr id="84044" name="Freeform 76"/>
            <p:cNvSpPr>
              <a:spLocks noEditPoints="1"/>
            </p:cNvSpPr>
            <p:nvPr/>
          </p:nvSpPr>
          <p:spPr bwMode="auto">
            <a:xfrm>
              <a:off x="3065" y="225"/>
              <a:ext cx="20"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headEnd/>
              <a:tailEnd/>
            </a:ln>
          </p:spPr>
          <p:txBody>
            <a:bodyPr/>
            <a:lstStyle/>
            <a:p>
              <a:endParaRPr lang="zh-CN" altLang="en-US"/>
            </a:p>
          </p:txBody>
        </p:sp>
        <p:sp>
          <p:nvSpPr>
            <p:cNvPr id="84045" name="Freeform 77"/>
            <p:cNvSpPr>
              <a:spLocks noEditPoints="1"/>
            </p:cNvSpPr>
            <p:nvPr/>
          </p:nvSpPr>
          <p:spPr bwMode="auto">
            <a:xfrm>
              <a:off x="3065" y="630"/>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headEnd/>
              <a:tailEnd/>
            </a:ln>
          </p:spPr>
          <p:txBody>
            <a:bodyPr/>
            <a:lstStyle/>
            <a:p>
              <a:endParaRPr lang="zh-CN" altLang="en-US"/>
            </a:p>
          </p:txBody>
        </p:sp>
        <p:sp>
          <p:nvSpPr>
            <p:cNvPr id="84046" name="Freeform 78"/>
            <p:cNvSpPr>
              <a:spLocks noEditPoints="1"/>
            </p:cNvSpPr>
            <p:nvPr/>
          </p:nvSpPr>
          <p:spPr bwMode="auto">
            <a:xfrm>
              <a:off x="3065" y="1034"/>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headEnd/>
              <a:tailEnd/>
            </a:ln>
          </p:spPr>
          <p:txBody>
            <a:bodyPr/>
            <a:lstStyle/>
            <a:p>
              <a:endParaRPr lang="zh-CN" altLang="en-US"/>
            </a:p>
          </p:txBody>
        </p:sp>
        <p:sp>
          <p:nvSpPr>
            <p:cNvPr id="84047" name="Freeform 79"/>
            <p:cNvSpPr>
              <a:spLocks noEditPoints="1"/>
            </p:cNvSpPr>
            <p:nvPr/>
          </p:nvSpPr>
          <p:spPr bwMode="auto">
            <a:xfrm>
              <a:off x="3065" y="1438"/>
              <a:ext cx="20"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headEnd/>
              <a:tailEnd/>
            </a:ln>
          </p:spPr>
          <p:txBody>
            <a:bodyPr/>
            <a:lstStyle/>
            <a:p>
              <a:endParaRPr lang="zh-CN" altLang="en-US"/>
            </a:p>
          </p:txBody>
        </p:sp>
        <p:sp>
          <p:nvSpPr>
            <p:cNvPr id="84048" name="Freeform 80"/>
            <p:cNvSpPr>
              <a:spLocks noEditPoints="1"/>
            </p:cNvSpPr>
            <p:nvPr/>
          </p:nvSpPr>
          <p:spPr bwMode="auto">
            <a:xfrm>
              <a:off x="3065" y="1843"/>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headEnd/>
              <a:tailEnd/>
            </a:ln>
          </p:spPr>
          <p:txBody>
            <a:bodyPr/>
            <a:lstStyle/>
            <a:p>
              <a:endParaRPr lang="zh-CN" altLang="en-US"/>
            </a:p>
          </p:txBody>
        </p:sp>
        <p:sp>
          <p:nvSpPr>
            <p:cNvPr id="84049" name="Freeform 81"/>
            <p:cNvSpPr>
              <a:spLocks noEditPoints="1"/>
            </p:cNvSpPr>
            <p:nvPr/>
          </p:nvSpPr>
          <p:spPr bwMode="auto">
            <a:xfrm>
              <a:off x="3065" y="2247"/>
              <a:ext cx="20"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headEnd/>
              <a:tailEnd/>
            </a:ln>
          </p:spPr>
          <p:txBody>
            <a:bodyPr/>
            <a:lstStyle/>
            <a:p>
              <a:endParaRPr lang="zh-CN" altLang="en-US"/>
            </a:p>
          </p:txBody>
        </p:sp>
        <p:sp>
          <p:nvSpPr>
            <p:cNvPr id="84050" name="Freeform 82"/>
            <p:cNvSpPr>
              <a:spLocks noEditPoints="1"/>
            </p:cNvSpPr>
            <p:nvPr/>
          </p:nvSpPr>
          <p:spPr bwMode="auto">
            <a:xfrm>
              <a:off x="3065" y="2652"/>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headEnd/>
              <a:tailEnd/>
            </a:ln>
          </p:spPr>
          <p:txBody>
            <a:bodyPr/>
            <a:lstStyle/>
            <a:p>
              <a:endParaRPr lang="zh-CN" altLang="en-US"/>
            </a:p>
          </p:txBody>
        </p:sp>
        <p:sp>
          <p:nvSpPr>
            <p:cNvPr id="84051" name="Freeform 83"/>
            <p:cNvSpPr>
              <a:spLocks noEditPoints="1"/>
            </p:cNvSpPr>
            <p:nvPr/>
          </p:nvSpPr>
          <p:spPr bwMode="auto">
            <a:xfrm>
              <a:off x="3065" y="3056"/>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headEnd/>
              <a:tailEnd/>
            </a:ln>
          </p:spPr>
          <p:txBody>
            <a:bodyPr/>
            <a:lstStyle/>
            <a:p>
              <a:endParaRPr lang="zh-CN" altLang="en-US"/>
            </a:p>
          </p:txBody>
        </p:sp>
        <p:sp>
          <p:nvSpPr>
            <p:cNvPr id="84052" name="Freeform 84"/>
            <p:cNvSpPr>
              <a:spLocks noEditPoints="1"/>
            </p:cNvSpPr>
            <p:nvPr/>
          </p:nvSpPr>
          <p:spPr bwMode="auto">
            <a:xfrm>
              <a:off x="3065" y="3461"/>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headEnd/>
              <a:tailEnd/>
            </a:ln>
          </p:spPr>
          <p:txBody>
            <a:bodyPr/>
            <a:lstStyle/>
            <a:p>
              <a:endParaRPr lang="zh-CN" altLang="en-US"/>
            </a:p>
          </p:txBody>
        </p:sp>
        <p:sp>
          <p:nvSpPr>
            <p:cNvPr id="84053" name="Freeform 85"/>
            <p:cNvSpPr>
              <a:spLocks noEditPoints="1"/>
            </p:cNvSpPr>
            <p:nvPr/>
          </p:nvSpPr>
          <p:spPr bwMode="auto">
            <a:xfrm>
              <a:off x="3065" y="3865"/>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headEnd/>
              <a:tailEnd/>
            </a:ln>
          </p:spPr>
          <p:txBody>
            <a:bodyPr/>
            <a:lstStyle/>
            <a:p>
              <a:endParaRPr lang="zh-CN" altLang="en-US"/>
            </a:p>
          </p:txBody>
        </p:sp>
        <p:sp>
          <p:nvSpPr>
            <p:cNvPr id="84054" name="Rectangle 86"/>
            <p:cNvSpPr>
              <a:spLocks noChangeArrowheads="1"/>
            </p:cNvSpPr>
            <p:nvPr/>
          </p:nvSpPr>
          <p:spPr bwMode="auto">
            <a:xfrm>
              <a:off x="3065" y="4269"/>
              <a:ext cx="20" cy="51"/>
            </a:xfrm>
            <a:prstGeom prst="rect">
              <a:avLst/>
            </a:prstGeom>
            <a:solidFill>
              <a:schemeClr val="bg2">
                <a:alpha val="60001"/>
              </a:schemeClr>
            </a:solidFill>
            <a:ln w="0">
              <a:noFill/>
              <a:miter lim="800000"/>
              <a:headEnd/>
              <a:tailEnd/>
            </a:ln>
          </p:spPr>
          <p:txBody>
            <a:bodyPr/>
            <a:lstStyle/>
            <a:p>
              <a:endParaRPr lang="zh-CN" altLang="en-US"/>
            </a:p>
          </p:txBody>
        </p:sp>
        <p:sp>
          <p:nvSpPr>
            <p:cNvPr id="84055" name="Rectangle 87"/>
            <p:cNvSpPr>
              <a:spLocks noChangeArrowheads="1"/>
            </p:cNvSpPr>
            <p:nvPr/>
          </p:nvSpPr>
          <p:spPr bwMode="auto">
            <a:xfrm>
              <a:off x="3510" y="23"/>
              <a:ext cx="20" cy="101"/>
            </a:xfrm>
            <a:prstGeom prst="rect">
              <a:avLst/>
            </a:prstGeom>
            <a:solidFill>
              <a:schemeClr val="bg2">
                <a:alpha val="60001"/>
              </a:schemeClr>
            </a:solidFill>
            <a:ln w="0">
              <a:noFill/>
              <a:miter lim="800000"/>
              <a:headEnd/>
              <a:tailEnd/>
            </a:ln>
          </p:spPr>
          <p:txBody>
            <a:bodyPr/>
            <a:lstStyle/>
            <a:p>
              <a:endParaRPr lang="zh-CN" altLang="en-US"/>
            </a:p>
          </p:txBody>
        </p:sp>
        <p:sp>
          <p:nvSpPr>
            <p:cNvPr id="84056" name="Freeform 88"/>
            <p:cNvSpPr>
              <a:spLocks noEditPoints="1"/>
            </p:cNvSpPr>
            <p:nvPr/>
          </p:nvSpPr>
          <p:spPr bwMode="auto">
            <a:xfrm>
              <a:off x="3510" y="225"/>
              <a:ext cx="20"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headEnd/>
              <a:tailEnd/>
            </a:ln>
          </p:spPr>
          <p:txBody>
            <a:bodyPr/>
            <a:lstStyle/>
            <a:p>
              <a:endParaRPr lang="zh-CN" altLang="en-US"/>
            </a:p>
          </p:txBody>
        </p:sp>
        <p:sp>
          <p:nvSpPr>
            <p:cNvPr id="84057" name="Freeform 89"/>
            <p:cNvSpPr>
              <a:spLocks noEditPoints="1"/>
            </p:cNvSpPr>
            <p:nvPr/>
          </p:nvSpPr>
          <p:spPr bwMode="auto">
            <a:xfrm>
              <a:off x="3510" y="630"/>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headEnd/>
              <a:tailEnd/>
            </a:ln>
          </p:spPr>
          <p:txBody>
            <a:bodyPr/>
            <a:lstStyle/>
            <a:p>
              <a:endParaRPr lang="zh-CN" altLang="en-US"/>
            </a:p>
          </p:txBody>
        </p:sp>
        <p:sp>
          <p:nvSpPr>
            <p:cNvPr id="84058" name="Freeform 90"/>
            <p:cNvSpPr>
              <a:spLocks noEditPoints="1"/>
            </p:cNvSpPr>
            <p:nvPr/>
          </p:nvSpPr>
          <p:spPr bwMode="auto">
            <a:xfrm>
              <a:off x="3510" y="1034"/>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headEnd/>
              <a:tailEnd/>
            </a:ln>
          </p:spPr>
          <p:txBody>
            <a:bodyPr/>
            <a:lstStyle/>
            <a:p>
              <a:endParaRPr lang="zh-CN" altLang="en-US"/>
            </a:p>
          </p:txBody>
        </p:sp>
        <p:sp>
          <p:nvSpPr>
            <p:cNvPr id="84059" name="Freeform 91"/>
            <p:cNvSpPr>
              <a:spLocks noEditPoints="1"/>
            </p:cNvSpPr>
            <p:nvPr/>
          </p:nvSpPr>
          <p:spPr bwMode="auto">
            <a:xfrm>
              <a:off x="3510" y="1438"/>
              <a:ext cx="20"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headEnd/>
              <a:tailEnd/>
            </a:ln>
          </p:spPr>
          <p:txBody>
            <a:bodyPr/>
            <a:lstStyle/>
            <a:p>
              <a:endParaRPr lang="zh-CN" altLang="en-US"/>
            </a:p>
          </p:txBody>
        </p:sp>
        <p:sp>
          <p:nvSpPr>
            <p:cNvPr id="84060" name="Freeform 92"/>
            <p:cNvSpPr>
              <a:spLocks noEditPoints="1"/>
            </p:cNvSpPr>
            <p:nvPr/>
          </p:nvSpPr>
          <p:spPr bwMode="auto">
            <a:xfrm>
              <a:off x="3510" y="1843"/>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headEnd/>
              <a:tailEnd/>
            </a:ln>
          </p:spPr>
          <p:txBody>
            <a:bodyPr/>
            <a:lstStyle/>
            <a:p>
              <a:endParaRPr lang="zh-CN" altLang="en-US"/>
            </a:p>
          </p:txBody>
        </p:sp>
        <p:sp>
          <p:nvSpPr>
            <p:cNvPr id="84061" name="Freeform 93"/>
            <p:cNvSpPr>
              <a:spLocks noEditPoints="1"/>
            </p:cNvSpPr>
            <p:nvPr/>
          </p:nvSpPr>
          <p:spPr bwMode="auto">
            <a:xfrm>
              <a:off x="3510" y="2247"/>
              <a:ext cx="20"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headEnd/>
              <a:tailEnd/>
            </a:ln>
          </p:spPr>
          <p:txBody>
            <a:bodyPr/>
            <a:lstStyle/>
            <a:p>
              <a:endParaRPr lang="zh-CN" altLang="en-US"/>
            </a:p>
          </p:txBody>
        </p:sp>
        <p:sp>
          <p:nvSpPr>
            <p:cNvPr id="84062" name="Freeform 94"/>
            <p:cNvSpPr>
              <a:spLocks noEditPoints="1"/>
            </p:cNvSpPr>
            <p:nvPr/>
          </p:nvSpPr>
          <p:spPr bwMode="auto">
            <a:xfrm>
              <a:off x="3510" y="2652"/>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headEnd/>
              <a:tailEnd/>
            </a:ln>
          </p:spPr>
          <p:txBody>
            <a:bodyPr/>
            <a:lstStyle/>
            <a:p>
              <a:endParaRPr lang="zh-CN" altLang="en-US"/>
            </a:p>
          </p:txBody>
        </p:sp>
        <p:sp>
          <p:nvSpPr>
            <p:cNvPr id="84063" name="Freeform 95"/>
            <p:cNvSpPr>
              <a:spLocks noEditPoints="1"/>
            </p:cNvSpPr>
            <p:nvPr/>
          </p:nvSpPr>
          <p:spPr bwMode="auto">
            <a:xfrm>
              <a:off x="3510" y="3056"/>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headEnd/>
              <a:tailEnd/>
            </a:ln>
          </p:spPr>
          <p:txBody>
            <a:bodyPr/>
            <a:lstStyle/>
            <a:p>
              <a:endParaRPr lang="zh-CN" altLang="en-US"/>
            </a:p>
          </p:txBody>
        </p:sp>
        <p:sp>
          <p:nvSpPr>
            <p:cNvPr id="84064" name="Freeform 96"/>
            <p:cNvSpPr>
              <a:spLocks noEditPoints="1"/>
            </p:cNvSpPr>
            <p:nvPr/>
          </p:nvSpPr>
          <p:spPr bwMode="auto">
            <a:xfrm>
              <a:off x="3510" y="3461"/>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headEnd/>
              <a:tailEnd/>
            </a:ln>
          </p:spPr>
          <p:txBody>
            <a:bodyPr/>
            <a:lstStyle/>
            <a:p>
              <a:endParaRPr lang="zh-CN" altLang="en-US"/>
            </a:p>
          </p:txBody>
        </p:sp>
        <p:sp>
          <p:nvSpPr>
            <p:cNvPr id="84065" name="Freeform 97"/>
            <p:cNvSpPr>
              <a:spLocks noEditPoints="1"/>
            </p:cNvSpPr>
            <p:nvPr/>
          </p:nvSpPr>
          <p:spPr bwMode="auto">
            <a:xfrm>
              <a:off x="3510" y="3865"/>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headEnd/>
              <a:tailEnd/>
            </a:ln>
          </p:spPr>
          <p:txBody>
            <a:bodyPr/>
            <a:lstStyle/>
            <a:p>
              <a:endParaRPr lang="zh-CN" altLang="en-US"/>
            </a:p>
          </p:txBody>
        </p:sp>
        <p:sp>
          <p:nvSpPr>
            <p:cNvPr id="84066" name="Rectangle 98"/>
            <p:cNvSpPr>
              <a:spLocks noChangeArrowheads="1"/>
            </p:cNvSpPr>
            <p:nvPr/>
          </p:nvSpPr>
          <p:spPr bwMode="auto">
            <a:xfrm>
              <a:off x="3510" y="4269"/>
              <a:ext cx="20" cy="51"/>
            </a:xfrm>
            <a:prstGeom prst="rect">
              <a:avLst/>
            </a:prstGeom>
            <a:solidFill>
              <a:schemeClr val="bg2">
                <a:alpha val="60001"/>
              </a:schemeClr>
            </a:solidFill>
            <a:ln w="0">
              <a:noFill/>
              <a:miter lim="800000"/>
              <a:headEnd/>
              <a:tailEnd/>
            </a:ln>
          </p:spPr>
          <p:txBody>
            <a:bodyPr/>
            <a:lstStyle/>
            <a:p>
              <a:endParaRPr lang="zh-CN" altLang="en-US"/>
            </a:p>
          </p:txBody>
        </p:sp>
        <p:sp>
          <p:nvSpPr>
            <p:cNvPr id="84067" name="Rectangle 99"/>
            <p:cNvSpPr>
              <a:spLocks noChangeArrowheads="1"/>
            </p:cNvSpPr>
            <p:nvPr/>
          </p:nvSpPr>
          <p:spPr bwMode="auto">
            <a:xfrm>
              <a:off x="3960" y="23"/>
              <a:ext cx="20" cy="101"/>
            </a:xfrm>
            <a:prstGeom prst="rect">
              <a:avLst/>
            </a:prstGeom>
            <a:solidFill>
              <a:schemeClr val="bg2">
                <a:alpha val="60001"/>
              </a:schemeClr>
            </a:solidFill>
            <a:ln w="0">
              <a:noFill/>
              <a:miter lim="800000"/>
              <a:headEnd/>
              <a:tailEnd/>
            </a:ln>
          </p:spPr>
          <p:txBody>
            <a:bodyPr/>
            <a:lstStyle/>
            <a:p>
              <a:endParaRPr lang="zh-CN" altLang="en-US"/>
            </a:p>
          </p:txBody>
        </p:sp>
        <p:sp>
          <p:nvSpPr>
            <p:cNvPr id="84068" name="Freeform 100"/>
            <p:cNvSpPr>
              <a:spLocks noEditPoints="1"/>
            </p:cNvSpPr>
            <p:nvPr/>
          </p:nvSpPr>
          <p:spPr bwMode="auto">
            <a:xfrm>
              <a:off x="3960" y="225"/>
              <a:ext cx="20"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headEnd/>
              <a:tailEnd/>
            </a:ln>
          </p:spPr>
          <p:txBody>
            <a:bodyPr/>
            <a:lstStyle/>
            <a:p>
              <a:endParaRPr lang="zh-CN" altLang="en-US"/>
            </a:p>
          </p:txBody>
        </p:sp>
        <p:sp>
          <p:nvSpPr>
            <p:cNvPr id="84069" name="Freeform 101"/>
            <p:cNvSpPr>
              <a:spLocks noEditPoints="1"/>
            </p:cNvSpPr>
            <p:nvPr/>
          </p:nvSpPr>
          <p:spPr bwMode="auto">
            <a:xfrm>
              <a:off x="3960" y="630"/>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headEnd/>
              <a:tailEnd/>
            </a:ln>
          </p:spPr>
          <p:txBody>
            <a:bodyPr/>
            <a:lstStyle/>
            <a:p>
              <a:endParaRPr lang="zh-CN" altLang="en-US"/>
            </a:p>
          </p:txBody>
        </p:sp>
        <p:sp>
          <p:nvSpPr>
            <p:cNvPr id="84070" name="Freeform 102"/>
            <p:cNvSpPr>
              <a:spLocks noEditPoints="1"/>
            </p:cNvSpPr>
            <p:nvPr/>
          </p:nvSpPr>
          <p:spPr bwMode="auto">
            <a:xfrm>
              <a:off x="3960" y="1034"/>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headEnd/>
              <a:tailEnd/>
            </a:ln>
          </p:spPr>
          <p:txBody>
            <a:bodyPr/>
            <a:lstStyle/>
            <a:p>
              <a:endParaRPr lang="zh-CN" altLang="en-US"/>
            </a:p>
          </p:txBody>
        </p:sp>
        <p:sp>
          <p:nvSpPr>
            <p:cNvPr id="84071" name="Freeform 103"/>
            <p:cNvSpPr>
              <a:spLocks noEditPoints="1"/>
            </p:cNvSpPr>
            <p:nvPr/>
          </p:nvSpPr>
          <p:spPr bwMode="auto">
            <a:xfrm>
              <a:off x="3960" y="1438"/>
              <a:ext cx="20"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headEnd/>
              <a:tailEnd/>
            </a:ln>
          </p:spPr>
          <p:txBody>
            <a:bodyPr/>
            <a:lstStyle/>
            <a:p>
              <a:endParaRPr lang="zh-CN" altLang="en-US"/>
            </a:p>
          </p:txBody>
        </p:sp>
        <p:sp>
          <p:nvSpPr>
            <p:cNvPr id="84072" name="Freeform 104"/>
            <p:cNvSpPr>
              <a:spLocks noEditPoints="1"/>
            </p:cNvSpPr>
            <p:nvPr/>
          </p:nvSpPr>
          <p:spPr bwMode="auto">
            <a:xfrm>
              <a:off x="3960" y="1843"/>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headEnd/>
              <a:tailEnd/>
            </a:ln>
          </p:spPr>
          <p:txBody>
            <a:bodyPr/>
            <a:lstStyle/>
            <a:p>
              <a:endParaRPr lang="zh-CN" altLang="en-US"/>
            </a:p>
          </p:txBody>
        </p:sp>
        <p:sp>
          <p:nvSpPr>
            <p:cNvPr id="84073" name="Freeform 105"/>
            <p:cNvSpPr>
              <a:spLocks noEditPoints="1"/>
            </p:cNvSpPr>
            <p:nvPr/>
          </p:nvSpPr>
          <p:spPr bwMode="auto">
            <a:xfrm>
              <a:off x="3960" y="2247"/>
              <a:ext cx="20"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headEnd/>
              <a:tailEnd/>
            </a:ln>
          </p:spPr>
          <p:txBody>
            <a:bodyPr/>
            <a:lstStyle/>
            <a:p>
              <a:endParaRPr lang="zh-CN" altLang="en-US"/>
            </a:p>
          </p:txBody>
        </p:sp>
        <p:sp>
          <p:nvSpPr>
            <p:cNvPr id="84074" name="Freeform 106"/>
            <p:cNvSpPr>
              <a:spLocks noEditPoints="1"/>
            </p:cNvSpPr>
            <p:nvPr/>
          </p:nvSpPr>
          <p:spPr bwMode="auto">
            <a:xfrm>
              <a:off x="3960" y="2652"/>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headEnd/>
              <a:tailEnd/>
            </a:ln>
          </p:spPr>
          <p:txBody>
            <a:bodyPr/>
            <a:lstStyle/>
            <a:p>
              <a:endParaRPr lang="zh-CN" altLang="en-US"/>
            </a:p>
          </p:txBody>
        </p:sp>
        <p:sp>
          <p:nvSpPr>
            <p:cNvPr id="84075" name="Freeform 107"/>
            <p:cNvSpPr>
              <a:spLocks noEditPoints="1"/>
            </p:cNvSpPr>
            <p:nvPr/>
          </p:nvSpPr>
          <p:spPr bwMode="auto">
            <a:xfrm>
              <a:off x="3960" y="3056"/>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headEnd/>
              <a:tailEnd/>
            </a:ln>
          </p:spPr>
          <p:txBody>
            <a:bodyPr/>
            <a:lstStyle/>
            <a:p>
              <a:endParaRPr lang="zh-CN" altLang="en-US"/>
            </a:p>
          </p:txBody>
        </p:sp>
        <p:sp>
          <p:nvSpPr>
            <p:cNvPr id="84076" name="Freeform 108"/>
            <p:cNvSpPr>
              <a:spLocks noEditPoints="1"/>
            </p:cNvSpPr>
            <p:nvPr/>
          </p:nvSpPr>
          <p:spPr bwMode="auto">
            <a:xfrm>
              <a:off x="3960" y="3461"/>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headEnd/>
              <a:tailEnd/>
            </a:ln>
          </p:spPr>
          <p:txBody>
            <a:bodyPr/>
            <a:lstStyle/>
            <a:p>
              <a:endParaRPr lang="zh-CN" altLang="en-US"/>
            </a:p>
          </p:txBody>
        </p:sp>
        <p:sp>
          <p:nvSpPr>
            <p:cNvPr id="84077" name="Freeform 109"/>
            <p:cNvSpPr>
              <a:spLocks noEditPoints="1"/>
            </p:cNvSpPr>
            <p:nvPr/>
          </p:nvSpPr>
          <p:spPr bwMode="auto">
            <a:xfrm>
              <a:off x="3960" y="3865"/>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headEnd/>
              <a:tailEnd/>
            </a:ln>
          </p:spPr>
          <p:txBody>
            <a:bodyPr/>
            <a:lstStyle/>
            <a:p>
              <a:endParaRPr lang="zh-CN" altLang="en-US"/>
            </a:p>
          </p:txBody>
        </p:sp>
        <p:sp>
          <p:nvSpPr>
            <p:cNvPr id="84078" name="Rectangle 110"/>
            <p:cNvSpPr>
              <a:spLocks noChangeArrowheads="1"/>
            </p:cNvSpPr>
            <p:nvPr/>
          </p:nvSpPr>
          <p:spPr bwMode="auto">
            <a:xfrm>
              <a:off x="3960" y="4269"/>
              <a:ext cx="20" cy="51"/>
            </a:xfrm>
            <a:prstGeom prst="rect">
              <a:avLst/>
            </a:prstGeom>
            <a:solidFill>
              <a:schemeClr val="bg2">
                <a:alpha val="60001"/>
              </a:schemeClr>
            </a:solidFill>
            <a:ln w="0">
              <a:noFill/>
              <a:miter lim="800000"/>
              <a:headEnd/>
              <a:tailEnd/>
            </a:ln>
          </p:spPr>
          <p:txBody>
            <a:bodyPr/>
            <a:lstStyle/>
            <a:p>
              <a:endParaRPr lang="zh-CN" altLang="en-US"/>
            </a:p>
          </p:txBody>
        </p:sp>
        <p:sp>
          <p:nvSpPr>
            <p:cNvPr id="84079" name="Rectangle 111"/>
            <p:cNvSpPr>
              <a:spLocks noChangeArrowheads="1"/>
            </p:cNvSpPr>
            <p:nvPr/>
          </p:nvSpPr>
          <p:spPr bwMode="auto">
            <a:xfrm>
              <a:off x="4405" y="23"/>
              <a:ext cx="20" cy="101"/>
            </a:xfrm>
            <a:prstGeom prst="rect">
              <a:avLst/>
            </a:prstGeom>
            <a:solidFill>
              <a:schemeClr val="bg2">
                <a:alpha val="60001"/>
              </a:schemeClr>
            </a:solidFill>
            <a:ln w="0">
              <a:noFill/>
              <a:miter lim="800000"/>
              <a:headEnd/>
              <a:tailEnd/>
            </a:ln>
          </p:spPr>
          <p:txBody>
            <a:bodyPr/>
            <a:lstStyle/>
            <a:p>
              <a:endParaRPr lang="zh-CN" altLang="en-US"/>
            </a:p>
          </p:txBody>
        </p:sp>
        <p:sp>
          <p:nvSpPr>
            <p:cNvPr id="84080" name="Freeform 112"/>
            <p:cNvSpPr>
              <a:spLocks noEditPoints="1"/>
            </p:cNvSpPr>
            <p:nvPr/>
          </p:nvSpPr>
          <p:spPr bwMode="auto">
            <a:xfrm>
              <a:off x="4405" y="225"/>
              <a:ext cx="20"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headEnd/>
              <a:tailEnd/>
            </a:ln>
          </p:spPr>
          <p:txBody>
            <a:bodyPr/>
            <a:lstStyle/>
            <a:p>
              <a:endParaRPr lang="zh-CN" altLang="en-US"/>
            </a:p>
          </p:txBody>
        </p:sp>
        <p:sp>
          <p:nvSpPr>
            <p:cNvPr id="84081" name="Freeform 113"/>
            <p:cNvSpPr>
              <a:spLocks noEditPoints="1"/>
            </p:cNvSpPr>
            <p:nvPr/>
          </p:nvSpPr>
          <p:spPr bwMode="auto">
            <a:xfrm>
              <a:off x="4405" y="630"/>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headEnd/>
              <a:tailEnd/>
            </a:ln>
          </p:spPr>
          <p:txBody>
            <a:bodyPr/>
            <a:lstStyle/>
            <a:p>
              <a:endParaRPr lang="zh-CN" altLang="en-US"/>
            </a:p>
          </p:txBody>
        </p:sp>
        <p:sp>
          <p:nvSpPr>
            <p:cNvPr id="84082" name="Freeform 114"/>
            <p:cNvSpPr>
              <a:spLocks noEditPoints="1"/>
            </p:cNvSpPr>
            <p:nvPr/>
          </p:nvSpPr>
          <p:spPr bwMode="auto">
            <a:xfrm>
              <a:off x="4405" y="1034"/>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headEnd/>
              <a:tailEnd/>
            </a:ln>
          </p:spPr>
          <p:txBody>
            <a:bodyPr/>
            <a:lstStyle/>
            <a:p>
              <a:endParaRPr lang="zh-CN" altLang="en-US"/>
            </a:p>
          </p:txBody>
        </p:sp>
        <p:sp>
          <p:nvSpPr>
            <p:cNvPr id="84083" name="Freeform 115"/>
            <p:cNvSpPr>
              <a:spLocks noEditPoints="1"/>
            </p:cNvSpPr>
            <p:nvPr/>
          </p:nvSpPr>
          <p:spPr bwMode="auto">
            <a:xfrm>
              <a:off x="4405" y="1438"/>
              <a:ext cx="20"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headEnd/>
              <a:tailEnd/>
            </a:ln>
          </p:spPr>
          <p:txBody>
            <a:bodyPr/>
            <a:lstStyle/>
            <a:p>
              <a:endParaRPr lang="zh-CN" altLang="en-US"/>
            </a:p>
          </p:txBody>
        </p:sp>
        <p:sp>
          <p:nvSpPr>
            <p:cNvPr id="84084" name="Freeform 116"/>
            <p:cNvSpPr>
              <a:spLocks noEditPoints="1"/>
            </p:cNvSpPr>
            <p:nvPr/>
          </p:nvSpPr>
          <p:spPr bwMode="auto">
            <a:xfrm>
              <a:off x="4405" y="1843"/>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headEnd/>
              <a:tailEnd/>
            </a:ln>
          </p:spPr>
          <p:txBody>
            <a:bodyPr/>
            <a:lstStyle/>
            <a:p>
              <a:endParaRPr lang="zh-CN" altLang="en-US"/>
            </a:p>
          </p:txBody>
        </p:sp>
        <p:sp>
          <p:nvSpPr>
            <p:cNvPr id="84085" name="Freeform 117"/>
            <p:cNvSpPr>
              <a:spLocks noEditPoints="1"/>
            </p:cNvSpPr>
            <p:nvPr/>
          </p:nvSpPr>
          <p:spPr bwMode="auto">
            <a:xfrm>
              <a:off x="4405" y="2247"/>
              <a:ext cx="20"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headEnd/>
              <a:tailEnd/>
            </a:ln>
          </p:spPr>
          <p:txBody>
            <a:bodyPr/>
            <a:lstStyle/>
            <a:p>
              <a:endParaRPr lang="zh-CN" altLang="en-US"/>
            </a:p>
          </p:txBody>
        </p:sp>
        <p:sp>
          <p:nvSpPr>
            <p:cNvPr id="84086" name="Freeform 118"/>
            <p:cNvSpPr>
              <a:spLocks noEditPoints="1"/>
            </p:cNvSpPr>
            <p:nvPr/>
          </p:nvSpPr>
          <p:spPr bwMode="auto">
            <a:xfrm>
              <a:off x="4405" y="2652"/>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headEnd/>
              <a:tailEnd/>
            </a:ln>
          </p:spPr>
          <p:txBody>
            <a:bodyPr/>
            <a:lstStyle/>
            <a:p>
              <a:endParaRPr lang="zh-CN" altLang="en-US"/>
            </a:p>
          </p:txBody>
        </p:sp>
        <p:sp>
          <p:nvSpPr>
            <p:cNvPr id="84087" name="Freeform 119"/>
            <p:cNvSpPr>
              <a:spLocks noEditPoints="1"/>
            </p:cNvSpPr>
            <p:nvPr/>
          </p:nvSpPr>
          <p:spPr bwMode="auto">
            <a:xfrm>
              <a:off x="4405" y="3056"/>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headEnd/>
              <a:tailEnd/>
            </a:ln>
          </p:spPr>
          <p:txBody>
            <a:bodyPr/>
            <a:lstStyle/>
            <a:p>
              <a:endParaRPr lang="zh-CN" altLang="en-US"/>
            </a:p>
          </p:txBody>
        </p:sp>
        <p:sp>
          <p:nvSpPr>
            <p:cNvPr id="84088" name="Freeform 120"/>
            <p:cNvSpPr>
              <a:spLocks noEditPoints="1"/>
            </p:cNvSpPr>
            <p:nvPr/>
          </p:nvSpPr>
          <p:spPr bwMode="auto">
            <a:xfrm>
              <a:off x="4405" y="3461"/>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headEnd/>
              <a:tailEnd/>
            </a:ln>
          </p:spPr>
          <p:txBody>
            <a:bodyPr/>
            <a:lstStyle/>
            <a:p>
              <a:endParaRPr lang="zh-CN" altLang="en-US"/>
            </a:p>
          </p:txBody>
        </p:sp>
        <p:sp>
          <p:nvSpPr>
            <p:cNvPr id="84089" name="Freeform 121"/>
            <p:cNvSpPr>
              <a:spLocks noEditPoints="1"/>
            </p:cNvSpPr>
            <p:nvPr/>
          </p:nvSpPr>
          <p:spPr bwMode="auto">
            <a:xfrm>
              <a:off x="4405" y="3865"/>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headEnd/>
              <a:tailEnd/>
            </a:ln>
          </p:spPr>
          <p:txBody>
            <a:bodyPr/>
            <a:lstStyle/>
            <a:p>
              <a:endParaRPr lang="zh-CN" altLang="en-US"/>
            </a:p>
          </p:txBody>
        </p:sp>
        <p:sp>
          <p:nvSpPr>
            <p:cNvPr id="84090" name="Rectangle 122"/>
            <p:cNvSpPr>
              <a:spLocks noChangeArrowheads="1"/>
            </p:cNvSpPr>
            <p:nvPr/>
          </p:nvSpPr>
          <p:spPr bwMode="auto">
            <a:xfrm>
              <a:off x="4405" y="4269"/>
              <a:ext cx="20" cy="51"/>
            </a:xfrm>
            <a:prstGeom prst="rect">
              <a:avLst/>
            </a:prstGeom>
            <a:solidFill>
              <a:schemeClr val="bg2">
                <a:alpha val="60001"/>
              </a:schemeClr>
            </a:solidFill>
            <a:ln w="0">
              <a:noFill/>
              <a:miter lim="800000"/>
              <a:headEnd/>
              <a:tailEnd/>
            </a:ln>
          </p:spPr>
          <p:txBody>
            <a:bodyPr/>
            <a:lstStyle/>
            <a:p>
              <a:endParaRPr lang="zh-CN" altLang="en-US"/>
            </a:p>
          </p:txBody>
        </p:sp>
        <p:sp>
          <p:nvSpPr>
            <p:cNvPr id="84091" name="Rectangle 123"/>
            <p:cNvSpPr>
              <a:spLocks noChangeArrowheads="1"/>
            </p:cNvSpPr>
            <p:nvPr/>
          </p:nvSpPr>
          <p:spPr bwMode="auto">
            <a:xfrm>
              <a:off x="4850" y="23"/>
              <a:ext cx="20" cy="101"/>
            </a:xfrm>
            <a:prstGeom prst="rect">
              <a:avLst/>
            </a:prstGeom>
            <a:solidFill>
              <a:schemeClr val="bg2">
                <a:alpha val="60001"/>
              </a:schemeClr>
            </a:solidFill>
            <a:ln w="0">
              <a:noFill/>
              <a:miter lim="800000"/>
              <a:headEnd/>
              <a:tailEnd/>
            </a:ln>
          </p:spPr>
          <p:txBody>
            <a:bodyPr/>
            <a:lstStyle/>
            <a:p>
              <a:endParaRPr lang="zh-CN" altLang="en-US"/>
            </a:p>
          </p:txBody>
        </p:sp>
        <p:sp>
          <p:nvSpPr>
            <p:cNvPr id="84092" name="Freeform 124"/>
            <p:cNvSpPr>
              <a:spLocks noEditPoints="1"/>
            </p:cNvSpPr>
            <p:nvPr/>
          </p:nvSpPr>
          <p:spPr bwMode="auto">
            <a:xfrm>
              <a:off x="4850" y="225"/>
              <a:ext cx="20"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headEnd/>
              <a:tailEnd/>
            </a:ln>
          </p:spPr>
          <p:txBody>
            <a:bodyPr/>
            <a:lstStyle/>
            <a:p>
              <a:endParaRPr lang="zh-CN" altLang="en-US"/>
            </a:p>
          </p:txBody>
        </p:sp>
        <p:sp>
          <p:nvSpPr>
            <p:cNvPr id="84093" name="Freeform 125"/>
            <p:cNvSpPr>
              <a:spLocks noEditPoints="1"/>
            </p:cNvSpPr>
            <p:nvPr/>
          </p:nvSpPr>
          <p:spPr bwMode="auto">
            <a:xfrm>
              <a:off x="4850" y="630"/>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headEnd/>
              <a:tailEnd/>
            </a:ln>
          </p:spPr>
          <p:txBody>
            <a:bodyPr/>
            <a:lstStyle/>
            <a:p>
              <a:endParaRPr lang="zh-CN" altLang="en-US"/>
            </a:p>
          </p:txBody>
        </p:sp>
        <p:sp>
          <p:nvSpPr>
            <p:cNvPr id="84094" name="Freeform 126"/>
            <p:cNvSpPr>
              <a:spLocks noEditPoints="1"/>
            </p:cNvSpPr>
            <p:nvPr/>
          </p:nvSpPr>
          <p:spPr bwMode="auto">
            <a:xfrm>
              <a:off x="4850" y="1034"/>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headEnd/>
              <a:tailEnd/>
            </a:ln>
          </p:spPr>
          <p:txBody>
            <a:bodyPr/>
            <a:lstStyle/>
            <a:p>
              <a:endParaRPr lang="zh-CN" altLang="en-US"/>
            </a:p>
          </p:txBody>
        </p:sp>
        <p:sp>
          <p:nvSpPr>
            <p:cNvPr id="84095" name="Freeform 127"/>
            <p:cNvSpPr>
              <a:spLocks noEditPoints="1"/>
            </p:cNvSpPr>
            <p:nvPr/>
          </p:nvSpPr>
          <p:spPr bwMode="auto">
            <a:xfrm>
              <a:off x="4850" y="1438"/>
              <a:ext cx="20"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headEnd/>
              <a:tailEnd/>
            </a:ln>
          </p:spPr>
          <p:txBody>
            <a:bodyPr/>
            <a:lstStyle/>
            <a:p>
              <a:endParaRPr lang="zh-CN" altLang="en-US"/>
            </a:p>
          </p:txBody>
        </p:sp>
        <p:sp>
          <p:nvSpPr>
            <p:cNvPr id="84096" name="Freeform 128"/>
            <p:cNvSpPr>
              <a:spLocks noEditPoints="1"/>
            </p:cNvSpPr>
            <p:nvPr/>
          </p:nvSpPr>
          <p:spPr bwMode="auto">
            <a:xfrm>
              <a:off x="4850" y="1843"/>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headEnd/>
              <a:tailEnd/>
            </a:ln>
          </p:spPr>
          <p:txBody>
            <a:bodyPr/>
            <a:lstStyle/>
            <a:p>
              <a:endParaRPr lang="zh-CN" altLang="en-US"/>
            </a:p>
          </p:txBody>
        </p:sp>
        <p:sp>
          <p:nvSpPr>
            <p:cNvPr id="84097" name="Freeform 129"/>
            <p:cNvSpPr>
              <a:spLocks noEditPoints="1"/>
            </p:cNvSpPr>
            <p:nvPr/>
          </p:nvSpPr>
          <p:spPr bwMode="auto">
            <a:xfrm>
              <a:off x="4850" y="2247"/>
              <a:ext cx="20"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headEnd/>
              <a:tailEnd/>
            </a:ln>
          </p:spPr>
          <p:txBody>
            <a:bodyPr/>
            <a:lstStyle/>
            <a:p>
              <a:endParaRPr lang="zh-CN" altLang="en-US"/>
            </a:p>
          </p:txBody>
        </p:sp>
        <p:sp>
          <p:nvSpPr>
            <p:cNvPr id="84098" name="Freeform 130"/>
            <p:cNvSpPr>
              <a:spLocks noEditPoints="1"/>
            </p:cNvSpPr>
            <p:nvPr/>
          </p:nvSpPr>
          <p:spPr bwMode="auto">
            <a:xfrm>
              <a:off x="4850" y="2652"/>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headEnd/>
              <a:tailEnd/>
            </a:ln>
          </p:spPr>
          <p:txBody>
            <a:bodyPr/>
            <a:lstStyle/>
            <a:p>
              <a:endParaRPr lang="zh-CN" altLang="en-US"/>
            </a:p>
          </p:txBody>
        </p:sp>
        <p:sp>
          <p:nvSpPr>
            <p:cNvPr id="84099" name="Freeform 131"/>
            <p:cNvSpPr>
              <a:spLocks noEditPoints="1"/>
            </p:cNvSpPr>
            <p:nvPr/>
          </p:nvSpPr>
          <p:spPr bwMode="auto">
            <a:xfrm>
              <a:off x="4850" y="3056"/>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headEnd/>
              <a:tailEnd/>
            </a:ln>
          </p:spPr>
          <p:txBody>
            <a:bodyPr/>
            <a:lstStyle/>
            <a:p>
              <a:endParaRPr lang="zh-CN" altLang="en-US"/>
            </a:p>
          </p:txBody>
        </p:sp>
        <p:sp>
          <p:nvSpPr>
            <p:cNvPr id="84100" name="Freeform 132"/>
            <p:cNvSpPr>
              <a:spLocks noEditPoints="1"/>
            </p:cNvSpPr>
            <p:nvPr/>
          </p:nvSpPr>
          <p:spPr bwMode="auto">
            <a:xfrm>
              <a:off x="4850" y="3461"/>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headEnd/>
              <a:tailEnd/>
            </a:ln>
          </p:spPr>
          <p:txBody>
            <a:bodyPr/>
            <a:lstStyle/>
            <a:p>
              <a:endParaRPr lang="zh-CN" altLang="en-US"/>
            </a:p>
          </p:txBody>
        </p:sp>
        <p:sp>
          <p:nvSpPr>
            <p:cNvPr id="84101" name="Freeform 133"/>
            <p:cNvSpPr>
              <a:spLocks noEditPoints="1"/>
            </p:cNvSpPr>
            <p:nvPr/>
          </p:nvSpPr>
          <p:spPr bwMode="auto">
            <a:xfrm>
              <a:off x="4850" y="3865"/>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headEnd/>
              <a:tailEnd/>
            </a:ln>
          </p:spPr>
          <p:txBody>
            <a:bodyPr/>
            <a:lstStyle/>
            <a:p>
              <a:endParaRPr lang="zh-CN" altLang="en-US"/>
            </a:p>
          </p:txBody>
        </p:sp>
        <p:sp>
          <p:nvSpPr>
            <p:cNvPr id="84102" name="Rectangle 134"/>
            <p:cNvSpPr>
              <a:spLocks noChangeArrowheads="1"/>
            </p:cNvSpPr>
            <p:nvPr/>
          </p:nvSpPr>
          <p:spPr bwMode="auto">
            <a:xfrm>
              <a:off x="4850" y="4269"/>
              <a:ext cx="20" cy="51"/>
            </a:xfrm>
            <a:prstGeom prst="rect">
              <a:avLst/>
            </a:prstGeom>
            <a:solidFill>
              <a:schemeClr val="bg2">
                <a:alpha val="60001"/>
              </a:schemeClr>
            </a:solidFill>
            <a:ln w="0">
              <a:noFill/>
              <a:miter lim="800000"/>
              <a:headEnd/>
              <a:tailEnd/>
            </a:ln>
          </p:spPr>
          <p:txBody>
            <a:bodyPr/>
            <a:lstStyle/>
            <a:p>
              <a:endParaRPr lang="zh-CN" altLang="en-US"/>
            </a:p>
          </p:txBody>
        </p:sp>
        <p:sp>
          <p:nvSpPr>
            <p:cNvPr id="84103" name="Rectangle 135"/>
            <p:cNvSpPr>
              <a:spLocks noChangeArrowheads="1"/>
            </p:cNvSpPr>
            <p:nvPr/>
          </p:nvSpPr>
          <p:spPr bwMode="auto">
            <a:xfrm>
              <a:off x="5300" y="23"/>
              <a:ext cx="20" cy="101"/>
            </a:xfrm>
            <a:prstGeom prst="rect">
              <a:avLst/>
            </a:prstGeom>
            <a:solidFill>
              <a:schemeClr val="bg2">
                <a:alpha val="60001"/>
              </a:schemeClr>
            </a:solidFill>
            <a:ln w="0">
              <a:noFill/>
              <a:miter lim="800000"/>
              <a:headEnd/>
              <a:tailEnd/>
            </a:ln>
          </p:spPr>
          <p:txBody>
            <a:bodyPr/>
            <a:lstStyle/>
            <a:p>
              <a:endParaRPr lang="zh-CN" altLang="en-US"/>
            </a:p>
          </p:txBody>
        </p:sp>
        <p:sp>
          <p:nvSpPr>
            <p:cNvPr id="84104" name="Freeform 136"/>
            <p:cNvSpPr>
              <a:spLocks noEditPoints="1"/>
            </p:cNvSpPr>
            <p:nvPr/>
          </p:nvSpPr>
          <p:spPr bwMode="auto">
            <a:xfrm>
              <a:off x="5300" y="225"/>
              <a:ext cx="20"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headEnd/>
              <a:tailEnd/>
            </a:ln>
          </p:spPr>
          <p:txBody>
            <a:bodyPr/>
            <a:lstStyle/>
            <a:p>
              <a:endParaRPr lang="zh-CN" altLang="en-US"/>
            </a:p>
          </p:txBody>
        </p:sp>
        <p:sp>
          <p:nvSpPr>
            <p:cNvPr id="84105" name="Freeform 137"/>
            <p:cNvSpPr>
              <a:spLocks noEditPoints="1"/>
            </p:cNvSpPr>
            <p:nvPr/>
          </p:nvSpPr>
          <p:spPr bwMode="auto">
            <a:xfrm>
              <a:off x="5300" y="630"/>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headEnd/>
              <a:tailEnd/>
            </a:ln>
          </p:spPr>
          <p:txBody>
            <a:bodyPr/>
            <a:lstStyle/>
            <a:p>
              <a:endParaRPr lang="zh-CN" altLang="en-US"/>
            </a:p>
          </p:txBody>
        </p:sp>
        <p:sp>
          <p:nvSpPr>
            <p:cNvPr id="84106" name="Freeform 138"/>
            <p:cNvSpPr>
              <a:spLocks noEditPoints="1"/>
            </p:cNvSpPr>
            <p:nvPr/>
          </p:nvSpPr>
          <p:spPr bwMode="auto">
            <a:xfrm>
              <a:off x="5300" y="1034"/>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headEnd/>
              <a:tailEnd/>
            </a:ln>
          </p:spPr>
          <p:txBody>
            <a:bodyPr/>
            <a:lstStyle/>
            <a:p>
              <a:endParaRPr lang="zh-CN" altLang="en-US"/>
            </a:p>
          </p:txBody>
        </p:sp>
        <p:sp>
          <p:nvSpPr>
            <p:cNvPr id="84107" name="Freeform 139"/>
            <p:cNvSpPr>
              <a:spLocks noEditPoints="1"/>
            </p:cNvSpPr>
            <p:nvPr/>
          </p:nvSpPr>
          <p:spPr bwMode="auto">
            <a:xfrm>
              <a:off x="5300" y="1438"/>
              <a:ext cx="20"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headEnd/>
              <a:tailEnd/>
            </a:ln>
          </p:spPr>
          <p:txBody>
            <a:bodyPr/>
            <a:lstStyle/>
            <a:p>
              <a:endParaRPr lang="zh-CN" altLang="en-US"/>
            </a:p>
          </p:txBody>
        </p:sp>
        <p:sp>
          <p:nvSpPr>
            <p:cNvPr id="84108" name="Freeform 140"/>
            <p:cNvSpPr>
              <a:spLocks noEditPoints="1"/>
            </p:cNvSpPr>
            <p:nvPr/>
          </p:nvSpPr>
          <p:spPr bwMode="auto">
            <a:xfrm>
              <a:off x="5300" y="1843"/>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headEnd/>
              <a:tailEnd/>
            </a:ln>
          </p:spPr>
          <p:txBody>
            <a:bodyPr/>
            <a:lstStyle/>
            <a:p>
              <a:endParaRPr lang="zh-CN" altLang="en-US"/>
            </a:p>
          </p:txBody>
        </p:sp>
        <p:sp>
          <p:nvSpPr>
            <p:cNvPr id="84109" name="Freeform 141"/>
            <p:cNvSpPr>
              <a:spLocks noEditPoints="1"/>
            </p:cNvSpPr>
            <p:nvPr/>
          </p:nvSpPr>
          <p:spPr bwMode="auto">
            <a:xfrm>
              <a:off x="5300" y="2247"/>
              <a:ext cx="20"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headEnd/>
              <a:tailEnd/>
            </a:ln>
          </p:spPr>
          <p:txBody>
            <a:bodyPr/>
            <a:lstStyle/>
            <a:p>
              <a:endParaRPr lang="zh-CN" altLang="en-US"/>
            </a:p>
          </p:txBody>
        </p:sp>
        <p:sp>
          <p:nvSpPr>
            <p:cNvPr id="84110" name="Freeform 142"/>
            <p:cNvSpPr>
              <a:spLocks noEditPoints="1"/>
            </p:cNvSpPr>
            <p:nvPr/>
          </p:nvSpPr>
          <p:spPr bwMode="auto">
            <a:xfrm>
              <a:off x="5300" y="2652"/>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headEnd/>
              <a:tailEnd/>
            </a:ln>
          </p:spPr>
          <p:txBody>
            <a:bodyPr/>
            <a:lstStyle/>
            <a:p>
              <a:endParaRPr lang="zh-CN" altLang="en-US"/>
            </a:p>
          </p:txBody>
        </p:sp>
        <p:sp>
          <p:nvSpPr>
            <p:cNvPr id="84111" name="Freeform 143"/>
            <p:cNvSpPr>
              <a:spLocks noEditPoints="1"/>
            </p:cNvSpPr>
            <p:nvPr/>
          </p:nvSpPr>
          <p:spPr bwMode="auto">
            <a:xfrm>
              <a:off x="5300" y="3056"/>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headEnd/>
              <a:tailEnd/>
            </a:ln>
          </p:spPr>
          <p:txBody>
            <a:bodyPr/>
            <a:lstStyle/>
            <a:p>
              <a:endParaRPr lang="zh-CN" altLang="en-US"/>
            </a:p>
          </p:txBody>
        </p:sp>
        <p:sp>
          <p:nvSpPr>
            <p:cNvPr id="84112" name="Freeform 144"/>
            <p:cNvSpPr>
              <a:spLocks noEditPoints="1"/>
            </p:cNvSpPr>
            <p:nvPr/>
          </p:nvSpPr>
          <p:spPr bwMode="auto">
            <a:xfrm>
              <a:off x="5300" y="3461"/>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headEnd/>
              <a:tailEnd/>
            </a:ln>
          </p:spPr>
          <p:txBody>
            <a:bodyPr/>
            <a:lstStyle/>
            <a:p>
              <a:endParaRPr lang="zh-CN" altLang="en-US"/>
            </a:p>
          </p:txBody>
        </p:sp>
        <p:sp>
          <p:nvSpPr>
            <p:cNvPr id="84113" name="Freeform 145"/>
            <p:cNvSpPr>
              <a:spLocks noEditPoints="1"/>
            </p:cNvSpPr>
            <p:nvPr/>
          </p:nvSpPr>
          <p:spPr bwMode="auto">
            <a:xfrm>
              <a:off x="5300" y="3865"/>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headEnd/>
              <a:tailEnd/>
            </a:ln>
          </p:spPr>
          <p:txBody>
            <a:bodyPr/>
            <a:lstStyle/>
            <a:p>
              <a:endParaRPr lang="zh-CN" altLang="en-US"/>
            </a:p>
          </p:txBody>
        </p:sp>
        <p:sp>
          <p:nvSpPr>
            <p:cNvPr id="84114" name="Rectangle 146"/>
            <p:cNvSpPr>
              <a:spLocks noChangeArrowheads="1"/>
            </p:cNvSpPr>
            <p:nvPr/>
          </p:nvSpPr>
          <p:spPr bwMode="auto">
            <a:xfrm>
              <a:off x="5300" y="4269"/>
              <a:ext cx="20" cy="51"/>
            </a:xfrm>
            <a:prstGeom prst="rect">
              <a:avLst/>
            </a:prstGeom>
            <a:solidFill>
              <a:schemeClr val="bg2">
                <a:alpha val="60001"/>
              </a:schemeClr>
            </a:solidFill>
            <a:ln w="0">
              <a:noFill/>
              <a:miter lim="800000"/>
              <a:headEnd/>
              <a:tailEnd/>
            </a:ln>
          </p:spPr>
          <p:txBody>
            <a:bodyPr/>
            <a:lstStyle/>
            <a:p>
              <a:endParaRPr lang="zh-CN" altLang="en-US"/>
            </a:p>
          </p:txBody>
        </p:sp>
        <p:sp>
          <p:nvSpPr>
            <p:cNvPr id="84115" name="Freeform 147"/>
            <p:cNvSpPr>
              <a:spLocks/>
            </p:cNvSpPr>
            <p:nvPr/>
          </p:nvSpPr>
          <p:spPr bwMode="auto">
            <a:xfrm>
              <a:off x="349" y="3304"/>
              <a:ext cx="20" cy="10"/>
            </a:xfrm>
            <a:custGeom>
              <a:avLst/>
              <a:gdLst/>
              <a:ahLst/>
              <a:cxnLst>
                <a:cxn ang="0">
                  <a:pos x="0" y="1"/>
                </a:cxn>
                <a:cxn ang="0">
                  <a:pos x="0" y="1"/>
                </a:cxn>
              </a:cxnLst>
              <a:rect l="0" t="0" r="r" b="b"/>
              <a:pathLst>
                <a:path w="4" h="2">
                  <a:moveTo>
                    <a:pt x="0" y="1"/>
                  </a:moveTo>
                  <a:cubicBezTo>
                    <a:pt x="1" y="2"/>
                    <a:pt x="4" y="0"/>
                    <a:pt x="0" y="1"/>
                  </a:cubicBezTo>
                  <a:close/>
                </a:path>
              </a:pathLst>
            </a:custGeom>
            <a:solidFill>
              <a:schemeClr val="bg2">
                <a:alpha val="60001"/>
              </a:schemeClr>
            </a:solidFill>
            <a:ln w="0">
              <a:noFill/>
              <a:prstDash val="solid"/>
              <a:round/>
              <a:headEnd/>
              <a:tailEnd/>
            </a:ln>
          </p:spPr>
          <p:txBody>
            <a:bodyPr/>
            <a:lstStyle/>
            <a:p>
              <a:endParaRPr lang="zh-CN" altLang="en-US"/>
            </a:p>
          </p:txBody>
        </p:sp>
      </p:grpSp>
      <p:grpSp>
        <p:nvGrpSpPr>
          <p:cNvPr id="84116" name="Group 148"/>
          <p:cNvGrpSpPr>
            <a:grpSpLocks/>
          </p:cNvGrpSpPr>
          <p:nvPr/>
        </p:nvGrpSpPr>
        <p:grpSpPr bwMode="auto">
          <a:xfrm>
            <a:off x="1066800" y="3444875"/>
            <a:ext cx="533400" cy="492125"/>
            <a:chOff x="96" y="2784"/>
            <a:chExt cx="1062" cy="981"/>
          </a:xfrm>
        </p:grpSpPr>
        <p:sp>
          <p:nvSpPr>
            <p:cNvPr id="84117" name="Freeform 149"/>
            <p:cNvSpPr>
              <a:spLocks/>
            </p:cNvSpPr>
            <p:nvPr userDrawn="1"/>
          </p:nvSpPr>
          <p:spPr bwMode="auto">
            <a:xfrm>
              <a:off x="121" y="2784"/>
              <a:ext cx="207" cy="81"/>
            </a:xfrm>
            <a:custGeom>
              <a:avLst/>
              <a:gdLst/>
              <a:ahLst/>
              <a:cxnLst>
                <a:cxn ang="0">
                  <a:pos x="30" y="12"/>
                </a:cxn>
                <a:cxn ang="0">
                  <a:pos x="37" y="10"/>
                </a:cxn>
                <a:cxn ang="0">
                  <a:pos x="38" y="9"/>
                </a:cxn>
                <a:cxn ang="0">
                  <a:pos x="31" y="1"/>
                </a:cxn>
                <a:cxn ang="0">
                  <a:pos x="8" y="11"/>
                </a:cxn>
                <a:cxn ang="0">
                  <a:pos x="30" y="12"/>
                </a:cxn>
              </a:cxnLst>
              <a:rect l="0" t="0" r="r" b="b"/>
              <a:pathLst>
                <a:path w="41" h="16">
                  <a:moveTo>
                    <a:pt x="30" y="12"/>
                  </a:moveTo>
                  <a:cubicBezTo>
                    <a:pt x="34" y="11"/>
                    <a:pt x="36" y="10"/>
                    <a:pt x="37" y="10"/>
                  </a:cubicBezTo>
                  <a:cubicBezTo>
                    <a:pt x="37" y="10"/>
                    <a:pt x="38" y="9"/>
                    <a:pt x="38" y="9"/>
                  </a:cubicBezTo>
                  <a:cubicBezTo>
                    <a:pt x="41" y="6"/>
                    <a:pt x="37" y="1"/>
                    <a:pt x="31" y="1"/>
                  </a:cubicBezTo>
                  <a:cubicBezTo>
                    <a:pt x="31" y="1"/>
                    <a:pt x="0" y="0"/>
                    <a:pt x="8" y="11"/>
                  </a:cubicBezTo>
                  <a:cubicBezTo>
                    <a:pt x="8" y="11"/>
                    <a:pt x="15" y="16"/>
                    <a:pt x="30" y="12"/>
                  </a:cubicBezTo>
                  <a:close/>
                </a:path>
              </a:pathLst>
            </a:custGeom>
            <a:solidFill>
              <a:schemeClr val="accent2"/>
            </a:solidFill>
            <a:ln w="0">
              <a:noFill/>
              <a:prstDash val="solid"/>
              <a:round/>
              <a:headEnd/>
              <a:tailEnd/>
            </a:ln>
          </p:spPr>
          <p:txBody>
            <a:bodyPr/>
            <a:lstStyle/>
            <a:p>
              <a:endParaRPr lang="zh-CN" altLang="en-US"/>
            </a:p>
          </p:txBody>
        </p:sp>
        <p:sp>
          <p:nvSpPr>
            <p:cNvPr id="84118" name="Freeform 150"/>
            <p:cNvSpPr>
              <a:spLocks noEditPoints="1"/>
            </p:cNvSpPr>
            <p:nvPr userDrawn="1"/>
          </p:nvSpPr>
          <p:spPr bwMode="auto">
            <a:xfrm>
              <a:off x="96" y="2789"/>
              <a:ext cx="1062" cy="976"/>
            </a:xfrm>
            <a:custGeom>
              <a:avLst/>
              <a:gdLst/>
              <a:ahLst/>
              <a:cxnLst>
                <a:cxn ang="0">
                  <a:pos x="163" y="155"/>
                </a:cxn>
                <a:cxn ang="0">
                  <a:pos x="152" y="125"/>
                </a:cxn>
                <a:cxn ang="0">
                  <a:pos x="142" y="99"/>
                </a:cxn>
                <a:cxn ang="0">
                  <a:pos x="165" y="93"/>
                </a:cxn>
                <a:cxn ang="0">
                  <a:pos x="146" y="82"/>
                </a:cxn>
                <a:cxn ang="0">
                  <a:pos x="157" y="83"/>
                </a:cxn>
                <a:cxn ang="0">
                  <a:pos x="157" y="77"/>
                </a:cxn>
                <a:cxn ang="0">
                  <a:pos x="135" y="78"/>
                </a:cxn>
                <a:cxn ang="0">
                  <a:pos x="128" y="125"/>
                </a:cxn>
                <a:cxn ang="0">
                  <a:pos x="124" y="84"/>
                </a:cxn>
                <a:cxn ang="0">
                  <a:pos x="118" y="67"/>
                </a:cxn>
                <a:cxn ang="0">
                  <a:pos x="124" y="51"/>
                </a:cxn>
                <a:cxn ang="0">
                  <a:pos x="121" y="37"/>
                </a:cxn>
                <a:cxn ang="0">
                  <a:pos x="119" y="24"/>
                </a:cxn>
                <a:cxn ang="0">
                  <a:pos x="132" y="39"/>
                </a:cxn>
                <a:cxn ang="0">
                  <a:pos x="149" y="18"/>
                </a:cxn>
                <a:cxn ang="0">
                  <a:pos x="147" y="36"/>
                </a:cxn>
                <a:cxn ang="0">
                  <a:pos x="143" y="48"/>
                </a:cxn>
                <a:cxn ang="0">
                  <a:pos x="144" y="67"/>
                </a:cxn>
                <a:cxn ang="0">
                  <a:pos x="199" y="29"/>
                </a:cxn>
                <a:cxn ang="0">
                  <a:pos x="90" y="1"/>
                </a:cxn>
                <a:cxn ang="0">
                  <a:pos x="56" y="8"/>
                </a:cxn>
                <a:cxn ang="0">
                  <a:pos x="85" y="12"/>
                </a:cxn>
                <a:cxn ang="0">
                  <a:pos x="60" y="22"/>
                </a:cxn>
                <a:cxn ang="0">
                  <a:pos x="58" y="29"/>
                </a:cxn>
                <a:cxn ang="0">
                  <a:pos x="38" y="17"/>
                </a:cxn>
                <a:cxn ang="0">
                  <a:pos x="13" y="115"/>
                </a:cxn>
                <a:cxn ang="0">
                  <a:pos x="61" y="146"/>
                </a:cxn>
                <a:cxn ang="0">
                  <a:pos x="45" y="133"/>
                </a:cxn>
                <a:cxn ang="0">
                  <a:pos x="35" y="145"/>
                </a:cxn>
                <a:cxn ang="0">
                  <a:pos x="32" y="128"/>
                </a:cxn>
                <a:cxn ang="0">
                  <a:pos x="46" y="86"/>
                </a:cxn>
                <a:cxn ang="0">
                  <a:pos x="67" y="83"/>
                </a:cxn>
                <a:cxn ang="0">
                  <a:pos x="71" y="95"/>
                </a:cxn>
                <a:cxn ang="0">
                  <a:pos x="61" y="121"/>
                </a:cxn>
                <a:cxn ang="0">
                  <a:pos x="91" y="180"/>
                </a:cxn>
                <a:cxn ang="0">
                  <a:pos x="186" y="166"/>
                </a:cxn>
                <a:cxn ang="0">
                  <a:pos x="182" y="66"/>
                </a:cxn>
                <a:cxn ang="0">
                  <a:pos x="165" y="60"/>
                </a:cxn>
                <a:cxn ang="0">
                  <a:pos x="113" y="61"/>
                </a:cxn>
                <a:cxn ang="0">
                  <a:pos x="108" y="87"/>
                </a:cxn>
                <a:cxn ang="0">
                  <a:pos x="114" y="50"/>
                </a:cxn>
                <a:cxn ang="0">
                  <a:pos x="89" y="26"/>
                </a:cxn>
                <a:cxn ang="0">
                  <a:pos x="105" y="35"/>
                </a:cxn>
                <a:cxn ang="0">
                  <a:pos x="61" y="72"/>
                </a:cxn>
                <a:cxn ang="0">
                  <a:pos x="24" y="37"/>
                </a:cxn>
                <a:cxn ang="0">
                  <a:pos x="68" y="40"/>
                </a:cxn>
                <a:cxn ang="0">
                  <a:pos x="79" y="40"/>
                </a:cxn>
                <a:cxn ang="0">
                  <a:pos x="108" y="45"/>
                </a:cxn>
                <a:cxn ang="0">
                  <a:pos x="99" y="93"/>
                </a:cxn>
                <a:cxn ang="0">
                  <a:pos x="93" y="51"/>
                </a:cxn>
                <a:cxn ang="0">
                  <a:pos x="61" y="72"/>
                </a:cxn>
                <a:cxn ang="0">
                  <a:pos x="80" y="82"/>
                </a:cxn>
                <a:cxn ang="0">
                  <a:pos x="88" y="58"/>
                </a:cxn>
                <a:cxn ang="0">
                  <a:pos x="102" y="145"/>
                </a:cxn>
                <a:cxn ang="0">
                  <a:pos x="82" y="96"/>
                </a:cxn>
                <a:cxn ang="0">
                  <a:pos x="117" y="106"/>
                </a:cxn>
              </a:cxnLst>
              <a:rect l="0" t="0" r="r" b="b"/>
              <a:pathLst>
                <a:path w="210" h="193">
                  <a:moveTo>
                    <a:pt x="186" y="166"/>
                  </a:moveTo>
                  <a:cubicBezTo>
                    <a:pt x="167" y="166"/>
                    <a:pt x="163" y="155"/>
                    <a:pt x="163" y="155"/>
                  </a:cubicBezTo>
                  <a:cubicBezTo>
                    <a:pt x="163" y="155"/>
                    <a:pt x="162" y="147"/>
                    <a:pt x="154" y="145"/>
                  </a:cubicBezTo>
                  <a:cubicBezTo>
                    <a:pt x="135" y="140"/>
                    <a:pt x="147" y="128"/>
                    <a:pt x="152" y="125"/>
                  </a:cubicBezTo>
                  <a:cubicBezTo>
                    <a:pt x="157" y="123"/>
                    <a:pt x="154" y="122"/>
                    <a:pt x="150" y="120"/>
                  </a:cubicBezTo>
                  <a:cubicBezTo>
                    <a:pt x="142" y="115"/>
                    <a:pt x="141" y="109"/>
                    <a:pt x="142" y="99"/>
                  </a:cubicBezTo>
                  <a:cubicBezTo>
                    <a:pt x="142" y="88"/>
                    <a:pt x="149" y="91"/>
                    <a:pt x="149" y="91"/>
                  </a:cubicBezTo>
                  <a:cubicBezTo>
                    <a:pt x="149" y="91"/>
                    <a:pt x="160" y="96"/>
                    <a:pt x="165" y="93"/>
                  </a:cubicBezTo>
                  <a:cubicBezTo>
                    <a:pt x="169" y="91"/>
                    <a:pt x="167" y="88"/>
                    <a:pt x="165" y="89"/>
                  </a:cubicBezTo>
                  <a:cubicBezTo>
                    <a:pt x="163" y="91"/>
                    <a:pt x="148" y="89"/>
                    <a:pt x="146" y="82"/>
                  </a:cubicBezTo>
                  <a:cubicBezTo>
                    <a:pt x="144" y="74"/>
                    <a:pt x="150" y="78"/>
                    <a:pt x="151" y="78"/>
                  </a:cubicBezTo>
                  <a:cubicBezTo>
                    <a:pt x="153" y="79"/>
                    <a:pt x="153" y="81"/>
                    <a:pt x="157" y="83"/>
                  </a:cubicBezTo>
                  <a:cubicBezTo>
                    <a:pt x="168" y="88"/>
                    <a:pt x="162" y="82"/>
                    <a:pt x="162" y="82"/>
                  </a:cubicBezTo>
                  <a:cubicBezTo>
                    <a:pt x="162" y="82"/>
                    <a:pt x="162" y="82"/>
                    <a:pt x="157" y="77"/>
                  </a:cubicBezTo>
                  <a:cubicBezTo>
                    <a:pt x="152" y="71"/>
                    <a:pt x="145" y="73"/>
                    <a:pt x="139" y="73"/>
                  </a:cubicBezTo>
                  <a:cubicBezTo>
                    <a:pt x="133" y="73"/>
                    <a:pt x="135" y="78"/>
                    <a:pt x="135" y="78"/>
                  </a:cubicBezTo>
                  <a:cubicBezTo>
                    <a:pt x="135" y="78"/>
                    <a:pt x="134" y="88"/>
                    <a:pt x="133" y="106"/>
                  </a:cubicBezTo>
                  <a:cubicBezTo>
                    <a:pt x="132" y="124"/>
                    <a:pt x="129" y="126"/>
                    <a:pt x="128" y="125"/>
                  </a:cubicBezTo>
                  <a:cubicBezTo>
                    <a:pt x="127" y="123"/>
                    <a:pt x="125" y="114"/>
                    <a:pt x="125" y="111"/>
                  </a:cubicBezTo>
                  <a:cubicBezTo>
                    <a:pt x="125" y="108"/>
                    <a:pt x="123" y="97"/>
                    <a:pt x="124" y="84"/>
                  </a:cubicBezTo>
                  <a:cubicBezTo>
                    <a:pt x="125" y="72"/>
                    <a:pt x="128" y="77"/>
                    <a:pt x="120" y="74"/>
                  </a:cubicBezTo>
                  <a:cubicBezTo>
                    <a:pt x="111" y="71"/>
                    <a:pt x="116" y="67"/>
                    <a:pt x="118" y="67"/>
                  </a:cubicBezTo>
                  <a:cubicBezTo>
                    <a:pt x="121" y="67"/>
                    <a:pt x="125" y="69"/>
                    <a:pt x="126" y="67"/>
                  </a:cubicBezTo>
                  <a:cubicBezTo>
                    <a:pt x="127" y="59"/>
                    <a:pt x="128" y="52"/>
                    <a:pt x="124" y="51"/>
                  </a:cubicBezTo>
                  <a:cubicBezTo>
                    <a:pt x="115" y="47"/>
                    <a:pt x="119" y="45"/>
                    <a:pt x="122" y="44"/>
                  </a:cubicBezTo>
                  <a:cubicBezTo>
                    <a:pt x="125" y="43"/>
                    <a:pt x="126" y="35"/>
                    <a:pt x="121" y="37"/>
                  </a:cubicBezTo>
                  <a:cubicBezTo>
                    <a:pt x="112" y="40"/>
                    <a:pt x="113" y="32"/>
                    <a:pt x="115" y="31"/>
                  </a:cubicBezTo>
                  <a:cubicBezTo>
                    <a:pt x="117" y="30"/>
                    <a:pt x="120" y="32"/>
                    <a:pt x="119" y="24"/>
                  </a:cubicBezTo>
                  <a:cubicBezTo>
                    <a:pt x="117" y="17"/>
                    <a:pt x="124" y="14"/>
                    <a:pt x="126" y="21"/>
                  </a:cubicBezTo>
                  <a:cubicBezTo>
                    <a:pt x="127" y="28"/>
                    <a:pt x="130" y="42"/>
                    <a:pt x="132" y="39"/>
                  </a:cubicBezTo>
                  <a:cubicBezTo>
                    <a:pt x="134" y="35"/>
                    <a:pt x="138" y="22"/>
                    <a:pt x="142" y="16"/>
                  </a:cubicBezTo>
                  <a:cubicBezTo>
                    <a:pt x="145" y="10"/>
                    <a:pt x="150" y="15"/>
                    <a:pt x="149" y="18"/>
                  </a:cubicBezTo>
                  <a:cubicBezTo>
                    <a:pt x="144" y="33"/>
                    <a:pt x="152" y="34"/>
                    <a:pt x="152" y="34"/>
                  </a:cubicBezTo>
                  <a:cubicBezTo>
                    <a:pt x="152" y="34"/>
                    <a:pt x="151" y="36"/>
                    <a:pt x="147" y="36"/>
                  </a:cubicBezTo>
                  <a:cubicBezTo>
                    <a:pt x="137" y="35"/>
                    <a:pt x="141" y="41"/>
                    <a:pt x="145" y="43"/>
                  </a:cubicBezTo>
                  <a:cubicBezTo>
                    <a:pt x="154" y="46"/>
                    <a:pt x="148" y="48"/>
                    <a:pt x="143" y="48"/>
                  </a:cubicBezTo>
                  <a:cubicBezTo>
                    <a:pt x="139" y="48"/>
                    <a:pt x="136" y="50"/>
                    <a:pt x="135" y="55"/>
                  </a:cubicBezTo>
                  <a:cubicBezTo>
                    <a:pt x="132" y="70"/>
                    <a:pt x="144" y="67"/>
                    <a:pt x="144" y="67"/>
                  </a:cubicBezTo>
                  <a:cubicBezTo>
                    <a:pt x="162" y="72"/>
                    <a:pt x="189" y="69"/>
                    <a:pt x="189" y="69"/>
                  </a:cubicBezTo>
                  <a:cubicBezTo>
                    <a:pt x="209" y="75"/>
                    <a:pt x="200" y="45"/>
                    <a:pt x="199" y="29"/>
                  </a:cubicBezTo>
                  <a:cubicBezTo>
                    <a:pt x="197" y="13"/>
                    <a:pt x="195" y="5"/>
                    <a:pt x="181" y="2"/>
                  </a:cubicBezTo>
                  <a:cubicBezTo>
                    <a:pt x="168" y="0"/>
                    <a:pt x="90" y="1"/>
                    <a:pt x="90" y="1"/>
                  </a:cubicBezTo>
                  <a:cubicBezTo>
                    <a:pt x="87" y="2"/>
                    <a:pt x="56" y="1"/>
                    <a:pt x="56" y="1"/>
                  </a:cubicBezTo>
                  <a:cubicBezTo>
                    <a:pt x="56" y="1"/>
                    <a:pt x="54" y="8"/>
                    <a:pt x="56" y="8"/>
                  </a:cubicBezTo>
                  <a:cubicBezTo>
                    <a:pt x="61" y="8"/>
                    <a:pt x="80" y="9"/>
                    <a:pt x="80" y="9"/>
                  </a:cubicBezTo>
                  <a:cubicBezTo>
                    <a:pt x="81" y="9"/>
                    <a:pt x="90" y="8"/>
                    <a:pt x="85" y="12"/>
                  </a:cubicBezTo>
                  <a:cubicBezTo>
                    <a:pt x="80" y="16"/>
                    <a:pt x="69" y="16"/>
                    <a:pt x="62" y="16"/>
                  </a:cubicBezTo>
                  <a:cubicBezTo>
                    <a:pt x="47" y="15"/>
                    <a:pt x="54" y="22"/>
                    <a:pt x="60" y="22"/>
                  </a:cubicBezTo>
                  <a:cubicBezTo>
                    <a:pt x="78" y="22"/>
                    <a:pt x="82" y="26"/>
                    <a:pt x="74" y="27"/>
                  </a:cubicBezTo>
                  <a:cubicBezTo>
                    <a:pt x="67" y="28"/>
                    <a:pt x="65" y="28"/>
                    <a:pt x="58" y="29"/>
                  </a:cubicBezTo>
                  <a:cubicBezTo>
                    <a:pt x="2" y="38"/>
                    <a:pt x="21" y="23"/>
                    <a:pt x="26" y="23"/>
                  </a:cubicBezTo>
                  <a:cubicBezTo>
                    <a:pt x="49" y="23"/>
                    <a:pt x="44" y="15"/>
                    <a:pt x="38" y="17"/>
                  </a:cubicBezTo>
                  <a:cubicBezTo>
                    <a:pt x="32" y="18"/>
                    <a:pt x="12" y="11"/>
                    <a:pt x="9" y="24"/>
                  </a:cubicBezTo>
                  <a:cubicBezTo>
                    <a:pt x="7" y="37"/>
                    <a:pt x="15" y="103"/>
                    <a:pt x="13" y="115"/>
                  </a:cubicBezTo>
                  <a:cubicBezTo>
                    <a:pt x="0" y="193"/>
                    <a:pt x="71" y="176"/>
                    <a:pt x="71" y="176"/>
                  </a:cubicBezTo>
                  <a:cubicBezTo>
                    <a:pt x="56" y="164"/>
                    <a:pt x="62" y="153"/>
                    <a:pt x="61" y="146"/>
                  </a:cubicBezTo>
                  <a:cubicBezTo>
                    <a:pt x="57" y="125"/>
                    <a:pt x="55" y="122"/>
                    <a:pt x="51" y="124"/>
                  </a:cubicBezTo>
                  <a:cubicBezTo>
                    <a:pt x="43" y="128"/>
                    <a:pt x="44" y="130"/>
                    <a:pt x="45" y="133"/>
                  </a:cubicBezTo>
                  <a:cubicBezTo>
                    <a:pt x="51" y="151"/>
                    <a:pt x="37" y="137"/>
                    <a:pt x="37" y="137"/>
                  </a:cubicBezTo>
                  <a:cubicBezTo>
                    <a:pt x="35" y="138"/>
                    <a:pt x="34" y="142"/>
                    <a:pt x="35" y="145"/>
                  </a:cubicBezTo>
                  <a:cubicBezTo>
                    <a:pt x="47" y="168"/>
                    <a:pt x="36" y="162"/>
                    <a:pt x="33" y="158"/>
                  </a:cubicBezTo>
                  <a:cubicBezTo>
                    <a:pt x="22" y="142"/>
                    <a:pt x="33" y="133"/>
                    <a:pt x="32" y="128"/>
                  </a:cubicBezTo>
                  <a:cubicBezTo>
                    <a:pt x="27" y="108"/>
                    <a:pt x="42" y="100"/>
                    <a:pt x="44" y="97"/>
                  </a:cubicBezTo>
                  <a:cubicBezTo>
                    <a:pt x="46" y="93"/>
                    <a:pt x="45" y="92"/>
                    <a:pt x="46" y="86"/>
                  </a:cubicBezTo>
                  <a:cubicBezTo>
                    <a:pt x="48" y="72"/>
                    <a:pt x="55" y="79"/>
                    <a:pt x="55" y="84"/>
                  </a:cubicBezTo>
                  <a:cubicBezTo>
                    <a:pt x="53" y="100"/>
                    <a:pt x="63" y="88"/>
                    <a:pt x="67" y="83"/>
                  </a:cubicBezTo>
                  <a:cubicBezTo>
                    <a:pt x="78" y="68"/>
                    <a:pt x="77" y="84"/>
                    <a:pt x="75" y="87"/>
                  </a:cubicBezTo>
                  <a:cubicBezTo>
                    <a:pt x="72" y="89"/>
                    <a:pt x="71" y="93"/>
                    <a:pt x="71" y="95"/>
                  </a:cubicBezTo>
                  <a:cubicBezTo>
                    <a:pt x="74" y="103"/>
                    <a:pt x="69" y="111"/>
                    <a:pt x="67" y="112"/>
                  </a:cubicBezTo>
                  <a:cubicBezTo>
                    <a:pt x="66" y="112"/>
                    <a:pt x="61" y="114"/>
                    <a:pt x="61" y="121"/>
                  </a:cubicBezTo>
                  <a:cubicBezTo>
                    <a:pt x="61" y="127"/>
                    <a:pt x="69" y="139"/>
                    <a:pt x="69" y="143"/>
                  </a:cubicBezTo>
                  <a:cubicBezTo>
                    <a:pt x="69" y="178"/>
                    <a:pt x="84" y="181"/>
                    <a:pt x="91" y="180"/>
                  </a:cubicBezTo>
                  <a:cubicBezTo>
                    <a:pt x="98" y="179"/>
                    <a:pt x="159" y="177"/>
                    <a:pt x="185" y="175"/>
                  </a:cubicBezTo>
                  <a:cubicBezTo>
                    <a:pt x="210" y="173"/>
                    <a:pt x="193" y="166"/>
                    <a:pt x="186" y="166"/>
                  </a:cubicBezTo>
                  <a:close/>
                  <a:moveTo>
                    <a:pt x="165" y="60"/>
                  </a:moveTo>
                  <a:cubicBezTo>
                    <a:pt x="203" y="61"/>
                    <a:pt x="185" y="64"/>
                    <a:pt x="182" y="66"/>
                  </a:cubicBezTo>
                  <a:cubicBezTo>
                    <a:pt x="178" y="68"/>
                    <a:pt x="182" y="66"/>
                    <a:pt x="167" y="65"/>
                  </a:cubicBezTo>
                  <a:cubicBezTo>
                    <a:pt x="152" y="65"/>
                    <a:pt x="165" y="60"/>
                    <a:pt x="165" y="60"/>
                  </a:cubicBezTo>
                  <a:close/>
                  <a:moveTo>
                    <a:pt x="114" y="50"/>
                  </a:moveTo>
                  <a:cubicBezTo>
                    <a:pt x="121" y="55"/>
                    <a:pt x="113" y="61"/>
                    <a:pt x="113" y="61"/>
                  </a:cubicBezTo>
                  <a:cubicBezTo>
                    <a:pt x="113" y="61"/>
                    <a:pt x="108" y="70"/>
                    <a:pt x="112" y="78"/>
                  </a:cubicBezTo>
                  <a:cubicBezTo>
                    <a:pt x="116" y="87"/>
                    <a:pt x="116" y="97"/>
                    <a:pt x="108" y="87"/>
                  </a:cubicBezTo>
                  <a:cubicBezTo>
                    <a:pt x="100" y="78"/>
                    <a:pt x="105" y="58"/>
                    <a:pt x="107" y="53"/>
                  </a:cubicBezTo>
                  <a:cubicBezTo>
                    <a:pt x="107" y="53"/>
                    <a:pt x="107" y="44"/>
                    <a:pt x="114" y="50"/>
                  </a:cubicBezTo>
                  <a:close/>
                  <a:moveTo>
                    <a:pt x="83" y="29"/>
                  </a:moveTo>
                  <a:cubicBezTo>
                    <a:pt x="83" y="25"/>
                    <a:pt x="89" y="26"/>
                    <a:pt x="89" y="26"/>
                  </a:cubicBezTo>
                  <a:cubicBezTo>
                    <a:pt x="89" y="26"/>
                    <a:pt x="99" y="30"/>
                    <a:pt x="104" y="30"/>
                  </a:cubicBezTo>
                  <a:cubicBezTo>
                    <a:pt x="108" y="29"/>
                    <a:pt x="114" y="35"/>
                    <a:pt x="105" y="35"/>
                  </a:cubicBezTo>
                  <a:cubicBezTo>
                    <a:pt x="96" y="35"/>
                    <a:pt x="82" y="39"/>
                    <a:pt x="83" y="29"/>
                  </a:cubicBezTo>
                  <a:close/>
                  <a:moveTo>
                    <a:pt x="61" y="72"/>
                  </a:moveTo>
                  <a:cubicBezTo>
                    <a:pt x="55" y="72"/>
                    <a:pt x="16" y="87"/>
                    <a:pt x="16" y="48"/>
                  </a:cubicBezTo>
                  <a:cubicBezTo>
                    <a:pt x="16" y="39"/>
                    <a:pt x="14" y="31"/>
                    <a:pt x="24" y="37"/>
                  </a:cubicBezTo>
                  <a:cubicBezTo>
                    <a:pt x="35" y="42"/>
                    <a:pt x="25" y="42"/>
                    <a:pt x="49" y="40"/>
                  </a:cubicBezTo>
                  <a:cubicBezTo>
                    <a:pt x="49" y="40"/>
                    <a:pt x="66" y="41"/>
                    <a:pt x="68" y="40"/>
                  </a:cubicBezTo>
                  <a:cubicBezTo>
                    <a:pt x="71" y="38"/>
                    <a:pt x="69" y="34"/>
                    <a:pt x="74" y="34"/>
                  </a:cubicBezTo>
                  <a:cubicBezTo>
                    <a:pt x="80" y="34"/>
                    <a:pt x="79" y="40"/>
                    <a:pt x="79" y="40"/>
                  </a:cubicBezTo>
                  <a:cubicBezTo>
                    <a:pt x="79" y="40"/>
                    <a:pt x="74" y="46"/>
                    <a:pt x="109" y="41"/>
                  </a:cubicBezTo>
                  <a:cubicBezTo>
                    <a:pt x="113" y="41"/>
                    <a:pt x="117" y="45"/>
                    <a:pt x="108" y="45"/>
                  </a:cubicBezTo>
                  <a:cubicBezTo>
                    <a:pt x="104" y="45"/>
                    <a:pt x="97" y="48"/>
                    <a:pt x="100" y="53"/>
                  </a:cubicBezTo>
                  <a:cubicBezTo>
                    <a:pt x="102" y="58"/>
                    <a:pt x="99" y="93"/>
                    <a:pt x="99" y="93"/>
                  </a:cubicBezTo>
                  <a:cubicBezTo>
                    <a:pt x="99" y="93"/>
                    <a:pt x="97" y="100"/>
                    <a:pt x="94" y="90"/>
                  </a:cubicBezTo>
                  <a:cubicBezTo>
                    <a:pt x="93" y="86"/>
                    <a:pt x="94" y="53"/>
                    <a:pt x="93" y="51"/>
                  </a:cubicBezTo>
                  <a:cubicBezTo>
                    <a:pt x="93" y="48"/>
                    <a:pt x="77" y="45"/>
                    <a:pt x="77" y="57"/>
                  </a:cubicBezTo>
                  <a:cubicBezTo>
                    <a:pt x="77" y="68"/>
                    <a:pt x="73" y="71"/>
                    <a:pt x="61" y="72"/>
                  </a:cubicBezTo>
                  <a:close/>
                  <a:moveTo>
                    <a:pt x="85" y="84"/>
                  </a:moveTo>
                  <a:cubicBezTo>
                    <a:pt x="82" y="88"/>
                    <a:pt x="78" y="90"/>
                    <a:pt x="80" y="82"/>
                  </a:cubicBezTo>
                  <a:cubicBezTo>
                    <a:pt x="81" y="74"/>
                    <a:pt x="83" y="63"/>
                    <a:pt x="83" y="57"/>
                  </a:cubicBezTo>
                  <a:cubicBezTo>
                    <a:pt x="83" y="57"/>
                    <a:pt x="87" y="50"/>
                    <a:pt x="88" y="58"/>
                  </a:cubicBezTo>
                  <a:cubicBezTo>
                    <a:pt x="89" y="66"/>
                    <a:pt x="87" y="81"/>
                    <a:pt x="85" y="84"/>
                  </a:cubicBezTo>
                  <a:close/>
                  <a:moveTo>
                    <a:pt x="102" y="145"/>
                  </a:moveTo>
                  <a:cubicBezTo>
                    <a:pt x="78" y="144"/>
                    <a:pt x="77" y="148"/>
                    <a:pt x="77" y="117"/>
                  </a:cubicBezTo>
                  <a:cubicBezTo>
                    <a:pt x="77" y="86"/>
                    <a:pt x="81" y="93"/>
                    <a:pt x="82" y="96"/>
                  </a:cubicBezTo>
                  <a:cubicBezTo>
                    <a:pt x="82" y="96"/>
                    <a:pt x="90" y="116"/>
                    <a:pt x="111" y="101"/>
                  </a:cubicBezTo>
                  <a:cubicBezTo>
                    <a:pt x="114" y="98"/>
                    <a:pt x="116" y="96"/>
                    <a:pt x="117" y="106"/>
                  </a:cubicBezTo>
                  <a:cubicBezTo>
                    <a:pt x="117" y="117"/>
                    <a:pt x="127" y="145"/>
                    <a:pt x="102" y="145"/>
                  </a:cubicBezTo>
                  <a:close/>
                </a:path>
              </a:pathLst>
            </a:custGeom>
            <a:solidFill>
              <a:schemeClr val="accent2"/>
            </a:solidFill>
            <a:ln w="0">
              <a:noFill/>
              <a:prstDash val="solid"/>
              <a:round/>
              <a:headEnd/>
              <a:tailEnd/>
            </a:ln>
          </p:spPr>
          <p:txBody>
            <a:bodyPr/>
            <a:lstStyle/>
            <a:p>
              <a:endParaRPr lang="zh-CN" altLang="en-US"/>
            </a:p>
          </p:txBody>
        </p:sp>
        <p:sp>
          <p:nvSpPr>
            <p:cNvPr id="84119" name="Freeform 151"/>
            <p:cNvSpPr>
              <a:spLocks/>
            </p:cNvSpPr>
            <p:nvPr userDrawn="1"/>
          </p:nvSpPr>
          <p:spPr bwMode="auto">
            <a:xfrm>
              <a:off x="348" y="3254"/>
              <a:ext cx="86" cy="102"/>
            </a:xfrm>
            <a:custGeom>
              <a:avLst/>
              <a:gdLst/>
              <a:ahLst/>
              <a:cxnLst>
                <a:cxn ang="0">
                  <a:pos x="14" y="5"/>
                </a:cxn>
                <a:cxn ang="0">
                  <a:pos x="9" y="20"/>
                </a:cxn>
                <a:cxn ang="0">
                  <a:pos x="14" y="5"/>
                </a:cxn>
              </a:cxnLst>
              <a:rect l="0" t="0" r="r" b="b"/>
              <a:pathLst>
                <a:path w="17" h="20">
                  <a:moveTo>
                    <a:pt x="14" y="5"/>
                  </a:moveTo>
                  <a:cubicBezTo>
                    <a:pt x="13" y="0"/>
                    <a:pt x="0" y="8"/>
                    <a:pt x="9" y="20"/>
                  </a:cubicBezTo>
                  <a:cubicBezTo>
                    <a:pt x="9" y="20"/>
                    <a:pt x="17" y="17"/>
                    <a:pt x="14" y="5"/>
                  </a:cubicBezTo>
                  <a:close/>
                </a:path>
              </a:pathLst>
            </a:custGeom>
            <a:solidFill>
              <a:schemeClr val="accent2"/>
            </a:solidFill>
            <a:ln w="0">
              <a:noFill/>
              <a:prstDash val="solid"/>
              <a:round/>
              <a:headEnd/>
              <a:tailEnd/>
            </a:ln>
          </p:spPr>
          <p:txBody>
            <a:bodyPr/>
            <a:lstStyle/>
            <a:p>
              <a:endParaRPr lang="zh-CN" altLang="en-US"/>
            </a:p>
          </p:txBody>
        </p:sp>
        <p:sp>
          <p:nvSpPr>
            <p:cNvPr id="84120" name="Freeform 152"/>
            <p:cNvSpPr>
              <a:spLocks/>
            </p:cNvSpPr>
            <p:nvPr userDrawn="1"/>
          </p:nvSpPr>
          <p:spPr bwMode="auto">
            <a:xfrm>
              <a:off x="267" y="3295"/>
              <a:ext cx="76" cy="136"/>
            </a:xfrm>
            <a:custGeom>
              <a:avLst/>
              <a:gdLst/>
              <a:ahLst/>
              <a:cxnLst>
                <a:cxn ang="0">
                  <a:pos x="7" y="10"/>
                </a:cxn>
                <a:cxn ang="0">
                  <a:pos x="4" y="25"/>
                </a:cxn>
                <a:cxn ang="0">
                  <a:pos x="15" y="16"/>
                </a:cxn>
                <a:cxn ang="0">
                  <a:pos x="13" y="8"/>
                </a:cxn>
                <a:cxn ang="0">
                  <a:pos x="7" y="10"/>
                </a:cxn>
              </a:cxnLst>
              <a:rect l="0" t="0" r="r" b="b"/>
              <a:pathLst>
                <a:path w="15" h="27">
                  <a:moveTo>
                    <a:pt x="7" y="10"/>
                  </a:moveTo>
                  <a:cubicBezTo>
                    <a:pt x="0" y="19"/>
                    <a:pt x="2" y="23"/>
                    <a:pt x="4" y="25"/>
                  </a:cubicBezTo>
                  <a:cubicBezTo>
                    <a:pt x="7" y="27"/>
                    <a:pt x="11" y="26"/>
                    <a:pt x="15" y="16"/>
                  </a:cubicBezTo>
                  <a:cubicBezTo>
                    <a:pt x="15" y="16"/>
                    <a:pt x="12" y="11"/>
                    <a:pt x="13" y="8"/>
                  </a:cubicBezTo>
                  <a:cubicBezTo>
                    <a:pt x="15" y="6"/>
                    <a:pt x="14" y="0"/>
                    <a:pt x="7" y="10"/>
                  </a:cubicBezTo>
                  <a:close/>
                </a:path>
              </a:pathLst>
            </a:custGeom>
            <a:solidFill>
              <a:schemeClr val="accent2"/>
            </a:solidFill>
            <a:ln w="0">
              <a:noFill/>
              <a:prstDash val="solid"/>
              <a:round/>
              <a:headEnd/>
              <a:tailEnd/>
            </a:ln>
          </p:spPr>
          <p:txBody>
            <a:bodyPr/>
            <a:lstStyle/>
            <a:p>
              <a:endParaRPr lang="zh-CN" altLang="en-US"/>
            </a:p>
          </p:txBody>
        </p:sp>
        <p:sp>
          <p:nvSpPr>
            <p:cNvPr id="84121" name="Freeform 153"/>
            <p:cNvSpPr>
              <a:spLocks/>
            </p:cNvSpPr>
            <p:nvPr userDrawn="1"/>
          </p:nvSpPr>
          <p:spPr bwMode="auto">
            <a:xfrm>
              <a:off x="222" y="3022"/>
              <a:ext cx="243" cy="116"/>
            </a:xfrm>
            <a:custGeom>
              <a:avLst/>
              <a:gdLst/>
              <a:ahLst/>
              <a:cxnLst>
                <a:cxn ang="0">
                  <a:pos x="40" y="2"/>
                </a:cxn>
                <a:cxn ang="0">
                  <a:pos x="9" y="1"/>
                </a:cxn>
                <a:cxn ang="0">
                  <a:pos x="1" y="9"/>
                </a:cxn>
                <a:cxn ang="0">
                  <a:pos x="22" y="21"/>
                </a:cxn>
                <a:cxn ang="0">
                  <a:pos x="34" y="20"/>
                </a:cxn>
                <a:cxn ang="0">
                  <a:pos x="40" y="19"/>
                </a:cxn>
                <a:cxn ang="0">
                  <a:pos x="40" y="2"/>
                </a:cxn>
              </a:cxnLst>
              <a:rect l="0" t="0" r="r" b="b"/>
              <a:pathLst>
                <a:path w="48" h="23">
                  <a:moveTo>
                    <a:pt x="40" y="2"/>
                  </a:moveTo>
                  <a:cubicBezTo>
                    <a:pt x="38" y="3"/>
                    <a:pt x="9" y="1"/>
                    <a:pt x="9" y="1"/>
                  </a:cubicBezTo>
                  <a:cubicBezTo>
                    <a:pt x="5" y="1"/>
                    <a:pt x="1" y="0"/>
                    <a:pt x="1" y="9"/>
                  </a:cubicBezTo>
                  <a:cubicBezTo>
                    <a:pt x="0" y="23"/>
                    <a:pt x="17" y="21"/>
                    <a:pt x="22" y="21"/>
                  </a:cubicBezTo>
                  <a:cubicBezTo>
                    <a:pt x="26" y="21"/>
                    <a:pt x="30" y="18"/>
                    <a:pt x="34" y="20"/>
                  </a:cubicBezTo>
                  <a:cubicBezTo>
                    <a:pt x="34" y="20"/>
                    <a:pt x="38" y="23"/>
                    <a:pt x="40" y="19"/>
                  </a:cubicBezTo>
                  <a:cubicBezTo>
                    <a:pt x="48" y="5"/>
                    <a:pt x="43" y="0"/>
                    <a:pt x="40" y="2"/>
                  </a:cubicBezTo>
                  <a:close/>
                </a:path>
              </a:pathLst>
            </a:custGeom>
            <a:solidFill>
              <a:schemeClr val="accent2"/>
            </a:solidFill>
            <a:ln w="0">
              <a:noFill/>
              <a:prstDash val="solid"/>
              <a:round/>
              <a:headEnd/>
              <a:tailEnd/>
            </a:ln>
          </p:spPr>
          <p:txBody>
            <a:bodyPr/>
            <a:lstStyle/>
            <a:p>
              <a:endParaRPr lang="zh-CN" altLang="en-US"/>
            </a:p>
          </p:txBody>
        </p:sp>
        <p:sp>
          <p:nvSpPr>
            <p:cNvPr id="84122" name="Freeform 154"/>
            <p:cNvSpPr>
              <a:spLocks/>
            </p:cNvSpPr>
            <p:nvPr userDrawn="1"/>
          </p:nvSpPr>
          <p:spPr bwMode="auto">
            <a:xfrm>
              <a:off x="500" y="3345"/>
              <a:ext cx="177" cy="187"/>
            </a:xfrm>
            <a:custGeom>
              <a:avLst/>
              <a:gdLst/>
              <a:ahLst/>
              <a:cxnLst>
                <a:cxn ang="0">
                  <a:pos x="24" y="2"/>
                </a:cxn>
                <a:cxn ang="0">
                  <a:pos x="11" y="2"/>
                </a:cxn>
                <a:cxn ang="0">
                  <a:pos x="4" y="20"/>
                </a:cxn>
                <a:cxn ang="0">
                  <a:pos x="28" y="22"/>
                </a:cxn>
                <a:cxn ang="0">
                  <a:pos x="24" y="2"/>
                </a:cxn>
              </a:cxnLst>
              <a:rect l="0" t="0" r="r" b="b"/>
              <a:pathLst>
                <a:path w="35" h="37">
                  <a:moveTo>
                    <a:pt x="24" y="2"/>
                  </a:moveTo>
                  <a:cubicBezTo>
                    <a:pt x="19" y="3"/>
                    <a:pt x="11" y="2"/>
                    <a:pt x="11" y="2"/>
                  </a:cubicBezTo>
                  <a:cubicBezTo>
                    <a:pt x="0" y="2"/>
                    <a:pt x="5" y="14"/>
                    <a:pt x="4" y="20"/>
                  </a:cubicBezTo>
                  <a:cubicBezTo>
                    <a:pt x="3" y="27"/>
                    <a:pt x="22" y="37"/>
                    <a:pt x="28" y="22"/>
                  </a:cubicBezTo>
                  <a:cubicBezTo>
                    <a:pt x="35" y="7"/>
                    <a:pt x="28" y="0"/>
                    <a:pt x="24" y="2"/>
                  </a:cubicBezTo>
                  <a:close/>
                </a:path>
              </a:pathLst>
            </a:custGeom>
            <a:solidFill>
              <a:schemeClr val="accent2"/>
            </a:solidFill>
            <a:ln w="0">
              <a:noFill/>
              <a:prstDash val="solid"/>
              <a:round/>
              <a:headEnd/>
              <a:tailEnd/>
            </a:ln>
          </p:spPr>
          <p:txBody>
            <a:bodyPr/>
            <a:lstStyle/>
            <a:p>
              <a:endParaRPr lang="zh-CN" altLang="en-US"/>
            </a:p>
          </p:txBody>
        </p:sp>
        <p:sp>
          <p:nvSpPr>
            <p:cNvPr id="84123" name="Freeform 155"/>
            <p:cNvSpPr>
              <a:spLocks/>
            </p:cNvSpPr>
            <p:nvPr userDrawn="1"/>
          </p:nvSpPr>
          <p:spPr bwMode="auto">
            <a:xfrm>
              <a:off x="905" y="3158"/>
              <a:ext cx="177" cy="36"/>
            </a:xfrm>
            <a:custGeom>
              <a:avLst/>
              <a:gdLst/>
              <a:ahLst/>
              <a:cxnLst>
                <a:cxn ang="0">
                  <a:pos x="5" y="0"/>
                </a:cxn>
                <a:cxn ang="0">
                  <a:pos x="14" y="5"/>
                </a:cxn>
                <a:cxn ang="0">
                  <a:pos x="5" y="0"/>
                </a:cxn>
              </a:cxnLst>
              <a:rect l="0" t="0" r="r" b="b"/>
              <a:pathLst>
                <a:path w="35" h="7">
                  <a:moveTo>
                    <a:pt x="5" y="0"/>
                  </a:moveTo>
                  <a:cubicBezTo>
                    <a:pt x="0" y="0"/>
                    <a:pt x="7" y="7"/>
                    <a:pt x="14" y="5"/>
                  </a:cubicBezTo>
                  <a:cubicBezTo>
                    <a:pt x="35" y="1"/>
                    <a:pt x="5" y="0"/>
                    <a:pt x="5" y="0"/>
                  </a:cubicBezTo>
                  <a:close/>
                </a:path>
              </a:pathLst>
            </a:custGeom>
            <a:solidFill>
              <a:schemeClr val="accent2"/>
            </a:solidFill>
            <a:ln w="0">
              <a:noFill/>
              <a:prstDash val="solid"/>
              <a:round/>
              <a:headEnd/>
              <a:tailEnd/>
            </a:ln>
          </p:spPr>
          <p:txBody>
            <a:bodyPr/>
            <a:lstStyle/>
            <a:p>
              <a:endParaRPr lang="zh-CN" altLang="en-US"/>
            </a:p>
          </p:txBody>
        </p:sp>
        <p:sp>
          <p:nvSpPr>
            <p:cNvPr id="84124" name="Freeform 156"/>
            <p:cNvSpPr>
              <a:spLocks/>
            </p:cNvSpPr>
            <p:nvPr userDrawn="1"/>
          </p:nvSpPr>
          <p:spPr bwMode="auto">
            <a:xfrm>
              <a:off x="965" y="3153"/>
              <a:ext cx="137" cy="81"/>
            </a:xfrm>
            <a:custGeom>
              <a:avLst/>
              <a:gdLst/>
              <a:ahLst/>
              <a:cxnLst>
                <a:cxn ang="0">
                  <a:pos x="7" y="13"/>
                </a:cxn>
                <a:cxn ang="0">
                  <a:pos x="25" y="6"/>
                </a:cxn>
                <a:cxn ang="0">
                  <a:pos x="17" y="1"/>
                </a:cxn>
                <a:cxn ang="0">
                  <a:pos x="7" y="11"/>
                </a:cxn>
                <a:cxn ang="0">
                  <a:pos x="7" y="13"/>
                </a:cxn>
              </a:cxnLst>
              <a:rect l="0" t="0" r="r" b="b"/>
              <a:pathLst>
                <a:path w="27" h="16">
                  <a:moveTo>
                    <a:pt x="7" y="13"/>
                  </a:moveTo>
                  <a:cubicBezTo>
                    <a:pt x="7" y="13"/>
                    <a:pt x="18" y="16"/>
                    <a:pt x="25" y="6"/>
                  </a:cubicBezTo>
                  <a:cubicBezTo>
                    <a:pt x="27" y="2"/>
                    <a:pt x="23" y="0"/>
                    <a:pt x="17" y="1"/>
                  </a:cubicBezTo>
                  <a:cubicBezTo>
                    <a:pt x="13" y="1"/>
                    <a:pt x="14" y="11"/>
                    <a:pt x="7" y="11"/>
                  </a:cubicBezTo>
                  <a:cubicBezTo>
                    <a:pt x="0" y="11"/>
                    <a:pt x="7" y="13"/>
                    <a:pt x="7" y="13"/>
                  </a:cubicBezTo>
                  <a:close/>
                </a:path>
              </a:pathLst>
            </a:custGeom>
            <a:solidFill>
              <a:schemeClr val="accent2"/>
            </a:solidFill>
            <a:ln w="0">
              <a:noFill/>
              <a:prstDash val="solid"/>
              <a:round/>
              <a:headEnd/>
              <a:tailEnd/>
            </a:ln>
          </p:spPr>
          <p:txBody>
            <a:bodyPr/>
            <a:lstStyle/>
            <a:p>
              <a:endParaRPr lang="zh-CN" altLang="en-US"/>
            </a:p>
          </p:txBody>
        </p:sp>
        <p:sp>
          <p:nvSpPr>
            <p:cNvPr id="84125" name="Freeform 157"/>
            <p:cNvSpPr>
              <a:spLocks/>
            </p:cNvSpPr>
            <p:nvPr userDrawn="1"/>
          </p:nvSpPr>
          <p:spPr bwMode="auto">
            <a:xfrm>
              <a:off x="960" y="3204"/>
              <a:ext cx="177" cy="86"/>
            </a:xfrm>
            <a:custGeom>
              <a:avLst/>
              <a:gdLst/>
              <a:ahLst/>
              <a:cxnLst>
                <a:cxn ang="0">
                  <a:pos x="25" y="6"/>
                </a:cxn>
                <a:cxn ang="0">
                  <a:pos x="8" y="10"/>
                </a:cxn>
                <a:cxn ang="0">
                  <a:pos x="6" y="13"/>
                </a:cxn>
                <a:cxn ang="0">
                  <a:pos x="27" y="12"/>
                </a:cxn>
                <a:cxn ang="0">
                  <a:pos x="25" y="6"/>
                </a:cxn>
              </a:cxnLst>
              <a:rect l="0" t="0" r="r" b="b"/>
              <a:pathLst>
                <a:path w="35" h="17">
                  <a:moveTo>
                    <a:pt x="25" y="6"/>
                  </a:moveTo>
                  <a:cubicBezTo>
                    <a:pt x="20" y="12"/>
                    <a:pt x="8" y="10"/>
                    <a:pt x="8" y="10"/>
                  </a:cubicBezTo>
                  <a:cubicBezTo>
                    <a:pt x="8" y="10"/>
                    <a:pt x="0" y="9"/>
                    <a:pt x="6" y="13"/>
                  </a:cubicBezTo>
                  <a:cubicBezTo>
                    <a:pt x="11" y="17"/>
                    <a:pt x="18" y="15"/>
                    <a:pt x="27" y="12"/>
                  </a:cubicBezTo>
                  <a:cubicBezTo>
                    <a:pt x="35" y="8"/>
                    <a:pt x="31" y="0"/>
                    <a:pt x="25" y="6"/>
                  </a:cubicBezTo>
                  <a:close/>
                </a:path>
              </a:pathLst>
            </a:custGeom>
            <a:solidFill>
              <a:schemeClr val="accent2"/>
            </a:solidFill>
            <a:ln w="0">
              <a:noFill/>
              <a:prstDash val="solid"/>
              <a:round/>
              <a:headEnd/>
              <a:tailEnd/>
            </a:ln>
          </p:spPr>
          <p:txBody>
            <a:bodyPr/>
            <a:lstStyle/>
            <a:p>
              <a:endParaRPr lang="zh-CN" altLang="en-US"/>
            </a:p>
          </p:txBody>
        </p:sp>
        <p:sp>
          <p:nvSpPr>
            <p:cNvPr id="84126" name="Freeform 158"/>
            <p:cNvSpPr>
              <a:spLocks/>
            </p:cNvSpPr>
            <p:nvPr userDrawn="1"/>
          </p:nvSpPr>
          <p:spPr bwMode="auto">
            <a:xfrm>
              <a:off x="844" y="3285"/>
              <a:ext cx="248" cy="60"/>
            </a:xfrm>
            <a:custGeom>
              <a:avLst/>
              <a:gdLst/>
              <a:ahLst/>
              <a:cxnLst>
                <a:cxn ang="0">
                  <a:pos x="40" y="3"/>
                </a:cxn>
                <a:cxn ang="0">
                  <a:pos x="29" y="1"/>
                </a:cxn>
                <a:cxn ang="0">
                  <a:pos x="7" y="0"/>
                </a:cxn>
                <a:cxn ang="0">
                  <a:pos x="2" y="5"/>
                </a:cxn>
                <a:cxn ang="0">
                  <a:pos x="20" y="8"/>
                </a:cxn>
                <a:cxn ang="0">
                  <a:pos x="41" y="8"/>
                </a:cxn>
                <a:cxn ang="0">
                  <a:pos x="40" y="3"/>
                </a:cxn>
              </a:cxnLst>
              <a:rect l="0" t="0" r="r" b="b"/>
              <a:pathLst>
                <a:path w="49" h="12">
                  <a:moveTo>
                    <a:pt x="40" y="3"/>
                  </a:moveTo>
                  <a:cubicBezTo>
                    <a:pt x="37" y="2"/>
                    <a:pt x="36" y="0"/>
                    <a:pt x="29" y="1"/>
                  </a:cubicBezTo>
                  <a:cubicBezTo>
                    <a:pt x="13" y="4"/>
                    <a:pt x="7" y="0"/>
                    <a:pt x="7" y="0"/>
                  </a:cubicBezTo>
                  <a:cubicBezTo>
                    <a:pt x="7" y="0"/>
                    <a:pt x="0" y="3"/>
                    <a:pt x="2" y="5"/>
                  </a:cubicBezTo>
                  <a:cubicBezTo>
                    <a:pt x="5" y="7"/>
                    <a:pt x="17" y="8"/>
                    <a:pt x="20" y="8"/>
                  </a:cubicBezTo>
                  <a:cubicBezTo>
                    <a:pt x="23" y="8"/>
                    <a:pt x="34" y="12"/>
                    <a:pt x="41" y="8"/>
                  </a:cubicBezTo>
                  <a:cubicBezTo>
                    <a:pt x="49" y="4"/>
                    <a:pt x="44" y="3"/>
                    <a:pt x="40" y="3"/>
                  </a:cubicBezTo>
                  <a:close/>
                </a:path>
              </a:pathLst>
            </a:custGeom>
            <a:solidFill>
              <a:schemeClr val="accent2"/>
            </a:solidFill>
            <a:ln w="0">
              <a:noFill/>
              <a:prstDash val="solid"/>
              <a:round/>
              <a:headEnd/>
              <a:tailEnd/>
            </a:ln>
          </p:spPr>
          <p:txBody>
            <a:bodyPr/>
            <a:lstStyle/>
            <a:p>
              <a:endParaRPr lang="zh-CN" altLang="en-US"/>
            </a:p>
          </p:txBody>
        </p:sp>
        <p:sp>
          <p:nvSpPr>
            <p:cNvPr id="84127" name="Freeform 159"/>
            <p:cNvSpPr>
              <a:spLocks/>
            </p:cNvSpPr>
            <p:nvPr userDrawn="1"/>
          </p:nvSpPr>
          <p:spPr bwMode="auto">
            <a:xfrm>
              <a:off x="869" y="3340"/>
              <a:ext cx="203" cy="56"/>
            </a:xfrm>
            <a:custGeom>
              <a:avLst/>
              <a:gdLst/>
              <a:ahLst/>
              <a:cxnLst>
                <a:cxn ang="0">
                  <a:pos x="37" y="2"/>
                </a:cxn>
                <a:cxn ang="0">
                  <a:pos x="26" y="4"/>
                </a:cxn>
                <a:cxn ang="0">
                  <a:pos x="13" y="3"/>
                </a:cxn>
                <a:cxn ang="0">
                  <a:pos x="1" y="2"/>
                </a:cxn>
                <a:cxn ang="0">
                  <a:pos x="35" y="8"/>
                </a:cxn>
                <a:cxn ang="0">
                  <a:pos x="37" y="2"/>
                </a:cxn>
              </a:cxnLst>
              <a:rect l="0" t="0" r="r" b="b"/>
              <a:pathLst>
                <a:path w="40" h="11">
                  <a:moveTo>
                    <a:pt x="37" y="2"/>
                  </a:moveTo>
                  <a:cubicBezTo>
                    <a:pt x="34" y="4"/>
                    <a:pt x="30" y="4"/>
                    <a:pt x="26" y="4"/>
                  </a:cubicBezTo>
                  <a:cubicBezTo>
                    <a:pt x="23" y="4"/>
                    <a:pt x="16" y="2"/>
                    <a:pt x="13" y="3"/>
                  </a:cubicBezTo>
                  <a:cubicBezTo>
                    <a:pt x="10" y="4"/>
                    <a:pt x="1" y="2"/>
                    <a:pt x="1" y="2"/>
                  </a:cubicBezTo>
                  <a:cubicBezTo>
                    <a:pt x="0" y="11"/>
                    <a:pt x="30" y="10"/>
                    <a:pt x="35" y="8"/>
                  </a:cubicBezTo>
                  <a:cubicBezTo>
                    <a:pt x="40" y="5"/>
                    <a:pt x="40" y="0"/>
                    <a:pt x="37" y="2"/>
                  </a:cubicBezTo>
                  <a:close/>
                </a:path>
              </a:pathLst>
            </a:custGeom>
            <a:solidFill>
              <a:schemeClr val="accent2"/>
            </a:solidFill>
            <a:ln w="0">
              <a:noFill/>
              <a:prstDash val="solid"/>
              <a:round/>
              <a:headEnd/>
              <a:tailEnd/>
            </a:ln>
          </p:spPr>
          <p:txBody>
            <a:bodyPr/>
            <a:lstStyle/>
            <a:p>
              <a:endParaRPr lang="zh-CN" altLang="en-US"/>
            </a:p>
          </p:txBody>
        </p:sp>
        <p:sp>
          <p:nvSpPr>
            <p:cNvPr id="84128" name="Freeform 160"/>
            <p:cNvSpPr>
              <a:spLocks/>
            </p:cNvSpPr>
            <p:nvPr userDrawn="1"/>
          </p:nvSpPr>
          <p:spPr bwMode="auto">
            <a:xfrm>
              <a:off x="859" y="3386"/>
              <a:ext cx="207" cy="172"/>
            </a:xfrm>
            <a:custGeom>
              <a:avLst/>
              <a:gdLst/>
              <a:ahLst/>
              <a:cxnLst>
                <a:cxn ang="0">
                  <a:pos x="28" y="9"/>
                </a:cxn>
                <a:cxn ang="0">
                  <a:pos x="13" y="6"/>
                </a:cxn>
                <a:cxn ang="0">
                  <a:pos x="4" y="15"/>
                </a:cxn>
                <a:cxn ang="0">
                  <a:pos x="1" y="19"/>
                </a:cxn>
                <a:cxn ang="0">
                  <a:pos x="9" y="19"/>
                </a:cxn>
                <a:cxn ang="0">
                  <a:pos x="17" y="27"/>
                </a:cxn>
                <a:cxn ang="0">
                  <a:pos x="21" y="30"/>
                </a:cxn>
                <a:cxn ang="0">
                  <a:pos x="29" y="19"/>
                </a:cxn>
                <a:cxn ang="0">
                  <a:pos x="39" y="19"/>
                </a:cxn>
                <a:cxn ang="0">
                  <a:pos x="28" y="9"/>
                </a:cxn>
              </a:cxnLst>
              <a:rect l="0" t="0" r="r" b="b"/>
              <a:pathLst>
                <a:path w="41" h="34">
                  <a:moveTo>
                    <a:pt x="28" y="9"/>
                  </a:moveTo>
                  <a:cubicBezTo>
                    <a:pt x="28" y="6"/>
                    <a:pt x="14" y="0"/>
                    <a:pt x="13" y="6"/>
                  </a:cubicBezTo>
                  <a:cubicBezTo>
                    <a:pt x="11" y="12"/>
                    <a:pt x="4" y="15"/>
                    <a:pt x="4" y="15"/>
                  </a:cubicBezTo>
                  <a:cubicBezTo>
                    <a:pt x="0" y="16"/>
                    <a:pt x="0" y="16"/>
                    <a:pt x="1" y="19"/>
                  </a:cubicBezTo>
                  <a:cubicBezTo>
                    <a:pt x="1" y="22"/>
                    <a:pt x="4" y="24"/>
                    <a:pt x="9" y="19"/>
                  </a:cubicBezTo>
                  <a:cubicBezTo>
                    <a:pt x="17" y="10"/>
                    <a:pt x="17" y="26"/>
                    <a:pt x="17" y="27"/>
                  </a:cubicBezTo>
                  <a:cubicBezTo>
                    <a:pt x="18" y="29"/>
                    <a:pt x="19" y="34"/>
                    <a:pt x="21" y="30"/>
                  </a:cubicBezTo>
                  <a:cubicBezTo>
                    <a:pt x="22" y="26"/>
                    <a:pt x="25" y="14"/>
                    <a:pt x="29" y="19"/>
                  </a:cubicBezTo>
                  <a:cubicBezTo>
                    <a:pt x="35" y="27"/>
                    <a:pt x="41" y="19"/>
                    <a:pt x="39" y="19"/>
                  </a:cubicBezTo>
                  <a:cubicBezTo>
                    <a:pt x="38" y="18"/>
                    <a:pt x="28" y="13"/>
                    <a:pt x="28" y="9"/>
                  </a:cubicBezTo>
                  <a:close/>
                </a:path>
              </a:pathLst>
            </a:custGeom>
            <a:solidFill>
              <a:schemeClr val="accent2"/>
            </a:solidFill>
            <a:ln w="0">
              <a:noFill/>
              <a:prstDash val="solid"/>
              <a:round/>
              <a:headEnd/>
              <a:tailEnd/>
            </a:ln>
          </p:spPr>
          <p:txBody>
            <a:bodyPr/>
            <a:lstStyle/>
            <a:p>
              <a:endParaRPr lang="zh-CN" altLang="en-US"/>
            </a:p>
          </p:txBody>
        </p:sp>
        <p:sp>
          <p:nvSpPr>
            <p:cNvPr id="84129" name="Freeform 161"/>
            <p:cNvSpPr>
              <a:spLocks/>
            </p:cNvSpPr>
            <p:nvPr userDrawn="1"/>
          </p:nvSpPr>
          <p:spPr bwMode="auto">
            <a:xfrm>
              <a:off x="996" y="3305"/>
              <a:ext cx="126" cy="318"/>
            </a:xfrm>
            <a:custGeom>
              <a:avLst/>
              <a:gdLst/>
              <a:ahLst/>
              <a:cxnLst>
                <a:cxn ang="0">
                  <a:pos x="22" y="2"/>
                </a:cxn>
                <a:cxn ang="0">
                  <a:pos x="18" y="17"/>
                </a:cxn>
                <a:cxn ang="0">
                  <a:pos x="7" y="20"/>
                </a:cxn>
                <a:cxn ang="0">
                  <a:pos x="7" y="23"/>
                </a:cxn>
                <a:cxn ang="0">
                  <a:pos x="17" y="34"/>
                </a:cxn>
                <a:cxn ang="0">
                  <a:pos x="12" y="45"/>
                </a:cxn>
                <a:cxn ang="0">
                  <a:pos x="0" y="55"/>
                </a:cxn>
                <a:cxn ang="0">
                  <a:pos x="5" y="58"/>
                </a:cxn>
                <a:cxn ang="0">
                  <a:pos x="16" y="62"/>
                </a:cxn>
                <a:cxn ang="0">
                  <a:pos x="23" y="57"/>
                </a:cxn>
                <a:cxn ang="0">
                  <a:pos x="25" y="14"/>
                </a:cxn>
                <a:cxn ang="0">
                  <a:pos x="25" y="2"/>
                </a:cxn>
                <a:cxn ang="0">
                  <a:pos x="22" y="2"/>
                </a:cxn>
              </a:cxnLst>
              <a:rect l="0" t="0" r="r" b="b"/>
              <a:pathLst>
                <a:path w="25" h="63">
                  <a:moveTo>
                    <a:pt x="22" y="2"/>
                  </a:moveTo>
                  <a:cubicBezTo>
                    <a:pt x="22" y="2"/>
                    <a:pt x="20" y="15"/>
                    <a:pt x="18" y="17"/>
                  </a:cubicBezTo>
                  <a:cubicBezTo>
                    <a:pt x="15" y="19"/>
                    <a:pt x="10" y="20"/>
                    <a:pt x="7" y="20"/>
                  </a:cubicBezTo>
                  <a:cubicBezTo>
                    <a:pt x="4" y="19"/>
                    <a:pt x="4" y="22"/>
                    <a:pt x="7" y="23"/>
                  </a:cubicBezTo>
                  <a:cubicBezTo>
                    <a:pt x="10" y="24"/>
                    <a:pt x="17" y="29"/>
                    <a:pt x="17" y="34"/>
                  </a:cubicBezTo>
                  <a:cubicBezTo>
                    <a:pt x="17" y="40"/>
                    <a:pt x="17" y="44"/>
                    <a:pt x="12" y="45"/>
                  </a:cubicBezTo>
                  <a:cubicBezTo>
                    <a:pt x="6" y="46"/>
                    <a:pt x="0" y="47"/>
                    <a:pt x="0" y="55"/>
                  </a:cubicBezTo>
                  <a:cubicBezTo>
                    <a:pt x="0" y="55"/>
                    <a:pt x="3" y="57"/>
                    <a:pt x="5" y="58"/>
                  </a:cubicBezTo>
                  <a:cubicBezTo>
                    <a:pt x="8" y="58"/>
                    <a:pt x="14" y="61"/>
                    <a:pt x="16" y="62"/>
                  </a:cubicBezTo>
                  <a:cubicBezTo>
                    <a:pt x="18" y="63"/>
                    <a:pt x="23" y="61"/>
                    <a:pt x="23" y="57"/>
                  </a:cubicBezTo>
                  <a:cubicBezTo>
                    <a:pt x="24" y="52"/>
                    <a:pt x="24" y="20"/>
                    <a:pt x="25" y="14"/>
                  </a:cubicBezTo>
                  <a:cubicBezTo>
                    <a:pt x="25" y="9"/>
                    <a:pt x="25" y="3"/>
                    <a:pt x="25" y="2"/>
                  </a:cubicBezTo>
                  <a:cubicBezTo>
                    <a:pt x="25" y="1"/>
                    <a:pt x="22" y="0"/>
                    <a:pt x="22" y="2"/>
                  </a:cubicBezTo>
                  <a:close/>
                </a:path>
              </a:pathLst>
            </a:custGeom>
            <a:solidFill>
              <a:schemeClr val="accent2"/>
            </a:solidFill>
            <a:ln w="0">
              <a:noFill/>
              <a:prstDash val="solid"/>
              <a:round/>
              <a:headEnd/>
              <a:tailEnd/>
            </a:ln>
          </p:spPr>
          <p:txBody>
            <a:bodyPr/>
            <a:lstStyle/>
            <a:p>
              <a:endParaRPr lang="zh-CN" altLang="en-US"/>
            </a:p>
          </p:txBody>
        </p:sp>
      </p:grpSp>
      <p:grpSp>
        <p:nvGrpSpPr>
          <p:cNvPr id="84130" name="Group 162"/>
          <p:cNvGrpSpPr>
            <a:grpSpLocks/>
          </p:cNvGrpSpPr>
          <p:nvPr/>
        </p:nvGrpSpPr>
        <p:grpSpPr bwMode="auto">
          <a:xfrm>
            <a:off x="1066800" y="4552950"/>
            <a:ext cx="533400" cy="492125"/>
            <a:chOff x="96" y="2784"/>
            <a:chExt cx="1062" cy="981"/>
          </a:xfrm>
        </p:grpSpPr>
        <p:sp>
          <p:nvSpPr>
            <p:cNvPr id="84131" name="Freeform 163"/>
            <p:cNvSpPr>
              <a:spLocks/>
            </p:cNvSpPr>
            <p:nvPr userDrawn="1"/>
          </p:nvSpPr>
          <p:spPr bwMode="auto">
            <a:xfrm>
              <a:off x="121" y="2784"/>
              <a:ext cx="207" cy="81"/>
            </a:xfrm>
            <a:custGeom>
              <a:avLst/>
              <a:gdLst/>
              <a:ahLst/>
              <a:cxnLst>
                <a:cxn ang="0">
                  <a:pos x="30" y="12"/>
                </a:cxn>
                <a:cxn ang="0">
                  <a:pos x="37" y="10"/>
                </a:cxn>
                <a:cxn ang="0">
                  <a:pos x="38" y="9"/>
                </a:cxn>
                <a:cxn ang="0">
                  <a:pos x="31" y="1"/>
                </a:cxn>
                <a:cxn ang="0">
                  <a:pos x="8" y="11"/>
                </a:cxn>
                <a:cxn ang="0">
                  <a:pos x="30" y="12"/>
                </a:cxn>
              </a:cxnLst>
              <a:rect l="0" t="0" r="r" b="b"/>
              <a:pathLst>
                <a:path w="41" h="16">
                  <a:moveTo>
                    <a:pt x="30" y="12"/>
                  </a:moveTo>
                  <a:cubicBezTo>
                    <a:pt x="34" y="11"/>
                    <a:pt x="36" y="10"/>
                    <a:pt x="37" y="10"/>
                  </a:cubicBezTo>
                  <a:cubicBezTo>
                    <a:pt x="37" y="10"/>
                    <a:pt x="38" y="9"/>
                    <a:pt x="38" y="9"/>
                  </a:cubicBezTo>
                  <a:cubicBezTo>
                    <a:pt x="41" y="6"/>
                    <a:pt x="37" y="1"/>
                    <a:pt x="31" y="1"/>
                  </a:cubicBezTo>
                  <a:cubicBezTo>
                    <a:pt x="31" y="1"/>
                    <a:pt x="0" y="0"/>
                    <a:pt x="8" y="11"/>
                  </a:cubicBezTo>
                  <a:cubicBezTo>
                    <a:pt x="8" y="11"/>
                    <a:pt x="15" y="16"/>
                    <a:pt x="30" y="12"/>
                  </a:cubicBezTo>
                  <a:close/>
                </a:path>
              </a:pathLst>
            </a:custGeom>
            <a:solidFill>
              <a:schemeClr val="accent2"/>
            </a:solidFill>
            <a:ln w="0">
              <a:noFill/>
              <a:prstDash val="solid"/>
              <a:round/>
              <a:headEnd/>
              <a:tailEnd/>
            </a:ln>
          </p:spPr>
          <p:txBody>
            <a:bodyPr/>
            <a:lstStyle/>
            <a:p>
              <a:endParaRPr lang="zh-CN" altLang="en-US"/>
            </a:p>
          </p:txBody>
        </p:sp>
        <p:sp>
          <p:nvSpPr>
            <p:cNvPr id="84132" name="Freeform 164"/>
            <p:cNvSpPr>
              <a:spLocks noEditPoints="1"/>
            </p:cNvSpPr>
            <p:nvPr userDrawn="1"/>
          </p:nvSpPr>
          <p:spPr bwMode="auto">
            <a:xfrm>
              <a:off x="96" y="2789"/>
              <a:ext cx="1062" cy="976"/>
            </a:xfrm>
            <a:custGeom>
              <a:avLst/>
              <a:gdLst/>
              <a:ahLst/>
              <a:cxnLst>
                <a:cxn ang="0">
                  <a:pos x="163" y="155"/>
                </a:cxn>
                <a:cxn ang="0">
                  <a:pos x="152" y="125"/>
                </a:cxn>
                <a:cxn ang="0">
                  <a:pos x="142" y="99"/>
                </a:cxn>
                <a:cxn ang="0">
                  <a:pos x="165" y="93"/>
                </a:cxn>
                <a:cxn ang="0">
                  <a:pos x="146" y="82"/>
                </a:cxn>
                <a:cxn ang="0">
                  <a:pos x="157" y="83"/>
                </a:cxn>
                <a:cxn ang="0">
                  <a:pos x="157" y="77"/>
                </a:cxn>
                <a:cxn ang="0">
                  <a:pos x="135" y="78"/>
                </a:cxn>
                <a:cxn ang="0">
                  <a:pos x="128" y="125"/>
                </a:cxn>
                <a:cxn ang="0">
                  <a:pos x="124" y="84"/>
                </a:cxn>
                <a:cxn ang="0">
                  <a:pos x="118" y="67"/>
                </a:cxn>
                <a:cxn ang="0">
                  <a:pos x="124" y="51"/>
                </a:cxn>
                <a:cxn ang="0">
                  <a:pos x="121" y="37"/>
                </a:cxn>
                <a:cxn ang="0">
                  <a:pos x="119" y="24"/>
                </a:cxn>
                <a:cxn ang="0">
                  <a:pos x="132" y="39"/>
                </a:cxn>
                <a:cxn ang="0">
                  <a:pos x="149" y="18"/>
                </a:cxn>
                <a:cxn ang="0">
                  <a:pos x="147" y="36"/>
                </a:cxn>
                <a:cxn ang="0">
                  <a:pos x="143" y="48"/>
                </a:cxn>
                <a:cxn ang="0">
                  <a:pos x="144" y="67"/>
                </a:cxn>
                <a:cxn ang="0">
                  <a:pos x="199" y="29"/>
                </a:cxn>
                <a:cxn ang="0">
                  <a:pos x="90" y="1"/>
                </a:cxn>
                <a:cxn ang="0">
                  <a:pos x="56" y="8"/>
                </a:cxn>
                <a:cxn ang="0">
                  <a:pos x="85" y="12"/>
                </a:cxn>
                <a:cxn ang="0">
                  <a:pos x="60" y="22"/>
                </a:cxn>
                <a:cxn ang="0">
                  <a:pos x="58" y="29"/>
                </a:cxn>
                <a:cxn ang="0">
                  <a:pos x="38" y="17"/>
                </a:cxn>
                <a:cxn ang="0">
                  <a:pos x="13" y="115"/>
                </a:cxn>
                <a:cxn ang="0">
                  <a:pos x="61" y="146"/>
                </a:cxn>
                <a:cxn ang="0">
                  <a:pos x="45" y="133"/>
                </a:cxn>
                <a:cxn ang="0">
                  <a:pos x="35" y="145"/>
                </a:cxn>
                <a:cxn ang="0">
                  <a:pos x="32" y="128"/>
                </a:cxn>
                <a:cxn ang="0">
                  <a:pos x="46" y="86"/>
                </a:cxn>
                <a:cxn ang="0">
                  <a:pos x="67" y="83"/>
                </a:cxn>
                <a:cxn ang="0">
                  <a:pos x="71" y="95"/>
                </a:cxn>
                <a:cxn ang="0">
                  <a:pos x="61" y="121"/>
                </a:cxn>
                <a:cxn ang="0">
                  <a:pos x="91" y="180"/>
                </a:cxn>
                <a:cxn ang="0">
                  <a:pos x="186" y="166"/>
                </a:cxn>
                <a:cxn ang="0">
                  <a:pos x="182" y="66"/>
                </a:cxn>
                <a:cxn ang="0">
                  <a:pos x="165" y="60"/>
                </a:cxn>
                <a:cxn ang="0">
                  <a:pos x="113" y="61"/>
                </a:cxn>
                <a:cxn ang="0">
                  <a:pos x="108" y="87"/>
                </a:cxn>
                <a:cxn ang="0">
                  <a:pos x="114" y="50"/>
                </a:cxn>
                <a:cxn ang="0">
                  <a:pos x="89" y="26"/>
                </a:cxn>
                <a:cxn ang="0">
                  <a:pos x="105" y="35"/>
                </a:cxn>
                <a:cxn ang="0">
                  <a:pos x="61" y="72"/>
                </a:cxn>
                <a:cxn ang="0">
                  <a:pos x="24" y="37"/>
                </a:cxn>
                <a:cxn ang="0">
                  <a:pos x="68" y="40"/>
                </a:cxn>
                <a:cxn ang="0">
                  <a:pos x="79" y="40"/>
                </a:cxn>
                <a:cxn ang="0">
                  <a:pos x="108" y="45"/>
                </a:cxn>
                <a:cxn ang="0">
                  <a:pos x="99" y="93"/>
                </a:cxn>
                <a:cxn ang="0">
                  <a:pos x="93" y="51"/>
                </a:cxn>
                <a:cxn ang="0">
                  <a:pos x="61" y="72"/>
                </a:cxn>
                <a:cxn ang="0">
                  <a:pos x="80" y="82"/>
                </a:cxn>
                <a:cxn ang="0">
                  <a:pos x="88" y="58"/>
                </a:cxn>
                <a:cxn ang="0">
                  <a:pos x="102" y="145"/>
                </a:cxn>
                <a:cxn ang="0">
                  <a:pos x="82" y="96"/>
                </a:cxn>
                <a:cxn ang="0">
                  <a:pos x="117" y="106"/>
                </a:cxn>
              </a:cxnLst>
              <a:rect l="0" t="0" r="r" b="b"/>
              <a:pathLst>
                <a:path w="210" h="193">
                  <a:moveTo>
                    <a:pt x="186" y="166"/>
                  </a:moveTo>
                  <a:cubicBezTo>
                    <a:pt x="167" y="166"/>
                    <a:pt x="163" y="155"/>
                    <a:pt x="163" y="155"/>
                  </a:cubicBezTo>
                  <a:cubicBezTo>
                    <a:pt x="163" y="155"/>
                    <a:pt x="162" y="147"/>
                    <a:pt x="154" y="145"/>
                  </a:cubicBezTo>
                  <a:cubicBezTo>
                    <a:pt x="135" y="140"/>
                    <a:pt x="147" y="128"/>
                    <a:pt x="152" y="125"/>
                  </a:cubicBezTo>
                  <a:cubicBezTo>
                    <a:pt x="157" y="123"/>
                    <a:pt x="154" y="122"/>
                    <a:pt x="150" y="120"/>
                  </a:cubicBezTo>
                  <a:cubicBezTo>
                    <a:pt x="142" y="115"/>
                    <a:pt x="141" y="109"/>
                    <a:pt x="142" y="99"/>
                  </a:cubicBezTo>
                  <a:cubicBezTo>
                    <a:pt x="142" y="88"/>
                    <a:pt x="149" y="91"/>
                    <a:pt x="149" y="91"/>
                  </a:cubicBezTo>
                  <a:cubicBezTo>
                    <a:pt x="149" y="91"/>
                    <a:pt x="160" y="96"/>
                    <a:pt x="165" y="93"/>
                  </a:cubicBezTo>
                  <a:cubicBezTo>
                    <a:pt x="169" y="91"/>
                    <a:pt x="167" y="88"/>
                    <a:pt x="165" y="89"/>
                  </a:cubicBezTo>
                  <a:cubicBezTo>
                    <a:pt x="163" y="91"/>
                    <a:pt x="148" y="89"/>
                    <a:pt x="146" y="82"/>
                  </a:cubicBezTo>
                  <a:cubicBezTo>
                    <a:pt x="144" y="74"/>
                    <a:pt x="150" y="78"/>
                    <a:pt x="151" y="78"/>
                  </a:cubicBezTo>
                  <a:cubicBezTo>
                    <a:pt x="153" y="79"/>
                    <a:pt x="153" y="81"/>
                    <a:pt x="157" y="83"/>
                  </a:cubicBezTo>
                  <a:cubicBezTo>
                    <a:pt x="168" y="88"/>
                    <a:pt x="162" y="82"/>
                    <a:pt x="162" y="82"/>
                  </a:cubicBezTo>
                  <a:cubicBezTo>
                    <a:pt x="162" y="82"/>
                    <a:pt x="162" y="82"/>
                    <a:pt x="157" y="77"/>
                  </a:cubicBezTo>
                  <a:cubicBezTo>
                    <a:pt x="152" y="71"/>
                    <a:pt x="145" y="73"/>
                    <a:pt x="139" y="73"/>
                  </a:cubicBezTo>
                  <a:cubicBezTo>
                    <a:pt x="133" y="73"/>
                    <a:pt x="135" y="78"/>
                    <a:pt x="135" y="78"/>
                  </a:cubicBezTo>
                  <a:cubicBezTo>
                    <a:pt x="135" y="78"/>
                    <a:pt x="134" y="88"/>
                    <a:pt x="133" y="106"/>
                  </a:cubicBezTo>
                  <a:cubicBezTo>
                    <a:pt x="132" y="124"/>
                    <a:pt x="129" y="126"/>
                    <a:pt x="128" y="125"/>
                  </a:cubicBezTo>
                  <a:cubicBezTo>
                    <a:pt x="127" y="123"/>
                    <a:pt x="125" y="114"/>
                    <a:pt x="125" y="111"/>
                  </a:cubicBezTo>
                  <a:cubicBezTo>
                    <a:pt x="125" y="108"/>
                    <a:pt x="123" y="97"/>
                    <a:pt x="124" y="84"/>
                  </a:cubicBezTo>
                  <a:cubicBezTo>
                    <a:pt x="125" y="72"/>
                    <a:pt x="128" y="77"/>
                    <a:pt x="120" y="74"/>
                  </a:cubicBezTo>
                  <a:cubicBezTo>
                    <a:pt x="111" y="71"/>
                    <a:pt x="116" y="67"/>
                    <a:pt x="118" y="67"/>
                  </a:cubicBezTo>
                  <a:cubicBezTo>
                    <a:pt x="121" y="67"/>
                    <a:pt x="125" y="69"/>
                    <a:pt x="126" y="67"/>
                  </a:cubicBezTo>
                  <a:cubicBezTo>
                    <a:pt x="127" y="59"/>
                    <a:pt x="128" y="52"/>
                    <a:pt x="124" y="51"/>
                  </a:cubicBezTo>
                  <a:cubicBezTo>
                    <a:pt x="115" y="47"/>
                    <a:pt x="119" y="45"/>
                    <a:pt x="122" y="44"/>
                  </a:cubicBezTo>
                  <a:cubicBezTo>
                    <a:pt x="125" y="43"/>
                    <a:pt x="126" y="35"/>
                    <a:pt x="121" y="37"/>
                  </a:cubicBezTo>
                  <a:cubicBezTo>
                    <a:pt x="112" y="40"/>
                    <a:pt x="113" y="32"/>
                    <a:pt x="115" y="31"/>
                  </a:cubicBezTo>
                  <a:cubicBezTo>
                    <a:pt x="117" y="30"/>
                    <a:pt x="120" y="32"/>
                    <a:pt x="119" y="24"/>
                  </a:cubicBezTo>
                  <a:cubicBezTo>
                    <a:pt x="117" y="17"/>
                    <a:pt x="124" y="14"/>
                    <a:pt x="126" y="21"/>
                  </a:cubicBezTo>
                  <a:cubicBezTo>
                    <a:pt x="127" y="28"/>
                    <a:pt x="130" y="42"/>
                    <a:pt x="132" y="39"/>
                  </a:cubicBezTo>
                  <a:cubicBezTo>
                    <a:pt x="134" y="35"/>
                    <a:pt x="138" y="22"/>
                    <a:pt x="142" y="16"/>
                  </a:cubicBezTo>
                  <a:cubicBezTo>
                    <a:pt x="145" y="10"/>
                    <a:pt x="150" y="15"/>
                    <a:pt x="149" y="18"/>
                  </a:cubicBezTo>
                  <a:cubicBezTo>
                    <a:pt x="144" y="33"/>
                    <a:pt x="152" y="34"/>
                    <a:pt x="152" y="34"/>
                  </a:cubicBezTo>
                  <a:cubicBezTo>
                    <a:pt x="152" y="34"/>
                    <a:pt x="151" y="36"/>
                    <a:pt x="147" y="36"/>
                  </a:cubicBezTo>
                  <a:cubicBezTo>
                    <a:pt x="137" y="35"/>
                    <a:pt x="141" y="41"/>
                    <a:pt x="145" y="43"/>
                  </a:cubicBezTo>
                  <a:cubicBezTo>
                    <a:pt x="154" y="46"/>
                    <a:pt x="148" y="48"/>
                    <a:pt x="143" y="48"/>
                  </a:cubicBezTo>
                  <a:cubicBezTo>
                    <a:pt x="139" y="48"/>
                    <a:pt x="136" y="50"/>
                    <a:pt x="135" y="55"/>
                  </a:cubicBezTo>
                  <a:cubicBezTo>
                    <a:pt x="132" y="70"/>
                    <a:pt x="144" y="67"/>
                    <a:pt x="144" y="67"/>
                  </a:cubicBezTo>
                  <a:cubicBezTo>
                    <a:pt x="162" y="72"/>
                    <a:pt x="189" y="69"/>
                    <a:pt x="189" y="69"/>
                  </a:cubicBezTo>
                  <a:cubicBezTo>
                    <a:pt x="209" y="75"/>
                    <a:pt x="200" y="45"/>
                    <a:pt x="199" y="29"/>
                  </a:cubicBezTo>
                  <a:cubicBezTo>
                    <a:pt x="197" y="13"/>
                    <a:pt x="195" y="5"/>
                    <a:pt x="181" y="2"/>
                  </a:cubicBezTo>
                  <a:cubicBezTo>
                    <a:pt x="168" y="0"/>
                    <a:pt x="90" y="1"/>
                    <a:pt x="90" y="1"/>
                  </a:cubicBezTo>
                  <a:cubicBezTo>
                    <a:pt x="87" y="2"/>
                    <a:pt x="56" y="1"/>
                    <a:pt x="56" y="1"/>
                  </a:cubicBezTo>
                  <a:cubicBezTo>
                    <a:pt x="56" y="1"/>
                    <a:pt x="54" y="8"/>
                    <a:pt x="56" y="8"/>
                  </a:cubicBezTo>
                  <a:cubicBezTo>
                    <a:pt x="61" y="8"/>
                    <a:pt x="80" y="9"/>
                    <a:pt x="80" y="9"/>
                  </a:cubicBezTo>
                  <a:cubicBezTo>
                    <a:pt x="81" y="9"/>
                    <a:pt x="90" y="8"/>
                    <a:pt x="85" y="12"/>
                  </a:cubicBezTo>
                  <a:cubicBezTo>
                    <a:pt x="80" y="16"/>
                    <a:pt x="69" y="16"/>
                    <a:pt x="62" y="16"/>
                  </a:cubicBezTo>
                  <a:cubicBezTo>
                    <a:pt x="47" y="15"/>
                    <a:pt x="54" y="22"/>
                    <a:pt x="60" y="22"/>
                  </a:cubicBezTo>
                  <a:cubicBezTo>
                    <a:pt x="78" y="22"/>
                    <a:pt x="82" y="26"/>
                    <a:pt x="74" y="27"/>
                  </a:cubicBezTo>
                  <a:cubicBezTo>
                    <a:pt x="67" y="28"/>
                    <a:pt x="65" y="28"/>
                    <a:pt x="58" y="29"/>
                  </a:cubicBezTo>
                  <a:cubicBezTo>
                    <a:pt x="2" y="38"/>
                    <a:pt x="21" y="23"/>
                    <a:pt x="26" y="23"/>
                  </a:cubicBezTo>
                  <a:cubicBezTo>
                    <a:pt x="49" y="23"/>
                    <a:pt x="44" y="15"/>
                    <a:pt x="38" y="17"/>
                  </a:cubicBezTo>
                  <a:cubicBezTo>
                    <a:pt x="32" y="18"/>
                    <a:pt x="12" y="11"/>
                    <a:pt x="9" y="24"/>
                  </a:cubicBezTo>
                  <a:cubicBezTo>
                    <a:pt x="7" y="37"/>
                    <a:pt x="15" y="103"/>
                    <a:pt x="13" y="115"/>
                  </a:cubicBezTo>
                  <a:cubicBezTo>
                    <a:pt x="0" y="193"/>
                    <a:pt x="71" y="176"/>
                    <a:pt x="71" y="176"/>
                  </a:cubicBezTo>
                  <a:cubicBezTo>
                    <a:pt x="56" y="164"/>
                    <a:pt x="62" y="153"/>
                    <a:pt x="61" y="146"/>
                  </a:cubicBezTo>
                  <a:cubicBezTo>
                    <a:pt x="57" y="125"/>
                    <a:pt x="55" y="122"/>
                    <a:pt x="51" y="124"/>
                  </a:cubicBezTo>
                  <a:cubicBezTo>
                    <a:pt x="43" y="128"/>
                    <a:pt x="44" y="130"/>
                    <a:pt x="45" y="133"/>
                  </a:cubicBezTo>
                  <a:cubicBezTo>
                    <a:pt x="51" y="151"/>
                    <a:pt x="37" y="137"/>
                    <a:pt x="37" y="137"/>
                  </a:cubicBezTo>
                  <a:cubicBezTo>
                    <a:pt x="35" y="138"/>
                    <a:pt x="34" y="142"/>
                    <a:pt x="35" y="145"/>
                  </a:cubicBezTo>
                  <a:cubicBezTo>
                    <a:pt x="47" y="168"/>
                    <a:pt x="36" y="162"/>
                    <a:pt x="33" y="158"/>
                  </a:cubicBezTo>
                  <a:cubicBezTo>
                    <a:pt x="22" y="142"/>
                    <a:pt x="33" y="133"/>
                    <a:pt x="32" y="128"/>
                  </a:cubicBezTo>
                  <a:cubicBezTo>
                    <a:pt x="27" y="108"/>
                    <a:pt x="42" y="100"/>
                    <a:pt x="44" y="97"/>
                  </a:cubicBezTo>
                  <a:cubicBezTo>
                    <a:pt x="46" y="93"/>
                    <a:pt x="45" y="92"/>
                    <a:pt x="46" y="86"/>
                  </a:cubicBezTo>
                  <a:cubicBezTo>
                    <a:pt x="48" y="72"/>
                    <a:pt x="55" y="79"/>
                    <a:pt x="55" y="84"/>
                  </a:cubicBezTo>
                  <a:cubicBezTo>
                    <a:pt x="53" y="100"/>
                    <a:pt x="63" y="88"/>
                    <a:pt x="67" y="83"/>
                  </a:cubicBezTo>
                  <a:cubicBezTo>
                    <a:pt x="78" y="68"/>
                    <a:pt x="77" y="84"/>
                    <a:pt x="75" y="87"/>
                  </a:cubicBezTo>
                  <a:cubicBezTo>
                    <a:pt x="72" y="89"/>
                    <a:pt x="71" y="93"/>
                    <a:pt x="71" y="95"/>
                  </a:cubicBezTo>
                  <a:cubicBezTo>
                    <a:pt x="74" y="103"/>
                    <a:pt x="69" y="111"/>
                    <a:pt x="67" y="112"/>
                  </a:cubicBezTo>
                  <a:cubicBezTo>
                    <a:pt x="66" y="112"/>
                    <a:pt x="61" y="114"/>
                    <a:pt x="61" y="121"/>
                  </a:cubicBezTo>
                  <a:cubicBezTo>
                    <a:pt x="61" y="127"/>
                    <a:pt x="69" y="139"/>
                    <a:pt x="69" y="143"/>
                  </a:cubicBezTo>
                  <a:cubicBezTo>
                    <a:pt x="69" y="178"/>
                    <a:pt x="84" y="181"/>
                    <a:pt x="91" y="180"/>
                  </a:cubicBezTo>
                  <a:cubicBezTo>
                    <a:pt x="98" y="179"/>
                    <a:pt x="159" y="177"/>
                    <a:pt x="185" y="175"/>
                  </a:cubicBezTo>
                  <a:cubicBezTo>
                    <a:pt x="210" y="173"/>
                    <a:pt x="193" y="166"/>
                    <a:pt x="186" y="166"/>
                  </a:cubicBezTo>
                  <a:close/>
                  <a:moveTo>
                    <a:pt x="165" y="60"/>
                  </a:moveTo>
                  <a:cubicBezTo>
                    <a:pt x="203" y="61"/>
                    <a:pt x="185" y="64"/>
                    <a:pt x="182" y="66"/>
                  </a:cubicBezTo>
                  <a:cubicBezTo>
                    <a:pt x="178" y="68"/>
                    <a:pt x="182" y="66"/>
                    <a:pt x="167" y="65"/>
                  </a:cubicBezTo>
                  <a:cubicBezTo>
                    <a:pt x="152" y="65"/>
                    <a:pt x="165" y="60"/>
                    <a:pt x="165" y="60"/>
                  </a:cubicBezTo>
                  <a:close/>
                  <a:moveTo>
                    <a:pt x="114" y="50"/>
                  </a:moveTo>
                  <a:cubicBezTo>
                    <a:pt x="121" y="55"/>
                    <a:pt x="113" y="61"/>
                    <a:pt x="113" y="61"/>
                  </a:cubicBezTo>
                  <a:cubicBezTo>
                    <a:pt x="113" y="61"/>
                    <a:pt x="108" y="70"/>
                    <a:pt x="112" y="78"/>
                  </a:cubicBezTo>
                  <a:cubicBezTo>
                    <a:pt x="116" y="87"/>
                    <a:pt x="116" y="97"/>
                    <a:pt x="108" y="87"/>
                  </a:cubicBezTo>
                  <a:cubicBezTo>
                    <a:pt x="100" y="78"/>
                    <a:pt x="105" y="58"/>
                    <a:pt x="107" y="53"/>
                  </a:cubicBezTo>
                  <a:cubicBezTo>
                    <a:pt x="107" y="53"/>
                    <a:pt x="107" y="44"/>
                    <a:pt x="114" y="50"/>
                  </a:cubicBezTo>
                  <a:close/>
                  <a:moveTo>
                    <a:pt x="83" y="29"/>
                  </a:moveTo>
                  <a:cubicBezTo>
                    <a:pt x="83" y="25"/>
                    <a:pt x="89" y="26"/>
                    <a:pt x="89" y="26"/>
                  </a:cubicBezTo>
                  <a:cubicBezTo>
                    <a:pt x="89" y="26"/>
                    <a:pt x="99" y="30"/>
                    <a:pt x="104" y="30"/>
                  </a:cubicBezTo>
                  <a:cubicBezTo>
                    <a:pt x="108" y="29"/>
                    <a:pt x="114" y="35"/>
                    <a:pt x="105" y="35"/>
                  </a:cubicBezTo>
                  <a:cubicBezTo>
                    <a:pt x="96" y="35"/>
                    <a:pt x="82" y="39"/>
                    <a:pt x="83" y="29"/>
                  </a:cubicBezTo>
                  <a:close/>
                  <a:moveTo>
                    <a:pt x="61" y="72"/>
                  </a:moveTo>
                  <a:cubicBezTo>
                    <a:pt x="55" y="72"/>
                    <a:pt x="16" y="87"/>
                    <a:pt x="16" y="48"/>
                  </a:cubicBezTo>
                  <a:cubicBezTo>
                    <a:pt x="16" y="39"/>
                    <a:pt x="14" y="31"/>
                    <a:pt x="24" y="37"/>
                  </a:cubicBezTo>
                  <a:cubicBezTo>
                    <a:pt x="35" y="42"/>
                    <a:pt x="25" y="42"/>
                    <a:pt x="49" y="40"/>
                  </a:cubicBezTo>
                  <a:cubicBezTo>
                    <a:pt x="49" y="40"/>
                    <a:pt x="66" y="41"/>
                    <a:pt x="68" y="40"/>
                  </a:cubicBezTo>
                  <a:cubicBezTo>
                    <a:pt x="71" y="38"/>
                    <a:pt x="69" y="34"/>
                    <a:pt x="74" y="34"/>
                  </a:cubicBezTo>
                  <a:cubicBezTo>
                    <a:pt x="80" y="34"/>
                    <a:pt x="79" y="40"/>
                    <a:pt x="79" y="40"/>
                  </a:cubicBezTo>
                  <a:cubicBezTo>
                    <a:pt x="79" y="40"/>
                    <a:pt x="74" y="46"/>
                    <a:pt x="109" y="41"/>
                  </a:cubicBezTo>
                  <a:cubicBezTo>
                    <a:pt x="113" y="41"/>
                    <a:pt x="117" y="45"/>
                    <a:pt x="108" y="45"/>
                  </a:cubicBezTo>
                  <a:cubicBezTo>
                    <a:pt x="104" y="45"/>
                    <a:pt x="97" y="48"/>
                    <a:pt x="100" y="53"/>
                  </a:cubicBezTo>
                  <a:cubicBezTo>
                    <a:pt x="102" y="58"/>
                    <a:pt x="99" y="93"/>
                    <a:pt x="99" y="93"/>
                  </a:cubicBezTo>
                  <a:cubicBezTo>
                    <a:pt x="99" y="93"/>
                    <a:pt x="97" y="100"/>
                    <a:pt x="94" y="90"/>
                  </a:cubicBezTo>
                  <a:cubicBezTo>
                    <a:pt x="93" y="86"/>
                    <a:pt x="94" y="53"/>
                    <a:pt x="93" y="51"/>
                  </a:cubicBezTo>
                  <a:cubicBezTo>
                    <a:pt x="93" y="48"/>
                    <a:pt x="77" y="45"/>
                    <a:pt x="77" y="57"/>
                  </a:cubicBezTo>
                  <a:cubicBezTo>
                    <a:pt x="77" y="68"/>
                    <a:pt x="73" y="71"/>
                    <a:pt x="61" y="72"/>
                  </a:cubicBezTo>
                  <a:close/>
                  <a:moveTo>
                    <a:pt x="85" y="84"/>
                  </a:moveTo>
                  <a:cubicBezTo>
                    <a:pt x="82" y="88"/>
                    <a:pt x="78" y="90"/>
                    <a:pt x="80" y="82"/>
                  </a:cubicBezTo>
                  <a:cubicBezTo>
                    <a:pt x="81" y="74"/>
                    <a:pt x="83" y="63"/>
                    <a:pt x="83" y="57"/>
                  </a:cubicBezTo>
                  <a:cubicBezTo>
                    <a:pt x="83" y="57"/>
                    <a:pt x="87" y="50"/>
                    <a:pt x="88" y="58"/>
                  </a:cubicBezTo>
                  <a:cubicBezTo>
                    <a:pt x="89" y="66"/>
                    <a:pt x="87" y="81"/>
                    <a:pt x="85" y="84"/>
                  </a:cubicBezTo>
                  <a:close/>
                  <a:moveTo>
                    <a:pt x="102" y="145"/>
                  </a:moveTo>
                  <a:cubicBezTo>
                    <a:pt x="78" y="144"/>
                    <a:pt x="77" y="148"/>
                    <a:pt x="77" y="117"/>
                  </a:cubicBezTo>
                  <a:cubicBezTo>
                    <a:pt x="77" y="86"/>
                    <a:pt x="81" y="93"/>
                    <a:pt x="82" y="96"/>
                  </a:cubicBezTo>
                  <a:cubicBezTo>
                    <a:pt x="82" y="96"/>
                    <a:pt x="90" y="116"/>
                    <a:pt x="111" y="101"/>
                  </a:cubicBezTo>
                  <a:cubicBezTo>
                    <a:pt x="114" y="98"/>
                    <a:pt x="116" y="96"/>
                    <a:pt x="117" y="106"/>
                  </a:cubicBezTo>
                  <a:cubicBezTo>
                    <a:pt x="117" y="117"/>
                    <a:pt x="127" y="145"/>
                    <a:pt x="102" y="145"/>
                  </a:cubicBezTo>
                  <a:close/>
                </a:path>
              </a:pathLst>
            </a:custGeom>
            <a:solidFill>
              <a:schemeClr val="accent2"/>
            </a:solidFill>
            <a:ln w="0">
              <a:noFill/>
              <a:prstDash val="solid"/>
              <a:round/>
              <a:headEnd/>
              <a:tailEnd/>
            </a:ln>
          </p:spPr>
          <p:txBody>
            <a:bodyPr/>
            <a:lstStyle/>
            <a:p>
              <a:endParaRPr lang="zh-CN" altLang="en-US"/>
            </a:p>
          </p:txBody>
        </p:sp>
        <p:sp>
          <p:nvSpPr>
            <p:cNvPr id="84133" name="Freeform 165"/>
            <p:cNvSpPr>
              <a:spLocks/>
            </p:cNvSpPr>
            <p:nvPr userDrawn="1"/>
          </p:nvSpPr>
          <p:spPr bwMode="auto">
            <a:xfrm>
              <a:off x="348" y="3254"/>
              <a:ext cx="86" cy="102"/>
            </a:xfrm>
            <a:custGeom>
              <a:avLst/>
              <a:gdLst/>
              <a:ahLst/>
              <a:cxnLst>
                <a:cxn ang="0">
                  <a:pos x="14" y="5"/>
                </a:cxn>
                <a:cxn ang="0">
                  <a:pos x="9" y="20"/>
                </a:cxn>
                <a:cxn ang="0">
                  <a:pos x="14" y="5"/>
                </a:cxn>
              </a:cxnLst>
              <a:rect l="0" t="0" r="r" b="b"/>
              <a:pathLst>
                <a:path w="17" h="20">
                  <a:moveTo>
                    <a:pt x="14" y="5"/>
                  </a:moveTo>
                  <a:cubicBezTo>
                    <a:pt x="13" y="0"/>
                    <a:pt x="0" y="8"/>
                    <a:pt x="9" y="20"/>
                  </a:cubicBezTo>
                  <a:cubicBezTo>
                    <a:pt x="9" y="20"/>
                    <a:pt x="17" y="17"/>
                    <a:pt x="14" y="5"/>
                  </a:cubicBezTo>
                  <a:close/>
                </a:path>
              </a:pathLst>
            </a:custGeom>
            <a:solidFill>
              <a:schemeClr val="accent2"/>
            </a:solidFill>
            <a:ln w="0">
              <a:noFill/>
              <a:prstDash val="solid"/>
              <a:round/>
              <a:headEnd/>
              <a:tailEnd/>
            </a:ln>
          </p:spPr>
          <p:txBody>
            <a:bodyPr/>
            <a:lstStyle/>
            <a:p>
              <a:endParaRPr lang="zh-CN" altLang="en-US"/>
            </a:p>
          </p:txBody>
        </p:sp>
        <p:sp>
          <p:nvSpPr>
            <p:cNvPr id="84134" name="Freeform 166"/>
            <p:cNvSpPr>
              <a:spLocks/>
            </p:cNvSpPr>
            <p:nvPr userDrawn="1"/>
          </p:nvSpPr>
          <p:spPr bwMode="auto">
            <a:xfrm>
              <a:off x="267" y="3295"/>
              <a:ext cx="76" cy="136"/>
            </a:xfrm>
            <a:custGeom>
              <a:avLst/>
              <a:gdLst/>
              <a:ahLst/>
              <a:cxnLst>
                <a:cxn ang="0">
                  <a:pos x="7" y="10"/>
                </a:cxn>
                <a:cxn ang="0">
                  <a:pos x="4" y="25"/>
                </a:cxn>
                <a:cxn ang="0">
                  <a:pos x="15" y="16"/>
                </a:cxn>
                <a:cxn ang="0">
                  <a:pos x="13" y="8"/>
                </a:cxn>
                <a:cxn ang="0">
                  <a:pos x="7" y="10"/>
                </a:cxn>
              </a:cxnLst>
              <a:rect l="0" t="0" r="r" b="b"/>
              <a:pathLst>
                <a:path w="15" h="27">
                  <a:moveTo>
                    <a:pt x="7" y="10"/>
                  </a:moveTo>
                  <a:cubicBezTo>
                    <a:pt x="0" y="19"/>
                    <a:pt x="2" y="23"/>
                    <a:pt x="4" y="25"/>
                  </a:cubicBezTo>
                  <a:cubicBezTo>
                    <a:pt x="7" y="27"/>
                    <a:pt x="11" y="26"/>
                    <a:pt x="15" y="16"/>
                  </a:cubicBezTo>
                  <a:cubicBezTo>
                    <a:pt x="15" y="16"/>
                    <a:pt x="12" y="11"/>
                    <a:pt x="13" y="8"/>
                  </a:cubicBezTo>
                  <a:cubicBezTo>
                    <a:pt x="15" y="6"/>
                    <a:pt x="14" y="0"/>
                    <a:pt x="7" y="10"/>
                  </a:cubicBezTo>
                  <a:close/>
                </a:path>
              </a:pathLst>
            </a:custGeom>
            <a:solidFill>
              <a:schemeClr val="accent2"/>
            </a:solidFill>
            <a:ln w="0">
              <a:noFill/>
              <a:prstDash val="solid"/>
              <a:round/>
              <a:headEnd/>
              <a:tailEnd/>
            </a:ln>
          </p:spPr>
          <p:txBody>
            <a:bodyPr/>
            <a:lstStyle/>
            <a:p>
              <a:endParaRPr lang="zh-CN" altLang="en-US"/>
            </a:p>
          </p:txBody>
        </p:sp>
        <p:sp>
          <p:nvSpPr>
            <p:cNvPr id="84135" name="Freeform 167"/>
            <p:cNvSpPr>
              <a:spLocks/>
            </p:cNvSpPr>
            <p:nvPr userDrawn="1"/>
          </p:nvSpPr>
          <p:spPr bwMode="auto">
            <a:xfrm>
              <a:off x="222" y="3022"/>
              <a:ext cx="243" cy="116"/>
            </a:xfrm>
            <a:custGeom>
              <a:avLst/>
              <a:gdLst/>
              <a:ahLst/>
              <a:cxnLst>
                <a:cxn ang="0">
                  <a:pos x="40" y="2"/>
                </a:cxn>
                <a:cxn ang="0">
                  <a:pos x="9" y="1"/>
                </a:cxn>
                <a:cxn ang="0">
                  <a:pos x="1" y="9"/>
                </a:cxn>
                <a:cxn ang="0">
                  <a:pos x="22" y="21"/>
                </a:cxn>
                <a:cxn ang="0">
                  <a:pos x="34" y="20"/>
                </a:cxn>
                <a:cxn ang="0">
                  <a:pos x="40" y="19"/>
                </a:cxn>
                <a:cxn ang="0">
                  <a:pos x="40" y="2"/>
                </a:cxn>
              </a:cxnLst>
              <a:rect l="0" t="0" r="r" b="b"/>
              <a:pathLst>
                <a:path w="48" h="23">
                  <a:moveTo>
                    <a:pt x="40" y="2"/>
                  </a:moveTo>
                  <a:cubicBezTo>
                    <a:pt x="38" y="3"/>
                    <a:pt x="9" y="1"/>
                    <a:pt x="9" y="1"/>
                  </a:cubicBezTo>
                  <a:cubicBezTo>
                    <a:pt x="5" y="1"/>
                    <a:pt x="1" y="0"/>
                    <a:pt x="1" y="9"/>
                  </a:cubicBezTo>
                  <a:cubicBezTo>
                    <a:pt x="0" y="23"/>
                    <a:pt x="17" y="21"/>
                    <a:pt x="22" y="21"/>
                  </a:cubicBezTo>
                  <a:cubicBezTo>
                    <a:pt x="26" y="21"/>
                    <a:pt x="30" y="18"/>
                    <a:pt x="34" y="20"/>
                  </a:cubicBezTo>
                  <a:cubicBezTo>
                    <a:pt x="34" y="20"/>
                    <a:pt x="38" y="23"/>
                    <a:pt x="40" y="19"/>
                  </a:cubicBezTo>
                  <a:cubicBezTo>
                    <a:pt x="48" y="5"/>
                    <a:pt x="43" y="0"/>
                    <a:pt x="40" y="2"/>
                  </a:cubicBezTo>
                  <a:close/>
                </a:path>
              </a:pathLst>
            </a:custGeom>
            <a:solidFill>
              <a:schemeClr val="accent2"/>
            </a:solidFill>
            <a:ln w="0">
              <a:noFill/>
              <a:prstDash val="solid"/>
              <a:round/>
              <a:headEnd/>
              <a:tailEnd/>
            </a:ln>
          </p:spPr>
          <p:txBody>
            <a:bodyPr/>
            <a:lstStyle/>
            <a:p>
              <a:endParaRPr lang="zh-CN" altLang="en-US"/>
            </a:p>
          </p:txBody>
        </p:sp>
        <p:sp>
          <p:nvSpPr>
            <p:cNvPr id="84136" name="Freeform 168"/>
            <p:cNvSpPr>
              <a:spLocks/>
            </p:cNvSpPr>
            <p:nvPr userDrawn="1"/>
          </p:nvSpPr>
          <p:spPr bwMode="auto">
            <a:xfrm>
              <a:off x="500" y="3345"/>
              <a:ext cx="177" cy="187"/>
            </a:xfrm>
            <a:custGeom>
              <a:avLst/>
              <a:gdLst/>
              <a:ahLst/>
              <a:cxnLst>
                <a:cxn ang="0">
                  <a:pos x="24" y="2"/>
                </a:cxn>
                <a:cxn ang="0">
                  <a:pos x="11" y="2"/>
                </a:cxn>
                <a:cxn ang="0">
                  <a:pos x="4" y="20"/>
                </a:cxn>
                <a:cxn ang="0">
                  <a:pos x="28" y="22"/>
                </a:cxn>
                <a:cxn ang="0">
                  <a:pos x="24" y="2"/>
                </a:cxn>
              </a:cxnLst>
              <a:rect l="0" t="0" r="r" b="b"/>
              <a:pathLst>
                <a:path w="35" h="37">
                  <a:moveTo>
                    <a:pt x="24" y="2"/>
                  </a:moveTo>
                  <a:cubicBezTo>
                    <a:pt x="19" y="3"/>
                    <a:pt x="11" y="2"/>
                    <a:pt x="11" y="2"/>
                  </a:cubicBezTo>
                  <a:cubicBezTo>
                    <a:pt x="0" y="2"/>
                    <a:pt x="5" y="14"/>
                    <a:pt x="4" y="20"/>
                  </a:cubicBezTo>
                  <a:cubicBezTo>
                    <a:pt x="3" y="27"/>
                    <a:pt x="22" y="37"/>
                    <a:pt x="28" y="22"/>
                  </a:cubicBezTo>
                  <a:cubicBezTo>
                    <a:pt x="35" y="7"/>
                    <a:pt x="28" y="0"/>
                    <a:pt x="24" y="2"/>
                  </a:cubicBezTo>
                  <a:close/>
                </a:path>
              </a:pathLst>
            </a:custGeom>
            <a:solidFill>
              <a:schemeClr val="accent2"/>
            </a:solidFill>
            <a:ln w="0">
              <a:noFill/>
              <a:prstDash val="solid"/>
              <a:round/>
              <a:headEnd/>
              <a:tailEnd/>
            </a:ln>
          </p:spPr>
          <p:txBody>
            <a:bodyPr/>
            <a:lstStyle/>
            <a:p>
              <a:endParaRPr lang="zh-CN" altLang="en-US"/>
            </a:p>
          </p:txBody>
        </p:sp>
        <p:sp>
          <p:nvSpPr>
            <p:cNvPr id="84137" name="Freeform 169"/>
            <p:cNvSpPr>
              <a:spLocks/>
            </p:cNvSpPr>
            <p:nvPr userDrawn="1"/>
          </p:nvSpPr>
          <p:spPr bwMode="auto">
            <a:xfrm>
              <a:off x="905" y="3158"/>
              <a:ext cx="177" cy="36"/>
            </a:xfrm>
            <a:custGeom>
              <a:avLst/>
              <a:gdLst/>
              <a:ahLst/>
              <a:cxnLst>
                <a:cxn ang="0">
                  <a:pos x="5" y="0"/>
                </a:cxn>
                <a:cxn ang="0">
                  <a:pos x="14" y="5"/>
                </a:cxn>
                <a:cxn ang="0">
                  <a:pos x="5" y="0"/>
                </a:cxn>
              </a:cxnLst>
              <a:rect l="0" t="0" r="r" b="b"/>
              <a:pathLst>
                <a:path w="35" h="7">
                  <a:moveTo>
                    <a:pt x="5" y="0"/>
                  </a:moveTo>
                  <a:cubicBezTo>
                    <a:pt x="0" y="0"/>
                    <a:pt x="7" y="7"/>
                    <a:pt x="14" y="5"/>
                  </a:cubicBezTo>
                  <a:cubicBezTo>
                    <a:pt x="35" y="1"/>
                    <a:pt x="5" y="0"/>
                    <a:pt x="5" y="0"/>
                  </a:cubicBezTo>
                  <a:close/>
                </a:path>
              </a:pathLst>
            </a:custGeom>
            <a:solidFill>
              <a:schemeClr val="accent2"/>
            </a:solidFill>
            <a:ln w="0">
              <a:noFill/>
              <a:prstDash val="solid"/>
              <a:round/>
              <a:headEnd/>
              <a:tailEnd/>
            </a:ln>
          </p:spPr>
          <p:txBody>
            <a:bodyPr/>
            <a:lstStyle/>
            <a:p>
              <a:endParaRPr lang="zh-CN" altLang="en-US"/>
            </a:p>
          </p:txBody>
        </p:sp>
        <p:sp>
          <p:nvSpPr>
            <p:cNvPr id="84138" name="Freeform 170"/>
            <p:cNvSpPr>
              <a:spLocks/>
            </p:cNvSpPr>
            <p:nvPr userDrawn="1"/>
          </p:nvSpPr>
          <p:spPr bwMode="auto">
            <a:xfrm>
              <a:off x="965" y="3153"/>
              <a:ext cx="137" cy="81"/>
            </a:xfrm>
            <a:custGeom>
              <a:avLst/>
              <a:gdLst/>
              <a:ahLst/>
              <a:cxnLst>
                <a:cxn ang="0">
                  <a:pos x="7" y="13"/>
                </a:cxn>
                <a:cxn ang="0">
                  <a:pos x="25" y="6"/>
                </a:cxn>
                <a:cxn ang="0">
                  <a:pos x="17" y="1"/>
                </a:cxn>
                <a:cxn ang="0">
                  <a:pos x="7" y="11"/>
                </a:cxn>
                <a:cxn ang="0">
                  <a:pos x="7" y="13"/>
                </a:cxn>
              </a:cxnLst>
              <a:rect l="0" t="0" r="r" b="b"/>
              <a:pathLst>
                <a:path w="27" h="16">
                  <a:moveTo>
                    <a:pt x="7" y="13"/>
                  </a:moveTo>
                  <a:cubicBezTo>
                    <a:pt x="7" y="13"/>
                    <a:pt x="18" y="16"/>
                    <a:pt x="25" y="6"/>
                  </a:cubicBezTo>
                  <a:cubicBezTo>
                    <a:pt x="27" y="2"/>
                    <a:pt x="23" y="0"/>
                    <a:pt x="17" y="1"/>
                  </a:cubicBezTo>
                  <a:cubicBezTo>
                    <a:pt x="13" y="1"/>
                    <a:pt x="14" y="11"/>
                    <a:pt x="7" y="11"/>
                  </a:cubicBezTo>
                  <a:cubicBezTo>
                    <a:pt x="0" y="11"/>
                    <a:pt x="7" y="13"/>
                    <a:pt x="7" y="13"/>
                  </a:cubicBezTo>
                  <a:close/>
                </a:path>
              </a:pathLst>
            </a:custGeom>
            <a:solidFill>
              <a:schemeClr val="accent2"/>
            </a:solidFill>
            <a:ln w="0">
              <a:noFill/>
              <a:prstDash val="solid"/>
              <a:round/>
              <a:headEnd/>
              <a:tailEnd/>
            </a:ln>
          </p:spPr>
          <p:txBody>
            <a:bodyPr/>
            <a:lstStyle/>
            <a:p>
              <a:endParaRPr lang="zh-CN" altLang="en-US"/>
            </a:p>
          </p:txBody>
        </p:sp>
        <p:sp>
          <p:nvSpPr>
            <p:cNvPr id="84139" name="Freeform 171"/>
            <p:cNvSpPr>
              <a:spLocks/>
            </p:cNvSpPr>
            <p:nvPr userDrawn="1"/>
          </p:nvSpPr>
          <p:spPr bwMode="auto">
            <a:xfrm>
              <a:off x="960" y="3204"/>
              <a:ext cx="177" cy="86"/>
            </a:xfrm>
            <a:custGeom>
              <a:avLst/>
              <a:gdLst/>
              <a:ahLst/>
              <a:cxnLst>
                <a:cxn ang="0">
                  <a:pos x="25" y="6"/>
                </a:cxn>
                <a:cxn ang="0">
                  <a:pos x="8" y="10"/>
                </a:cxn>
                <a:cxn ang="0">
                  <a:pos x="6" y="13"/>
                </a:cxn>
                <a:cxn ang="0">
                  <a:pos x="27" y="12"/>
                </a:cxn>
                <a:cxn ang="0">
                  <a:pos x="25" y="6"/>
                </a:cxn>
              </a:cxnLst>
              <a:rect l="0" t="0" r="r" b="b"/>
              <a:pathLst>
                <a:path w="35" h="17">
                  <a:moveTo>
                    <a:pt x="25" y="6"/>
                  </a:moveTo>
                  <a:cubicBezTo>
                    <a:pt x="20" y="12"/>
                    <a:pt x="8" y="10"/>
                    <a:pt x="8" y="10"/>
                  </a:cubicBezTo>
                  <a:cubicBezTo>
                    <a:pt x="8" y="10"/>
                    <a:pt x="0" y="9"/>
                    <a:pt x="6" y="13"/>
                  </a:cubicBezTo>
                  <a:cubicBezTo>
                    <a:pt x="11" y="17"/>
                    <a:pt x="18" y="15"/>
                    <a:pt x="27" y="12"/>
                  </a:cubicBezTo>
                  <a:cubicBezTo>
                    <a:pt x="35" y="8"/>
                    <a:pt x="31" y="0"/>
                    <a:pt x="25" y="6"/>
                  </a:cubicBezTo>
                  <a:close/>
                </a:path>
              </a:pathLst>
            </a:custGeom>
            <a:solidFill>
              <a:schemeClr val="accent2"/>
            </a:solidFill>
            <a:ln w="0">
              <a:noFill/>
              <a:prstDash val="solid"/>
              <a:round/>
              <a:headEnd/>
              <a:tailEnd/>
            </a:ln>
          </p:spPr>
          <p:txBody>
            <a:bodyPr/>
            <a:lstStyle/>
            <a:p>
              <a:endParaRPr lang="zh-CN" altLang="en-US"/>
            </a:p>
          </p:txBody>
        </p:sp>
        <p:sp>
          <p:nvSpPr>
            <p:cNvPr id="84140" name="Freeform 172"/>
            <p:cNvSpPr>
              <a:spLocks/>
            </p:cNvSpPr>
            <p:nvPr userDrawn="1"/>
          </p:nvSpPr>
          <p:spPr bwMode="auto">
            <a:xfrm>
              <a:off x="844" y="3285"/>
              <a:ext cx="248" cy="60"/>
            </a:xfrm>
            <a:custGeom>
              <a:avLst/>
              <a:gdLst/>
              <a:ahLst/>
              <a:cxnLst>
                <a:cxn ang="0">
                  <a:pos x="40" y="3"/>
                </a:cxn>
                <a:cxn ang="0">
                  <a:pos x="29" y="1"/>
                </a:cxn>
                <a:cxn ang="0">
                  <a:pos x="7" y="0"/>
                </a:cxn>
                <a:cxn ang="0">
                  <a:pos x="2" y="5"/>
                </a:cxn>
                <a:cxn ang="0">
                  <a:pos x="20" y="8"/>
                </a:cxn>
                <a:cxn ang="0">
                  <a:pos x="41" y="8"/>
                </a:cxn>
                <a:cxn ang="0">
                  <a:pos x="40" y="3"/>
                </a:cxn>
              </a:cxnLst>
              <a:rect l="0" t="0" r="r" b="b"/>
              <a:pathLst>
                <a:path w="49" h="12">
                  <a:moveTo>
                    <a:pt x="40" y="3"/>
                  </a:moveTo>
                  <a:cubicBezTo>
                    <a:pt x="37" y="2"/>
                    <a:pt x="36" y="0"/>
                    <a:pt x="29" y="1"/>
                  </a:cubicBezTo>
                  <a:cubicBezTo>
                    <a:pt x="13" y="4"/>
                    <a:pt x="7" y="0"/>
                    <a:pt x="7" y="0"/>
                  </a:cubicBezTo>
                  <a:cubicBezTo>
                    <a:pt x="7" y="0"/>
                    <a:pt x="0" y="3"/>
                    <a:pt x="2" y="5"/>
                  </a:cubicBezTo>
                  <a:cubicBezTo>
                    <a:pt x="5" y="7"/>
                    <a:pt x="17" y="8"/>
                    <a:pt x="20" y="8"/>
                  </a:cubicBezTo>
                  <a:cubicBezTo>
                    <a:pt x="23" y="8"/>
                    <a:pt x="34" y="12"/>
                    <a:pt x="41" y="8"/>
                  </a:cubicBezTo>
                  <a:cubicBezTo>
                    <a:pt x="49" y="4"/>
                    <a:pt x="44" y="3"/>
                    <a:pt x="40" y="3"/>
                  </a:cubicBezTo>
                  <a:close/>
                </a:path>
              </a:pathLst>
            </a:custGeom>
            <a:solidFill>
              <a:schemeClr val="accent2"/>
            </a:solidFill>
            <a:ln w="0">
              <a:noFill/>
              <a:prstDash val="solid"/>
              <a:round/>
              <a:headEnd/>
              <a:tailEnd/>
            </a:ln>
          </p:spPr>
          <p:txBody>
            <a:bodyPr/>
            <a:lstStyle/>
            <a:p>
              <a:endParaRPr lang="zh-CN" altLang="en-US"/>
            </a:p>
          </p:txBody>
        </p:sp>
        <p:sp>
          <p:nvSpPr>
            <p:cNvPr id="84141" name="Freeform 173"/>
            <p:cNvSpPr>
              <a:spLocks/>
            </p:cNvSpPr>
            <p:nvPr userDrawn="1"/>
          </p:nvSpPr>
          <p:spPr bwMode="auto">
            <a:xfrm>
              <a:off x="869" y="3340"/>
              <a:ext cx="203" cy="56"/>
            </a:xfrm>
            <a:custGeom>
              <a:avLst/>
              <a:gdLst/>
              <a:ahLst/>
              <a:cxnLst>
                <a:cxn ang="0">
                  <a:pos x="37" y="2"/>
                </a:cxn>
                <a:cxn ang="0">
                  <a:pos x="26" y="4"/>
                </a:cxn>
                <a:cxn ang="0">
                  <a:pos x="13" y="3"/>
                </a:cxn>
                <a:cxn ang="0">
                  <a:pos x="1" y="2"/>
                </a:cxn>
                <a:cxn ang="0">
                  <a:pos x="35" y="8"/>
                </a:cxn>
                <a:cxn ang="0">
                  <a:pos x="37" y="2"/>
                </a:cxn>
              </a:cxnLst>
              <a:rect l="0" t="0" r="r" b="b"/>
              <a:pathLst>
                <a:path w="40" h="11">
                  <a:moveTo>
                    <a:pt x="37" y="2"/>
                  </a:moveTo>
                  <a:cubicBezTo>
                    <a:pt x="34" y="4"/>
                    <a:pt x="30" y="4"/>
                    <a:pt x="26" y="4"/>
                  </a:cubicBezTo>
                  <a:cubicBezTo>
                    <a:pt x="23" y="4"/>
                    <a:pt x="16" y="2"/>
                    <a:pt x="13" y="3"/>
                  </a:cubicBezTo>
                  <a:cubicBezTo>
                    <a:pt x="10" y="4"/>
                    <a:pt x="1" y="2"/>
                    <a:pt x="1" y="2"/>
                  </a:cubicBezTo>
                  <a:cubicBezTo>
                    <a:pt x="0" y="11"/>
                    <a:pt x="30" y="10"/>
                    <a:pt x="35" y="8"/>
                  </a:cubicBezTo>
                  <a:cubicBezTo>
                    <a:pt x="40" y="5"/>
                    <a:pt x="40" y="0"/>
                    <a:pt x="37" y="2"/>
                  </a:cubicBezTo>
                  <a:close/>
                </a:path>
              </a:pathLst>
            </a:custGeom>
            <a:solidFill>
              <a:schemeClr val="accent2"/>
            </a:solidFill>
            <a:ln w="0">
              <a:noFill/>
              <a:prstDash val="solid"/>
              <a:round/>
              <a:headEnd/>
              <a:tailEnd/>
            </a:ln>
          </p:spPr>
          <p:txBody>
            <a:bodyPr/>
            <a:lstStyle/>
            <a:p>
              <a:endParaRPr lang="zh-CN" altLang="en-US"/>
            </a:p>
          </p:txBody>
        </p:sp>
        <p:sp>
          <p:nvSpPr>
            <p:cNvPr id="84142" name="Freeform 174"/>
            <p:cNvSpPr>
              <a:spLocks/>
            </p:cNvSpPr>
            <p:nvPr userDrawn="1"/>
          </p:nvSpPr>
          <p:spPr bwMode="auto">
            <a:xfrm>
              <a:off x="859" y="3386"/>
              <a:ext cx="207" cy="172"/>
            </a:xfrm>
            <a:custGeom>
              <a:avLst/>
              <a:gdLst/>
              <a:ahLst/>
              <a:cxnLst>
                <a:cxn ang="0">
                  <a:pos x="28" y="9"/>
                </a:cxn>
                <a:cxn ang="0">
                  <a:pos x="13" y="6"/>
                </a:cxn>
                <a:cxn ang="0">
                  <a:pos x="4" y="15"/>
                </a:cxn>
                <a:cxn ang="0">
                  <a:pos x="1" y="19"/>
                </a:cxn>
                <a:cxn ang="0">
                  <a:pos x="9" y="19"/>
                </a:cxn>
                <a:cxn ang="0">
                  <a:pos x="17" y="27"/>
                </a:cxn>
                <a:cxn ang="0">
                  <a:pos x="21" y="30"/>
                </a:cxn>
                <a:cxn ang="0">
                  <a:pos x="29" y="19"/>
                </a:cxn>
                <a:cxn ang="0">
                  <a:pos x="39" y="19"/>
                </a:cxn>
                <a:cxn ang="0">
                  <a:pos x="28" y="9"/>
                </a:cxn>
              </a:cxnLst>
              <a:rect l="0" t="0" r="r" b="b"/>
              <a:pathLst>
                <a:path w="41" h="34">
                  <a:moveTo>
                    <a:pt x="28" y="9"/>
                  </a:moveTo>
                  <a:cubicBezTo>
                    <a:pt x="28" y="6"/>
                    <a:pt x="14" y="0"/>
                    <a:pt x="13" y="6"/>
                  </a:cubicBezTo>
                  <a:cubicBezTo>
                    <a:pt x="11" y="12"/>
                    <a:pt x="4" y="15"/>
                    <a:pt x="4" y="15"/>
                  </a:cubicBezTo>
                  <a:cubicBezTo>
                    <a:pt x="0" y="16"/>
                    <a:pt x="0" y="16"/>
                    <a:pt x="1" y="19"/>
                  </a:cubicBezTo>
                  <a:cubicBezTo>
                    <a:pt x="1" y="22"/>
                    <a:pt x="4" y="24"/>
                    <a:pt x="9" y="19"/>
                  </a:cubicBezTo>
                  <a:cubicBezTo>
                    <a:pt x="17" y="10"/>
                    <a:pt x="17" y="26"/>
                    <a:pt x="17" y="27"/>
                  </a:cubicBezTo>
                  <a:cubicBezTo>
                    <a:pt x="18" y="29"/>
                    <a:pt x="19" y="34"/>
                    <a:pt x="21" y="30"/>
                  </a:cubicBezTo>
                  <a:cubicBezTo>
                    <a:pt x="22" y="26"/>
                    <a:pt x="25" y="14"/>
                    <a:pt x="29" y="19"/>
                  </a:cubicBezTo>
                  <a:cubicBezTo>
                    <a:pt x="35" y="27"/>
                    <a:pt x="41" y="19"/>
                    <a:pt x="39" y="19"/>
                  </a:cubicBezTo>
                  <a:cubicBezTo>
                    <a:pt x="38" y="18"/>
                    <a:pt x="28" y="13"/>
                    <a:pt x="28" y="9"/>
                  </a:cubicBezTo>
                  <a:close/>
                </a:path>
              </a:pathLst>
            </a:custGeom>
            <a:solidFill>
              <a:schemeClr val="accent2"/>
            </a:solidFill>
            <a:ln w="0">
              <a:noFill/>
              <a:prstDash val="solid"/>
              <a:round/>
              <a:headEnd/>
              <a:tailEnd/>
            </a:ln>
          </p:spPr>
          <p:txBody>
            <a:bodyPr/>
            <a:lstStyle/>
            <a:p>
              <a:endParaRPr lang="zh-CN" altLang="en-US"/>
            </a:p>
          </p:txBody>
        </p:sp>
        <p:sp>
          <p:nvSpPr>
            <p:cNvPr id="84143" name="Freeform 175"/>
            <p:cNvSpPr>
              <a:spLocks/>
            </p:cNvSpPr>
            <p:nvPr userDrawn="1"/>
          </p:nvSpPr>
          <p:spPr bwMode="auto">
            <a:xfrm>
              <a:off x="996" y="3305"/>
              <a:ext cx="126" cy="318"/>
            </a:xfrm>
            <a:custGeom>
              <a:avLst/>
              <a:gdLst/>
              <a:ahLst/>
              <a:cxnLst>
                <a:cxn ang="0">
                  <a:pos x="22" y="2"/>
                </a:cxn>
                <a:cxn ang="0">
                  <a:pos x="18" y="17"/>
                </a:cxn>
                <a:cxn ang="0">
                  <a:pos x="7" y="20"/>
                </a:cxn>
                <a:cxn ang="0">
                  <a:pos x="7" y="23"/>
                </a:cxn>
                <a:cxn ang="0">
                  <a:pos x="17" y="34"/>
                </a:cxn>
                <a:cxn ang="0">
                  <a:pos x="12" y="45"/>
                </a:cxn>
                <a:cxn ang="0">
                  <a:pos x="0" y="55"/>
                </a:cxn>
                <a:cxn ang="0">
                  <a:pos x="5" y="58"/>
                </a:cxn>
                <a:cxn ang="0">
                  <a:pos x="16" y="62"/>
                </a:cxn>
                <a:cxn ang="0">
                  <a:pos x="23" y="57"/>
                </a:cxn>
                <a:cxn ang="0">
                  <a:pos x="25" y="14"/>
                </a:cxn>
                <a:cxn ang="0">
                  <a:pos x="25" y="2"/>
                </a:cxn>
                <a:cxn ang="0">
                  <a:pos x="22" y="2"/>
                </a:cxn>
              </a:cxnLst>
              <a:rect l="0" t="0" r="r" b="b"/>
              <a:pathLst>
                <a:path w="25" h="63">
                  <a:moveTo>
                    <a:pt x="22" y="2"/>
                  </a:moveTo>
                  <a:cubicBezTo>
                    <a:pt x="22" y="2"/>
                    <a:pt x="20" y="15"/>
                    <a:pt x="18" y="17"/>
                  </a:cubicBezTo>
                  <a:cubicBezTo>
                    <a:pt x="15" y="19"/>
                    <a:pt x="10" y="20"/>
                    <a:pt x="7" y="20"/>
                  </a:cubicBezTo>
                  <a:cubicBezTo>
                    <a:pt x="4" y="19"/>
                    <a:pt x="4" y="22"/>
                    <a:pt x="7" y="23"/>
                  </a:cubicBezTo>
                  <a:cubicBezTo>
                    <a:pt x="10" y="24"/>
                    <a:pt x="17" y="29"/>
                    <a:pt x="17" y="34"/>
                  </a:cubicBezTo>
                  <a:cubicBezTo>
                    <a:pt x="17" y="40"/>
                    <a:pt x="17" y="44"/>
                    <a:pt x="12" y="45"/>
                  </a:cubicBezTo>
                  <a:cubicBezTo>
                    <a:pt x="6" y="46"/>
                    <a:pt x="0" y="47"/>
                    <a:pt x="0" y="55"/>
                  </a:cubicBezTo>
                  <a:cubicBezTo>
                    <a:pt x="0" y="55"/>
                    <a:pt x="3" y="57"/>
                    <a:pt x="5" y="58"/>
                  </a:cubicBezTo>
                  <a:cubicBezTo>
                    <a:pt x="8" y="58"/>
                    <a:pt x="14" y="61"/>
                    <a:pt x="16" y="62"/>
                  </a:cubicBezTo>
                  <a:cubicBezTo>
                    <a:pt x="18" y="63"/>
                    <a:pt x="23" y="61"/>
                    <a:pt x="23" y="57"/>
                  </a:cubicBezTo>
                  <a:cubicBezTo>
                    <a:pt x="24" y="52"/>
                    <a:pt x="24" y="20"/>
                    <a:pt x="25" y="14"/>
                  </a:cubicBezTo>
                  <a:cubicBezTo>
                    <a:pt x="25" y="9"/>
                    <a:pt x="25" y="3"/>
                    <a:pt x="25" y="2"/>
                  </a:cubicBezTo>
                  <a:cubicBezTo>
                    <a:pt x="25" y="1"/>
                    <a:pt x="22" y="0"/>
                    <a:pt x="22" y="2"/>
                  </a:cubicBezTo>
                  <a:close/>
                </a:path>
              </a:pathLst>
            </a:custGeom>
            <a:solidFill>
              <a:schemeClr val="accent2"/>
            </a:solidFill>
            <a:ln w="0">
              <a:noFill/>
              <a:prstDash val="solid"/>
              <a:round/>
              <a:headEnd/>
              <a:tailEnd/>
            </a:ln>
          </p:spPr>
          <p:txBody>
            <a:bodyPr/>
            <a:lstStyle/>
            <a:p>
              <a:endParaRPr lang="zh-CN" altLang="en-US"/>
            </a:p>
          </p:txBody>
        </p:sp>
      </p:grpSp>
      <p:grpSp>
        <p:nvGrpSpPr>
          <p:cNvPr id="84144" name="Group 176"/>
          <p:cNvGrpSpPr>
            <a:grpSpLocks/>
          </p:cNvGrpSpPr>
          <p:nvPr/>
        </p:nvGrpSpPr>
        <p:grpSpPr bwMode="auto">
          <a:xfrm>
            <a:off x="1066800" y="5562600"/>
            <a:ext cx="533400" cy="492125"/>
            <a:chOff x="96" y="2784"/>
            <a:chExt cx="1062" cy="981"/>
          </a:xfrm>
        </p:grpSpPr>
        <p:sp>
          <p:nvSpPr>
            <p:cNvPr id="84145" name="Freeform 177"/>
            <p:cNvSpPr>
              <a:spLocks/>
            </p:cNvSpPr>
            <p:nvPr userDrawn="1"/>
          </p:nvSpPr>
          <p:spPr bwMode="auto">
            <a:xfrm>
              <a:off x="121" y="2784"/>
              <a:ext cx="207" cy="81"/>
            </a:xfrm>
            <a:custGeom>
              <a:avLst/>
              <a:gdLst/>
              <a:ahLst/>
              <a:cxnLst>
                <a:cxn ang="0">
                  <a:pos x="30" y="12"/>
                </a:cxn>
                <a:cxn ang="0">
                  <a:pos x="37" y="10"/>
                </a:cxn>
                <a:cxn ang="0">
                  <a:pos x="38" y="9"/>
                </a:cxn>
                <a:cxn ang="0">
                  <a:pos x="31" y="1"/>
                </a:cxn>
                <a:cxn ang="0">
                  <a:pos x="8" y="11"/>
                </a:cxn>
                <a:cxn ang="0">
                  <a:pos x="30" y="12"/>
                </a:cxn>
              </a:cxnLst>
              <a:rect l="0" t="0" r="r" b="b"/>
              <a:pathLst>
                <a:path w="41" h="16">
                  <a:moveTo>
                    <a:pt x="30" y="12"/>
                  </a:moveTo>
                  <a:cubicBezTo>
                    <a:pt x="34" y="11"/>
                    <a:pt x="36" y="10"/>
                    <a:pt x="37" y="10"/>
                  </a:cubicBezTo>
                  <a:cubicBezTo>
                    <a:pt x="37" y="10"/>
                    <a:pt x="38" y="9"/>
                    <a:pt x="38" y="9"/>
                  </a:cubicBezTo>
                  <a:cubicBezTo>
                    <a:pt x="41" y="6"/>
                    <a:pt x="37" y="1"/>
                    <a:pt x="31" y="1"/>
                  </a:cubicBezTo>
                  <a:cubicBezTo>
                    <a:pt x="31" y="1"/>
                    <a:pt x="0" y="0"/>
                    <a:pt x="8" y="11"/>
                  </a:cubicBezTo>
                  <a:cubicBezTo>
                    <a:pt x="8" y="11"/>
                    <a:pt x="15" y="16"/>
                    <a:pt x="30" y="12"/>
                  </a:cubicBezTo>
                  <a:close/>
                </a:path>
              </a:pathLst>
            </a:custGeom>
            <a:solidFill>
              <a:schemeClr val="accent2"/>
            </a:solidFill>
            <a:ln w="0">
              <a:noFill/>
              <a:prstDash val="solid"/>
              <a:round/>
              <a:headEnd/>
              <a:tailEnd/>
            </a:ln>
          </p:spPr>
          <p:txBody>
            <a:bodyPr/>
            <a:lstStyle/>
            <a:p>
              <a:endParaRPr lang="zh-CN" altLang="en-US"/>
            </a:p>
          </p:txBody>
        </p:sp>
        <p:sp>
          <p:nvSpPr>
            <p:cNvPr id="84146" name="Freeform 178"/>
            <p:cNvSpPr>
              <a:spLocks noEditPoints="1"/>
            </p:cNvSpPr>
            <p:nvPr userDrawn="1"/>
          </p:nvSpPr>
          <p:spPr bwMode="auto">
            <a:xfrm>
              <a:off x="96" y="2789"/>
              <a:ext cx="1062" cy="976"/>
            </a:xfrm>
            <a:custGeom>
              <a:avLst/>
              <a:gdLst/>
              <a:ahLst/>
              <a:cxnLst>
                <a:cxn ang="0">
                  <a:pos x="163" y="155"/>
                </a:cxn>
                <a:cxn ang="0">
                  <a:pos x="152" y="125"/>
                </a:cxn>
                <a:cxn ang="0">
                  <a:pos x="142" y="99"/>
                </a:cxn>
                <a:cxn ang="0">
                  <a:pos x="165" y="93"/>
                </a:cxn>
                <a:cxn ang="0">
                  <a:pos x="146" y="82"/>
                </a:cxn>
                <a:cxn ang="0">
                  <a:pos x="157" y="83"/>
                </a:cxn>
                <a:cxn ang="0">
                  <a:pos x="157" y="77"/>
                </a:cxn>
                <a:cxn ang="0">
                  <a:pos x="135" y="78"/>
                </a:cxn>
                <a:cxn ang="0">
                  <a:pos x="128" y="125"/>
                </a:cxn>
                <a:cxn ang="0">
                  <a:pos x="124" y="84"/>
                </a:cxn>
                <a:cxn ang="0">
                  <a:pos x="118" y="67"/>
                </a:cxn>
                <a:cxn ang="0">
                  <a:pos x="124" y="51"/>
                </a:cxn>
                <a:cxn ang="0">
                  <a:pos x="121" y="37"/>
                </a:cxn>
                <a:cxn ang="0">
                  <a:pos x="119" y="24"/>
                </a:cxn>
                <a:cxn ang="0">
                  <a:pos x="132" y="39"/>
                </a:cxn>
                <a:cxn ang="0">
                  <a:pos x="149" y="18"/>
                </a:cxn>
                <a:cxn ang="0">
                  <a:pos x="147" y="36"/>
                </a:cxn>
                <a:cxn ang="0">
                  <a:pos x="143" y="48"/>
                </a:cxn>
                <a:cxn ang="0">
                  <a:pos x="144" y="67"/>
                </a:cxn>
                <a:cxn ang="0">
                  <a:pos x="199" y="29"/>
                </a:cxn>
                <a:cxn ang="0">
                  <a:pos x="90" y="1"/>
                </a:cxn>
                <a:cxn ang="0">
                  <a:pos x="56" y="8"/>
                </a:cxn>
                <a:cxn ang="0">
                  <a:pos x="85" y="12"/>
                </a:cxn>
                <a:cxn ang="0">
                  <a:pos x="60" y="22"/>
                </a:cxn>
                <a:cxn ang="0">
                  <a:pos x="58" y="29"/>
                </a:cxn>
                <a:cxn ang="0">
                  <a:pos x="38" y="17"/>
                </a:cxn>
                <a:cxn ang="0">
                  <a:pos x="13" y="115"/>
                </a:cxn>
                <a:cxn ang="0">
                  <a:pos x="61" y="146"/>
                </a:cxn>
                <a:cxn ang="0">
                  <a:pos x="45" y="133"/>
                </a:cxn>
                <a:cxn ang="0">
                  <a:pos x="35" y="145"/>
                </a:cxn>
                <a:cxn ang="0">
                  <a:pos x="32" y="128"/>
                </a:cxn>
                <a:cxn ang="0">
                  <a:pos x="46" y="86"/>
                </a:cxn>
                <a:cxn ang="0">
                  <a:pos x="67" y="83"/>
                </a:cxn>
                <a:cxn ang="0">
                  <a:pos x="71" y="95"/>
                </a:cxn>
                <a:cxn ang="0">
                  <a:pos x="61" y="121"/>
                </a:cxn>
                <a:cxn ang="0">
                  <a:pos x="91" y="180"/>
                </a:cxn>
                <a:cxn ang="0">
                  <a:pos x="186" y="166"/>
                </a:cxn>
                <a:cxn ang="0">
                  <a:pos x="182" y="66"/>
                </a:cxn>
                <a:cxn ang="0">
                  <a:pos x="165" y="60"/>
                </a:cxn>
                <a:cxn ang="0">
                  <a:pos x="113" y="61"/>
                </a:cxn>
                <a:cxn ang="0">
                  <a:pos x="108" y="87"/>
                </a:cxn>
                <a:cxn ang="0">
                  <a:pos x="114" y="50"/>
                </a:cxn>
                <a:cxn ang="0">
                  <a:pos x="89" y="26"/>
                </a:cxn>
                <a:cxn ang="0">
                  <a:pos x="105" y="35"/>
                </a:cxn>
                <a:cxn ang="0">
                  <a:pos x="61" y="72"/>
                </a:cxn>
                <a:cxn ang="0">
                  <a:pos x="24" y="37"/>
                </a:cxn>
                <a:cxn ang="0">
                  <a:pos x="68" y="40"/>
                </a:cxn>
                <a:cxn ang="0">
                  <a:pos x="79" y="40"/>
                </a:cxn>
                <a:cxn ang="0">
                  <a:pos x="108" y="45"/>
                </a:cxn>
                <a:cxn ang="0">
                  <a:pos x="99" y="93"/>
                </a:cxn>
                <a:cxn ang="0">
                  <a:pos x="93" y="51"/>
                </a:cxn>
                <a:cxn ang="0">
                  <a:pos x="61" y="72"/>
                </a:cxn>
                <a:cxn ang="0">
                  <a:pos x="80" y="82"/>
                </a:cxn>
                <a:cxn ang="0">
                  <a:pos x="88" y="58"/>
                </a:cxn>
                <a:cxn ang="0">
                  <a:pos x="102" y="145"/>
                </a:cxn>
                <a:cxn ang="0">
                  <a:pos x="82" y="96"/>
                </a:cxn>
                <a:cxn ang="0">
                  <a:pos x="117" y="106"/>
                </a:cxn>
              </a:cxnLst>
              <a:rect l="0" t="0" r="r" b="b"/>
              <a:pathLst>
                <a:path w="210" h="193">
                  <a:moveTo>
                    <a:pt x="186" y="166"/>
                  </a:moveTo>
                  <a:cubicBezTo>
                    <a:pt x="167" y="166"/>
                    <a:pt x="163" y="155"/>
                    <a:pt x="163" y="155"/>
                  </a:cubicBezTo>
                  <a:cubicBezTo>
                    <a:pt x="163" y="155"/>
                    <a:pt x="162" y="147"/>
                    <a:pt x="154" y="145"/>
                  </a:cubicBezTo>
                  <a:cubicBezTo>
                    <a:pt x="135" y="140"/>
                    <a:pt x="147" y="128"/>
                    <a:pt x="152" y="125"/>
                  </a:cubicBezTo>
                  <a:cubicBezTo>
                    <a:pt x="157" y="123"/>
                    <a:pt x="154" y="122"/>
                    <a:pt x="150" y="120"/>
                  </a:cubicBezTo>
                  <a:cubicBezTo>
                    <a:pt x="142" y="115"/>
                    <a:pt x="141" y="109"/>
                    <a:pt x="142" y="99"/>
                  </a:cubicBezTo>
                  <a:cubicBezTo>
                    <a:pt x="142" y="88"/>
                    <a:pt x="149" y="91"/>
                    <a:pt x="149" y="91"/>
                  </a:cubicBezTo>
                  <a:cubicBezTo>
                    <a:pt x="149" y="91"/>
                    <a:pt x="160" y="96"/>
                    <a:pt x="165" y="93"/>
                  </a:cubicBezTo>
                  <a:cubicBezTo>
                    <a:pt x="169" y="91"/>
                    <a:pt x="167" y="88"/>
                    <a:pt x="165" y="89"/>
                  </a:cubicBezTo>
                  <a:cubicBezTo>
                    <a:pt x="163" y="91"/>
                    <a:pt x="148" y="89"/>
                    <a:pt x="146" y="82"/>
                  </a:cubicBezTo>
                  <a:cubicBezTo>
                    <a:pt x="144" y="74"/>
                    <a:pt x="150" y="78"/>
                    <a:pt x="151" y="78"/>
                  </a:cubicBezTo>
                  <a:cubicBezTo>
                    <a:pt x="153" y="79"/>
                    <a:pt x="153" y="81"/>
                    <a:pt x="157" y="83"/>
                  </a:cubicBezTo>
                  <a:cubicBezTo>
                    <a:pt x="168" y="88"/>
                    <a:pt x="162" y="82"/>
                    <a:pt x="162" y="82"/>
                  </a:cubicBezTo>
                  <a:cubicBezTo>
                    <a:pt x="162" y="82"/>
                    <a:pt x="162" y="82"/>
                    <a:pt x="157" y="77"/>
                  </a:cubicBezTo>
                  <a:cubicBezTo>
                    <a:pt x="152" y="71"/>
                    <a:pt x="145" y="73"/>
                    <a:pt x="139" y="73"/>
                  </a:cubicBezTo>
                  <a:cubicBezTo>
                    <a:pt x="133" y="73"/>
                    <a:pt x="135" y="78"/>
                    <a:pt x="135" y="78"/>
                  </a:cubicBezTo>
                  <a:cubicBezTo>
                    <a:pt x="135" y="78"/>
                    <a:pt x="134" y="88"/>
                    <a:pt x="133" y="106"/>
                  </a:cubicBezTo>
                  <a:cubicBezTo>
                    <a:pt x="132" y="124"/>
                    <a:pt x="129" y="126"/>
                    <a:pt x="128" y="125"/>
                  </a:cubicBezTo>
                  <a:cubicBezTo>
                    <a:pt x="127" y="123"/>
                    <a:pt x="125" y="114"/>
                    <a:pt x="125" y="111"/>
                  </a:cubicBezTo>
                  <a:cubicBezTo>
                    <a:pt x="125" y="108"/>
                    <a:pt x="123" y="97"/>
                    <a:pt x="124" y="84"/>
                  </a:cubicBezTo>
                  <a:cubicBezTo>
                    <a:pt x="125" y="72"/>
                    <a:pt x="128" y="77"/>
                    <a:pt x="120" y="74"/>
                  </a:cubicBezTo>
                  <a:cubicBezTo>
                    <a:pt x="111" y="71"/>
                    <a:pt x="116" y="67"/>
                    <a:pt x="118" y="67"/>
                  </a:cubicBezTo>
                  <a:cubicBezTo>
                    <a:pt x="121" y="67"/>
                    <a:pt x="125" y="69"/>
                    <a:pt x="126" y="67"/>
                  </a:cubicBezTo>
                  <a:cubicBezTo>
                    <a:pt x="127" y="59"/>
                    <a:pt x="128" y="52"/>
                    <a:pt x="124" y="51"/>
                  </a:cubicBezTo>
                  <a:cubicBezTo>
                    <a:pt x="115" y="47"/>
                    <a:pt x="119" y="45"/>
                    <a:pt x="122" y="44"/>
                  </a:cubicBezTo>
                  <a:cubicBezTo>
                    <a:pt x="125" y="43"/>
                    <a:pt x="126" y="35"/>
                    <a:pt x="121" y="37"/>
                  </a:cubicBezTo>
                  <a:cubicBezTo>
                    <a:pt x="112" y="40"/>
                    <a:pt x="113" y="32"/>
                    <a:pt x="115" y="31"/>
                  </a:cubicBezTo>
                  <a:cubicBezTo>
                    <a:pt x="117" y="30"/>
                    <a:pt x="120" y="32"/>
                    <a:pt x="119" y="24"/>
                  </a:cubicBezTo>
                  <a:cubicBezTo>
                    <a:pt x="117" y="17"/>
                    <a:pt x="124" y="14"/>
                    <a:pt x="126" y="21"/>
                  </a:cubicBezTo>
                  <a:cubicBezTo>
                    <a:pt x="127" y="28"/>
                    <a:pt x="130" y="42"/>
                    <a:pt x="132" y="39"/>
                  </a:cubicBezTo>
                  <a:cubicBezTo>
                    <a:pt x="134" y="35"/>
                    <a:pt x="138" y="22"/>
                    <a:pt x="142" y="16"/>
                  </a:cubicBezTo>
                  <a:cubicBezTo>
                    <a:pt x="145" y="10"/>
                    <a:pt x="150" y="15"/>
                    <a:pt x="149" y="18"/>
                  </a:cubicBezTo>
                  <a:cubicBezTo>
                    <a:pt x="144" y="33"/>
                    <a:pt x="152" y="34"/>
                    <a:pt x="152" y="34"/>
                  </a:cubicBezTo>
                  <a:cubicBezTo>
                    <a:pt x="152" y="34"/>
                    <a:pt x="151" y="36"/>
                    <a:pt x="147" y="36"/>
                  </a:cubicBezTo>
                  <a:cubicBezTo>
                    <a:pt x="137" y="35"/>
                    <a:pt x="141" y="41"/>
                    <a:pt x="145" y="43"/>
                  </a:cubicBezTo>
                  <a:cubicBezTo>
                    <a:pt x="154" y="46"/>
                    <a:pt x="148" y="48"/>
                    <a:pt x="143" y="48"/>
                  </a:cubicBezTo>
                  <a:cubicBezTo>
                    <a:pt x="139" y="48"/>
                    <a:pt x="136" y="50"/>
                    <a:pt x="135" y="55"/>
                  </a:cubicBezTo>
                  <a:cubicBezTo>
                    <a:pt x="132" y="70"/>
                    <a:pt x="144" y="67"/>
                    <a:pt x="144" y="67"/>
                  </a:cubicBezTo>
                  <a:cubicBezTo>
                    <a:pt x="162" y="72"/>
                    <a:pt x="189" y="69"/>
                    <a:pt x="189" y="69"/>
                  </a:cubicBezTo>
                  <a:cubicBezTo>
                    <a:pt x="209" y="75"/>
                    <a:pt x="200" y="45"/>
                    <a:pt x="199" y="29"/>
                  </a:cubicBezTo>
                  <a:cubicBezTo>
                    <a:pt x="197" y="13"/>
                    <a:pt x="195" y="5"/>
                    <a:pt x="181" y="2"/>
                  </a:cubicBezTo>
                  <a:cubicBezTo>
                    <a:pt x="168" y="0"/>
                    <a:pt x="90" y="1"/>
                    <a:pt x="90" y="1"/>
                  </a:cubicBezTo>
                  <a:cubicBezTo>
                    <a:pt x="87" y="2"/>
                    <a:pt x="56" y="1"/>
                    <a:pt x="56" y="1"/>
                  </a:cubicBezTo>
                  <a:cubicBezTo>
                    <a:pt x="56" y="1"/>
                    <a:pt x="54" y="8"/>
                    <a:pt x="56" y="8"/>
                  </a:cubicBezTo>
                  <a:cubicBezTo>
                    <a:pt x="61" y="8"/>
                    <a:pt x="80" y="9"/>
                    <a:pt x="80" y="9"/>
                  </a:cubicBezTo>
                  <a:cubicBezTo>
                    <a:pt x="81" y="9"/>
                    <a:pt x="90" y="8"/>
                    <a:pt x="85" y="12"/>
                  </a:cubicBezTo>
                  <a:cubicBezTo>
                    <a:pt x="80" y="16"/>
                    <a:pt x="69" y="16"/>
                    <a:pt x="62" y="16"/>
                  </a:cubicBezTo>
                  <a:cubicBezTo>
                    <a:pt x="47" y="15"/>
                    <a:pt x="54" y="22"/>
                    <a:pt x="60" y="22"/>
                  </a:cubicBezTo>
                  <a:cubicBezTo>
                    <a:pt x="78" y="22"/>
                    <a:pt x="82" y="26"/>
                    <a:pt x="74" y="27"/>
                  </a:cubicBezTo>
                  <a:cubicBezTo>
                    <a:pt x="67" y="28"/>
                    <a:pt x="65" y="28"/>
                    <a:pt x="58" y="29"/>
                  </a:cubicBezTo>
                  <a:cubicBezTo>
                    <a:pt x="2" y="38"/>
                    <a:pt x="21" y="23"/>
                    <a:pt x="26" y="23"/>
                  </a:cubicBezTo>
                  <a:cubicBezTo>
                    <a:pt x="49" y="23"/>
                    <a:pt x="44" y="15"/>
                    <a:pt x="38" y="17"/>
                  </a:cubicBezTo>
                  <a:cubicBezTo>
                    <a:pt x="32" y="18"/>
                    <a:pt x="12" y="11"/>
                    <a:pt x="9" y="24"/>
                  </a:cubicBezTo>
                  <a:cubicBezTo>
                    <a:pt x="7" y="37"/>
                    <a:pt x="15" y="103"/>
                    <a:pt x="13" y="115"/>
                  </a:cubicBezTo>
                  <a:cubicBezTo>
                    <a:pt x="0" y="193"/>
                    <a:pt x="71" y="176"/>
                    <a:pt x="71" y="176"/>
                  </a:cubicBezTo>
                  <a:cubicBezTo>
                    <a:pt x="56" y="164"/>
                    <a:pt x="62" y="153"/>
                    <a:pt x="61" y="146"/>
                  </a:cubicBezTo>
                  <a:cubicBezTo>
                    <a:pt x="57" y="125"/>
                    <a:pt x="55" y="122"/>
                    <a:pt x="51" y="124"/>
                  </a:cubicBezTo>
                  <a:cubicBezTo>
                    <a:pt x="43" y="128"/>
                    <a:pt x="44" y="130"/>
                    <a:pt x="45" y="133"/>
                  </a:cubicBezTo>
                  <a:cubicBezTo>
                    <a:pt x="51" y="151"/>
                    <a:pt x="37" y="137"/>
                    <a:pt x="37" y="137"/>
                  </a:cubicBezTo>
                  <a:cubicBezTo>
                    <a:pt x="35" y="138"/>
                    <a:pt x="34" y="142"/>
                    <a:pt x="35" y="145"/>
                  </a:cubicBezTo>
                  <a:cubicBezTo>
                    <a:pt x="47" y="168"/>
                    <a:pt x="36" y="162"/>
                    <a:pt x="33" y="158"/>
                  </a:cubicBezTo>
                  <a:cubicBezTo>
                    <a:pt x="22" y="142"/>
                    <a:pt x="33" y="133"/>
                    <a:pt x="32" y="128"/>
                  </a:cubicBezTo>
                  <a:cubicBezTo>
                    <a:pt x="27" y="108"/>
                    <a:pt x="42" y="100"/>
                    <a:pt x="44" y="97"/>
                  </a:cubicBezTo>
                  <a:cubicBezTo>
                    <a:pt x="46" y="93"/>
                    <a:pt x="45" y="92"/>
                    <a:pt x="46" y="86"/>
                  </a:cubicBezTo>
                  <a:cubicBezTo>
                    <a:pt x="48" y="72"/>
                    <a:pt x="55" y="79"/>
                    <a:pt x="55" y="84"/>
                  </a:cubicBezTo>
                  <a:cubicBezTo>
                    <a:pt x="53" y="100"/>
                    <a:pt x="63" y="88"/>
                    <a:pt x="67" y="83"/>
                  </a:cubicBezTo>
                  <a:cubicBezTo>
                    <a:pt x="78" y="68"/>
                    <a:pt x="77" y="84"/>
                    <a:pt x="75" y="87"/>
                  </a:cubicBezTo>
                  <a:cubicBezTo>
                    <a:pt x="72" y="89"/>
                    <a:pt x="71" y="93"/>
                    <a:pt x="71" y="95"/>
                  </a:cubicBezTo>
                  <a:cubicBezTo>
                    <a:pt x="74" y="103"/>
                    <a:pt x="69" y="111"/>
                    <a:pt x="67" y="112"/>
                  </a:cubicBezTo>
                  <a:cubicBezTo>
                    <a:pt x="66" y="112"/>
                    <a:pt x="61" y="114"/>
                    <a:pt x="61" y="121"/>
                  </a:cubicBezTo>
                  <a:cubicBezTo>
                    <a:pt x="61" y="127"/>
                    <a:pt x="69" y="139"/>
                    <a:pt x="69" y="143"/>
                  </a:cubicBezTo>
                  <a:cubicBezTo>
                    <a:pt x="69" y="178"/>
                    <a:pt x="84" y="181"/>
                    <a:pt x="91" y="180"/>
                  </a:cubicBezTo>
                  <a:cubicBezTo>
                    <a:pt x="98" y="179"/>
                    <a:pt x="159" y="177"/>
                    <a:pt x="185" y="175"/>
                  </a:cubicBezTo>
                  <a:cubicBezTo>
                    <a:pt x="210" y="173"/>
                    <a:pt x="193" y="166"/>
                    <a:pt x="186" y="166"/>
                  </a:cubicBezTo>
                  <a:close/>
                  <a:moveTo>
                    <a:pt x="165" y="60"/>
                  </a:moveTo>
                  <a:cubicBezTo>
                    <a:pt x="203" y="61"/>
                    <a:pt x="185" y="64"/>
                    <a:pt x="182" y="66"/>
                  </a:cubicBezTo>
                  <a:cubicBezTo>
                    <a:pt x="178" y="68"/>
                    <a:pt x="182" y="66"/>
                    <a:pt x="167" y="65"/>
                  </a:cubicBezTo>
                  <a:cubicBezTo>
                    <a:pt x="152" y="65"/>
                    <a:pt x="165" y="60"/>
                    <a:pt x="165" y="60"/>
                  </a:cubicBezTo>
                  <a:close/>
                  <a:moveTo>
                    <a:pt x="114" y="50"/>
                  </a:moveTo>
                  <a:cubicBezTo>
                    <a:pt x="121" y="55"/>
                    <a:pt x="113" y="61"/>
                    <a:pt x="113" y="61"/>
                  </a:cubicBezTo>
                  <a:cubicBezTo>
                    <a:pt x="113" y="61"/>
                    <a:pt x="108" y="70"/>
                    <a:pt x="112" y="78"/>
                  </a:cubicBezTo>
                  <a:cubicBezTo>
                    <a:pt x="116" y="87"/>
                    <a:pt x="116" y="97"/>
                    <a:pt x="108" y="87"/>
                  </a:cubicBezTo>
                  <a:cubicBezTo>
                    <a:pt x="100" y="78"/>
                    <a:pt x="105" y="58"/>
                    <a:pt x="107" y="53"/>
                  </a:cubicBezTo>
                  <a:cubicBezTo>
                    <a:pt x="107" y="53"/>
                    <a:pt x="107" y="44"/>
                    <a:pt x="114" y="50"/>
                  </a:cubicBezTo>
                  <a:close/>
                  <a:moveTo>
                    <a:pt x="83" y="29"/>
                  </a:moveTo>
                  <a:cubicBezTo>
                    <a:pt x="83" y="25"/>
                    <a:pt x="89" y="26"/>
                    <a:pt x="89" y="26"/>
                  </a:cubicBezTo>
                  <a:cubicBezTo>
                    <a:pt x="89" y="26"/>
                    <a:pt x="99" y="30"/>
                    <a:pt x="104" y="30"/>
                  </a:cubicBezTo>
                  <a:cubicBezTo>
                    <a:pt x="108" y="29"/>
                    <a:pt x="114" y="35"/>
                    <a:pt x="105" y="35"/>
                  </a:cubicBezTo>
                  <a:cubicBezTo>
                    <a:pt x="96" y="35"/>
                    <a:pt x="82" y="39"/>
                    <a:pt x="83" y="29"/>
                  </a:cubicBezTo>
                  <a:close/>
                  <a:moveTo>
                    <a:pt x="61" y="72"/>
                  </a:moveTo>
                  <a:cubicBezTo>
                    <a:pt x="55" y="72"/>
                    <a:pt x="16" y="87"/>
                    <a:pt x="16" y="48"/>
                  </a:cubicBezTo>
                  <a:cubicBezTo>
                    <a:pt x="16" y="39"/>
                    <a:pt x="14" y="31"/>
                    <a:pt x="24" y="37"/>
                  </a:cubicBezTo>
                  <a:cubicBezTo>
                    <a:pt x="35" y="42"/>
                    <a:pt x="25" y="42"/>
                    <a:pt x="49" y="40"/>
                  </a:cubicBezTo>
                  <a:cubicBezTo>
                    <a:pt x="49" y="40"/>
                    <a:pt x="66" y="41"/>
                    <a:pt x="68" y="40"/>
                  </a:cubicBezTo>
                  <a:cubicBezTo>
                    <a:pt x="71" y="38"/>
                    <a:pt x="69" y="34"/>
                    <a:pt x="74" y="34"/>
                  </a:cubicBezTo>
                  <a:cubicBezTo>
                    <a:pt x="80" y="34"/>
                    <a:pt x="79" y="40"/>
                    <a:pt x="79" y="40"/>
                  </a:cubicBezTo>
                  <a:cubicBezTo>
                    <a:pt x="79" y="40"/>
                    <a:pt x="74" y="46"/>
                    <a:pt x="109" y="41"/>
                  </a:cubicBezTo>
                  <a:cubicBezTo>
                    <a:pt x="113" y="41"/>
                    <a:pt x="117" y="45"/>
                    <a:pt x="108" y="45"/>
                  </a:cubicBezTo>
                  <a:cubicBezTo>
                    <a:pt x="104" y="45"/>
                    <a:pt x="97" y="48"/>
                    <a:pt x="100" y="53"/>
                  </a:cubicBezTo>
                  <a:cubicBezTo>
                    <a:pt x="102" y="58"/>
                    <a:pt x="99" y="93"/>
                    <a:pt x="99" y="93"/>
                  </a:cubicBezTo>
                  <a:cubicBezTo>
                    <a:pt x="99" y="93"/>
                    <a:pt x="97" y="100"/>
                    <a:pt x="94" y="90"/>
                  </a:cubicBezTo>
                  <a:cubicBezTo>
                    <a:pt x="93" y="86"/>
                    <a:pt x="94" y="53"/>
                    <a:pt x="93" y="51"/>
                  </a:cubicBezTo>
                  <a:cubicBezTo>
                    <a:pt x="93" y="48"/>
                    <a:pt x="77" y="45"/>
                    <a:pt x="77" y="57"/>
                  </a:cubicBezTo>
                  <a:cubicBezTo>
                    <a:pt x="77" y="68"/>
                    <a:pt x="73" y="71"/>
                    <a:pt x="61" y="72"/>
                  </a:cubicBezTo>
                  <a:close/>
                  <a:moveTo>
                    <a:pt x="85" y="84"/>
                  </a:moveTo>
                  <a:cubicBezTo>
                    <a:pt x="82" y="88"/>
                    <a:pt x="78" y="90"/>
                    <a:pt x="80" y="82"/>
                  </a:cubicBezTo>
                  <a:cubicBezTo>
                    <a:pt x="81" y="74"/>
                    <a:pt x="83" y="63"/>
                    <a:pt x="83" y="57"/>
                  </a:cubicBezTo>
                  <a:cubicBezTo>
                    <a:pt x="83" y="57"/>
                    <a:pt x="87" y="50"/>
                    <a:pt x="88" y="58"/>
                  </a:cubicBezTo>
                  <a:cubicBezTo>
                    <a:pt x="89" y="66"/>
                    <a:pt x="87" y="81"/>
                    <a:pt x="85" y="84"/>
                  </a:cubicBezTo>
                  <a:close/>
                  <a:moveTo>
                    <a:pt x="102" y="145"/>
                  </a:moveTo>
                  <a:cubicBezTo>
                    <a:pt x="78" y="144"/>
                    <a:pt x="77" y="148"/>
                    <a:pt x="77" y="117"/>
                  </a:cubicBezTo>
                  <a:cubicBezTo>
                    <a:pt x="77" y="86"/>
                    <a:pt x="81" y="93"/>
                    <a:pt x="82" y="96"/>
                  </a:cubicBezTo>
                  <a:cubicBezTo>
                    <a:pt x="82" y="96"/>
                    <a:pt x="90" y="116"/>
                    <a:pt x="111" y="101"/>
                  </a:cubicBezTo>
                  <a:cubicBezTo>
                    <a:pt x="114" y="98"/>
                    <a:pt x="116" y="96"/>
                    <a:pt x="117" y="106"/>
                  </a:cubicBezTo>
                  <a:cubicBezTo>
                    <a:pt x="117" y="117"/>
                    <a:pt x="127" y="145"/>
                    <a:pt x="102" y="145"/>
                  </a:cubicBezTo>
                  <a:close/>
                </a:path>
              </a:pathLst>
            </a:custGeom>
            <a:solidFill>
              <a:schemeClr val="accent2"/>
            </a:solidFill>
            <a:ln w="0">
              <a:noFill/>
              <a:prstDash val="solid"/>
              <a:round/>
              <a:headEnd/>
              <a:tailEnd/>
            </a:ln>
          </p:spPr>
          <p:txBody>
            <a:bodyPr/>
            <a:lstStyle/>
            <a:p>
              <a:endParaRPr lang="zh-CN" altLang="en-US"/>
            </a:p>
          </p:txBody>
        </p:sp>
        <p:sp>
          <p:nvSpPr>
            <p:cNvPr id="84147" name="Freeform 179"/>
            <p:cNvSpPr>
              <a:spLocks/>
            </p:cNvSpPr>
            <p:nvPr userDrawn="1"/>
          </p:nvSpPr>
          <p:spPr bwMode="auto">
            <a:xfrm>
              <a:off x="348" y="3254"/>
              <a:ext cx="86" cy="102"/>
            </a:xfrm>
            <a:custGeom>
              <a:avLst/>
              <a:gdLst/>
              <a:ahLst/>
              <a:cxnLst>
                <a:cxn ang="0">
                  <a:pos x="14" y="5"/>
                </a:cxn>
                <a:cxn ang="0">
                  <a:pos x="9" y="20"/>
                </a:cxn>
                <a:cxn ang="0">
                  <a:pos x="14" y="5"/>
                </a:cxn>
              </a:cxnLst>
              <a:rect l="0" t="0" r="r" b="b"/>
              <a:pathLst>
                <a:path w="17" h="20">
                  <a:moveTo>
                    <a:pt x="14" y="5"/>
                  </a:moveTo>
                  <a:cubicBezTo>
                    <a:pt x="13" y="0"/>
                    <a:pt x="0" y="8"/>
                    <a:pt x="9" y="20"/>
                  </a:cubicBezTo>
                  <a:cubicBezTo>
                    <a:pt x="9" y="20"/>
                    <a:pt x="17" y="17"/>
                    <a:pt x="14" y="5"/>
                  </a:cubicBezTo>
                  <a:close/>
                </a:path>
              </a:pathLst>
            </a:custGeom>
            <a:solidFill>
              <a:schemeClr val="accent2"/>
            </a:solidFill>
            <a:ln w="0">
              <a:noFill/>
              <a:prstDash val="solid"/>
              <a:round/>
              <a:headEnd/>
              <a:tailEnd/>
            </a:ln>
          </p:spPr>
          <p:txBody>
            <a:bodyPr/>
            <a:lstStyle/>
            <a:p>
              <a:endParaRPr lang="zh-CN" altLang="en-US"/>
            </a:p>
          </p:txBody>
        </p:sp>
        <p:sp>
          <p:nvSpPr>
            <p:cNvPr id="84148" name="Freeform 180"/>
            <p:cNvSpPr>
              <a:spLocks/>
            </p:cNvSpPr>
            <p:nvPr userDrawn="1"/>
          </p:nvSpPr>
          <p:spPr bwMode="auto">
            <a:xfrm>
              <a:off x="267" y="3295"/>
              <a:ext cx="76" cy="136"/>
            </a:xfrm>
            <a:custGeom>
              <a:avLst/>
              <a:gdLst/>
              <a:ahLst/>
              <a:cxnLst>
                <a:cxn ang="0">
                  <a:pos x="7" y="10"/>
                </a:cxn>
                <a:cxn ang="0">
                  <a:pos x="4" y="25"/>
                </a:cxn>
                <a:cxn ang="0">
                  <a:pos x="15" y="16"/>
                </a:cxn>
                <a:cxn ang="0">
                  <a:pos x="13" y="8"/>
                </a:cxn>
                <a:cxn ang="0">
                  <a:pos x="7" y="10"/>
                </a:cxn>
              </a:cxnLst>
              <a:rect l="0" t="0" r="r" b="b"/>
              <a:pathLst>
                <a:path w="15" h="27">
                  <a:moveTo>
                    <a:pt x="7" y="10"/>
                  </a:moveTo>
                  <a:cubicBezTo>
                    <a:pt x="0" y="19"/>
                    <a:pt x="2" y="23"/>
                    <a:pt x="4" y="25"/>
                  </a:cubicBezTo>
                  <a:cubicBezTo>
                    <a:pt x="7" y="27"/>
                    <a:pt x="11" y="26"/>
                    <a:pt x="15" y="16"/>
                  </a:cubicBezTo>
                  <a:cubicBezTo>
                    <a:pt x="15" y="16"/>
                    <a:pt x="12" y="11"/>
                    <a:pt x="13" y="8"/>
                  </a:cubicBezTo>
                  <a:cubicBezTo>
                    <a:pt x="15" y="6"/>
                    <a:pt x="14" y="0"/>
                    <a:pt x="7" y="10"/>
                  </a:cubicBezTo>
                  <a:close/>
                </a:path>
              </a:pathLst>
            </a:custGeom>
            <a:solidFill>
              <a:schemeClr val="accent2"/>
            </a:solidFill>
            <a:ln w="0">
              <a:noFill/>
              <a:prstDash val="solid"/>
              <a:round/>
              <a:headEnd/>
              <a:tailEnd/>
            </a:ln>
          </p:spPr>
          <p:txBody>
            <a:bodyPr/>
            <a:lstStyle/>
            <a:p>
              <a:endParaRPr lang="zh-CN" altLang="en-US"/>
            </a:p>
          </p:txBody>
        </p:sp>
        <p:sp>
          <p:nvSpPr>
            <p:cNvPr id="84149" name="Freeform 181"/>
            <p:cNvSpPr>
              <a:spLocks/>
            </p:cNvSpPr>
            <p:nvPr userDrawn="1"/>
          </p:nvSpPr>
          <p:spPr bwMode="auto">
            <a:xfrm>
              <a:off x="222" y="3022"/>
              <a:ext cx="243" cy="116"/>
            </a:xfrm>
            <a:custGeom>
              <a:avLst/>
              <a:gdLst/>
              <a:ahLst/>
              <a:cxnLst>
                <a:cxn ang="0">
                  <a:pos x="40" y="2"/>
                </a:cxn>
                <a:cxn ang="0">
                  <a:pos x="9" y="1"/>
                </a:cxn>
                <a:cxn ang="0">
                  <a:pos x="1" y="9"/>
                </a:cxn>
                <a:cxn ang="0">
                  <a:pos x="22" y="21"/>
                </a:cxn>
                <a:cxn ang="0">
                  <a:pos x="34" y="20"/>
                </a:cxn>
                <a:cxn ang="0">
                  <a:pos x="40" y="19"/>
                </a:cxn>
                <a:cxn ang="0">
                  <a:pos x="40" y="2"/>
                </a:cxn>
              </a:cxnLst>
              <a:rect l="0" t="0" r="r" b="b"/>
              <a:pathLst>
                <a:path w="48" h="23">
                  <a:moveTo>
                    <a:pt x="40" y="2"/>
                  </a:moveTo>
                  <a:cubicBezTo>
                    <a:pt x="38" y="3"/>
                    <a:pt x="9" y="1"/>
                    <a:pt x="9" y="1"/>
                  </a:cubicBezTo>
                  <a:cubicBezTo>
                    <a:pt x="5" y="1"/>
                    <a:pt x="1" y="0"/>
                    <a:pt x="1" y="9"/>
                  </a:cubicBezTo>
                  <a:cubicBezTo>
                    <a:pt x="0" y="23"/>
                    <a:pt x="17" y="21"/>
                    <a:pt x="22" y="21"/>
                  </a:cubicBezTo>
                  <a:cubicBezTo>
                    <a:pt x="26" y="21"/>
                    <a:pt x="30" y="18"/>
                    <a:pt x="34" y="20"/>
                  </a:cubicBezTo>
                  <a:cubicBezTo>
                    <a:pt x="34" y="20"/>
                    <a:pt x="38" y="23"/>
                    <a:pt x="40" y="19"/>
                  </a:cubicBezTo>
                  <a:cubicBezTo>
                    <a:pt x="48" y="5"/>
                    <a:pt x="43" y="0"/>
                    <a:pt x="40" y="2"/>
                  </a:cubicBezTo>
                  <a:close/>
                </a:path>
              </a:pathLst>
            </a:custGeom>
            <a:solidFill>
              <a:schemeClr val="accent2"/>
            </a:solidFill>
            <a:ln w="0">
              <a:noFill/>
              <a:prstDash val="solid"/>
              <a:round/>
              <a:headEnd/>
              <a:tailEnd/>
            </a:ln>
          </p:spPr>
          <p:txBody>
            <a:bodyPr/>
            <a:lstStyle/>
            <a:p>
              <a:endParaRPr lang="zh-CN" altLang="en-US"/>
            </a:p>
          </p:txBody>
        </p:sp>
        <p:sp>
          <p:nvSpPr>
            <p:cNvPr id="84150" name="Freeform 182"/>
            <p:cNvSpPr>
              <a:spLocks/>
            </p:cNvSpPr>
            <p:nvPr userDrawn="1"/>
          </p:nvSpPr>
          <p:spPr bwMode="auto">
            <a:xfrm>
              <a:off x="500" y="3345"/>
              <a:ext cx="177" cy="187"/>
            </a:xfrm>
            <a:custGeom>
              <a:avLst/>
              <a:gdLst/>
              <a:ahLst/>
              <a:cxnLst>
                <a:cxn ang="0">
                  <a:pos x="24" y="2"/>
                </a:cxn>
                <a:cxn ang="0">
                  <a:pos x="11" y="2"/>
                </a:cxn>
                <a:cxn ang="0">
                  <a:pos x="4" y="20"/>
                </a:cxn>
                <a:cxn ang="0">
                  <a:pos x="28" y="22"/>
                </a:cxn>
                <a:cxn ang="0">
                  <a:pos x="24" y="2"/>
                </a:cxn>
              </a:cxnLst>
              <a:rect l="0" t="0" r="r" b="b"/>
              <a:pathLst>
                <a:path w="35" h="37">
                  <a:moveTo>
                    <a:pt x="24" y="2"/>
                  </a:moveTo>
                  <a:cubicBezTo>
                    <a:pt x="19" y="3"/>
                    <a:pt x="11" y="2"/>
                    <a:pt x="11" y="2"/>
                  </a:cubicBezTo>
                  <a:cubicBezTo>
                    <a:pt x="0" y="2"/>
                    <a:pt x="5" y="14"/>
                    <a:pt x="4" y="20"/>
                  </a:cubicBezTo>
                  <a:cubicBezTo>
                    <a:pt x="3" y="27"/>
                    <a:pt x="22" y="37"/>
                    <a:pt x="28" y="22"/>
                  </a:cubicBezTo>
                  <a:cubicBezTo>
                    <a:pt x="35" y="7"/>
                    <a:pt x="28" y="0"/>
                    <a:pt x="24" y="2"/>
                  </a:cubicBezTo>
                  <a:close/>
                </a:path>
              </a:pathLst>
            </a:custGeom>
            <a:solidFill>
              <a:schemeClr val="accent2"/>
            </a:solidFill>
            <a:ln w="0">
              <a:noFill/>
              <a:prstDash val="solid"/>
              <a:round/>
              <a:headEnd/>
              <a:tailEnd/>
            </a:ln>
          </p:spPr>
          <p:txBody>
            <a:bodyPr/>
            <a:lstStyle/>
            <a:p>
              <a:endParaRPr lang="zh-CN" altLang="en-US"/>
            </a:p>
          </p:txBody>
        </p:sp>
        <p:sp>
          <p:nvSpPr>
            <p:cNvPr id="84151" name="Freeform 183"/>
            <p:cNvSpPr>
              <a:spLocks/>
            </p:cNvSpPr>
            <p:nvPr userDrawn="1"/>
          </p:nvSpPr>
          <p:spPr bwMode="auto">
            <a:xfrm>
              <a:off x="905" y="3158"/>
              <a:ext cx="177" cy="36"/>
            </a:xfrm>
            <a:custGeom>
              <a:avLst/>
              <a:gdLst/>
              <a:ahLst/>
              <a:cxnLst>
                <a:cxn ang="0">
                  <a:pos x="5" y="0"/>
                </a:cxn>
                <a:cxn ang="0">
                  <a:pos x="14" y="5"/>
                </a:cxn>
                <a:cxn ang="0">
                  <a:pos x="5" y="0"/>
                </a:cxn>
              </a:cxnLst>
              <a:rect l="0" t="0" r="r" b="b"/>
              <a:pathLst>
                <a:path w="35" h="7">
                  <a:moveTo>
                    <a:pt x="5" y="0"/>
                  </a:moveTo>
                  <a:cubicBezTo>
                    <a:pt x="0" y="0"/>
                    <a:pt x="7" y="7"/>
                    <a:pt x="14" y="5"/>
                  </a:cubicBezTo>
                  <a:cubicBezTo>
                    <a:pt x="35" y="1"/>
                    <a:pt x="5" y="0"/>
                    <a:pt x="5" y="0"/>
                  </a:cubicBezTo>
                  <a:close/>
                </a:path>
              </a:pathLst>
            </a:custGeom>
            <a:solidFill>
              <a:schemeClr val="accent2"/>
            </a:solidFill>
            <a:ln w="0">
              <a:noFill/>
              <a:prstDash val="solid"/>
              <a:round/>
              <a:headEnd/>
              <a:tailEnd/>
            </a:ln>
          </p:spPr>
          <p:txBody>
            <a:bodyPr/>
            <a:lstStyle/>
            <a:p>
              <a:endParaRPr lang="zh-CN" altLang="en-US"/>
            </a:p>
          </p:txBody>
        </p:sp>
        <p:sp>
          <p:nvSpPr>
            <p:cNvPr id="84152" name="Freeform 184"/>
            <p:cNvSpPr>
              <a:spLocks/>
            </p:cNvSpPr>
            <p:nvPr userDrawn="1"/>
          </p:nvSpPr>
          <p:spPr bwMode="auto">
            <a:xfrm>
              <a:off x="965" y="3153"/>
              <a:ext cx="137" cy="81"/>
            </a:xfrm>
            <a:custGeom>
              <a:avLst/>
              <a:gdLst/>
              <a:ahLst/>
              <a:cxnLst>
                <a:cxn ang="0">
                  <a:pos x="7" y="13"/>
                </a:cxn>
                <a:cxn ang="0">
                  <a:pos x="25" y="6"/>
                </a:cxn>
                <a:cxn ang="0">
                  <a:pos x="17" y="1"/>
                </a:cxn>
                <a:cxn ang="0">
                  <a:pos x="7" y="11"/>
                </a:cxn>
                <a:cxn ang="0">
                  <a:pos x="7" y="13"/>
                </a:cxn>
              </a:cxnLst>
              <a:rect l="0" t="0" r="r" b="b"/>
              <a:pathLst>
                <a:path w="27" h="16">
                  <a:moveTo>
                    <a:pt x="7" y="13"/>
                  </a:moveTo>
                  <a:cubicBezTo>
                    <a:pt x="7" y="13"/>
                    <a:pt x="18" y="16"/>
                    <a:pt x="25" y="6"/>
                  </a:cubicBezTo>
                  <a:cubicBezTo>
                    <a:pt x="27" y="2"/>
                    <a:pt x="23" y="0"/>
                    <a:pt x="17" y="1"/>
                  </a:cubicBezTo>
                  <a:cubicBezTo>
                    <a:pt x="13" y="1"/>
                    <a:pt x="14" y="11"/>
                    <a:pt x="7" y="11"/>
                  </a:cubicBezTo>
                  <a:cubicBezTo>
                    <a:pt x="0" y="11"/>
                    <a:pt x="7" y="13"/>
                    <a:pt x="7" y="13"/>
                  </a:cubicBezTo>
                  <a:close/>
                </a:path>
              </a:pathLst>
            </a:custGeom>
            <a:solidFill>
              <a:schemeClr val="accent2"/>
            </a:solidFill>
            <a:ln w="0">
              <a:noFill/>
              <a:prstDash val="solid"/>
              <a:round/>
              <a:headEnd/>
              <a:tailEnd/>
            </a:ln>
          </p:spPr>
          <p:txBody>
            <a:bodyPr/>
            <a:lstStyle/>
            <a:p>
              <a:endParaRPr lang="zh-CN" altLang="en-US"/>
            </a:p>
          </p:txBody>
        </p:sp>
        <p:sp>
          <p:nvSpPr>
            <p:cNvPr id="84153" name="Freeform 185"/>
            <p:cNvSpPr>
              <a:spLocks/>
            </p:cNvSpPr>
            <p:nvPr userDrawn="1"/>
          </p:nvSpPr>
          <p:spPr bwMode="auto">
            <a:xfrm>
              <a:off x="960" y="3204"/>
              <a:ext cx="177" cy="86"/>
            </a:xfrm>
            <a:custGeom>
              <a:avLst/>
              <a:gdLst/>
              <a:ahLst/>
              <a:cxnLst>
                <a:cxn ang="0">
                  <a:pos x="25" y="6"/>
                </a:cxn>
                <a:cxn ang="0">
                  <a:pos x="8" y="10"/>
                </a:cxn>
                <a:cxn ang="0">
                  <a:pos x="6" y="13"/>
                </a:cxn>
                <a:cxn ang="0">
                  <a:pos x="27" y="12"/>
                </a:cxn>
                <a:cxn ang="0">
                  <a:pos x="25" y="6"/>
                </a:cxn>
              </a:cxnLst>
              <a:rect l="0" t="0" r="r" b="b"/>
              <a:pathLst>
                <a:path w="35" h="17">
                  <a:moveTo>
                    <a:pt x="25" y="6"/>
                  </a:moveTo>
                  <a:cubicBezTo>
                    <a:pt x="20" y="12"/>
                    <a:pt x="8" y="10"/>
                    <a:pt x="8" y="10"/>
                  </a:cubicBezTo>
                  <a:cubicBezTo>
                    <a:pt x="8" y="10"/>
                    <a:pt x="0" y="9"/>
                    <a:pt x="6" y="13"/>
                  </a:cubicBezTo>
                  <a:cubicBezTo>
                    <a:pt x="11" y="17"/>
                    <a:pt x="18" y="15"/>
                    <a:pt x="27" y="12"/>
                  </a:cubicBezTo>
                  <a:cubicBezTo>
                    <a:pt x="35" y="8"/>
                    <a:pt x="31" y="0"/>
                    <a:pt x="25" y="6"/>
                  </a:cubicBezTo>
                  <a:close/>
                </a:path>
              </a:pathLst>
            </a:custGeom>
            <a:solidFill>
              <a:schemeClr val="accent2"/>
            </a:solidFill>
            <a:ln w="0">
              <a:noFill/>
              <a:prstDash val="solid"/>
              <a:round/>
              <a:headEnd/>
              <a:tailEnd/>
            </a:ln>
          </p:spPr>
          <p:txBody>
            <a:bodyPr/>
            <a:lstStyle/>
            <a:p>
              <a:endParaRPr lang="zh-CN" altLang="en-US"/>
            </a:p>
          </p:txBody>
        </p:sp>
        <p:sp>
          <p:nvSpPr>
            <p:cNvPr id="84154" name="Freeform 186"/>
            <p:cNvSpPr>
              <a:spLocks/>
            </p:cNvSpPr>
            <p:nvPr userDrawn="1"/>
          </p:nvSpPr>
          <p:spPr bwMode="auto">
            <a:xfrm>
              <a:off x="844" y="3285"/>
              <a:ext cx="248" cy="60"/>
            </a:xfrm>
            <a:custGeom>
              <a:avLst/>
              <a:gdLst/>
              <a:ahLst/>
              <a:cxnLst>
                <a:cxn ang="0">
                  <a:pos x="40" y="3"/>
                </a:cxn>
                <a:cxn ang="0">
                  <a:pos x="29" y="1"/>
                </a:cxn>
                <a:cxn ang="0">
                  <a:pos x="7" y="0"/>
                </a:cxn>
                <a:cxn ang="0">
                  <a:pos x="2" y="5"/>
                </a:cxn>
                <a:cxn ang="0">
                  <a:pos x="20" y="8"/>
                </a:cxn>
                <a:cxn ang="0">
                  <a:pos x="41" y="8"/>
                </a:cxn>
                <a:cxn ang="0">
                  <a:pos x="40" y="3"/>
                </a:cxn>
              </a:cxnLst>
              <a:rect l="0" t="0" r="r" b="b"/>
              <a:pathLst>
                <a:path w="49" h="12">
                  <a:moveTo>
                    <a:pt x="40" y="3"/>
                  </a:moveTo>
                  <a:cubicBezTo>
                    <a:pt x="37" y="2"/>
                    <a:pt x="36" y="0"/>
                    <a:pt x="29" y="1"/>
                  </a:cubicBezTo>
                  <a:cubicBezTo>
                    <a:pt x="13" y="4"/>
                    <a:pt x="7" y="0"/>
                    <a:pt x="7" y="0"/>
                  </a:cubicBezTo>
                  <a:cubicBezTo>
                    <a:pt x="7" y="0"/>
                    <a:pt x="0" y="3"/>
                    <a:pt x="2" y="5"/>
                  </a:cubicBezTo>
                  <a:cubicBezTo>
                    <a:pt x="5" y="7"/>
                    <a:pt x="17" y="8"/>
                    <a:pt x="20" y="8"/>
                  </a:cubicBezTo>
                  <a:cubicBezTo>
                    <a:pt x="23" y="8"/>
                    <a:pt x="34" y="12"/>
                    <a:pt x="41" y="8"/>
                  </a:cubicBezTo>
                  <a:cubicBezTo>
                    <a:pt x="49" y="4"/>
                    <a:pt x="44" y="3"/>
                    <a:pt x="40" y="3"/>
                  </a:cubicBezTo>
                  <a:close/>
                </a:path>
              </a:pathLst>
            </a:custGeom>
            <a:solidFill>
              <a:schemeClr val="accent2"/>
            </a:solidFill>
            <a:ln w="0">
              <a:noFill/>
              <a:prstDash val="solid"/>
              <a:round/>
              <a:headEnd/>
              <a:tailEnd/>
            </a:ln>
          </p:spPr>
          <p:txBody>
            <a:bodyPr/>
            <a:lstStyle/>
            <a:p>
              <a:endParaRPr lang="zh-CN" altLang="en-US"/>
            </a:p>
          </p:txBody>
        </p:sp>
        <p:sp>
          <p:nvSpPr>
            <p:cNvPr id="84155" name="Freeform 187"/>
            <p:cNvSpPr>
              <a:spLocks/>
            </p:cNvSpPr>
            <p:nvPr userDrawn="1"/>
          </p:nvSpPr>
          <p:spPr bwMode="auto">
            <a:xfrm>
              <a:off x="869" y="3340"/>
              <a:ext cx="203" cy="56"/>
            </a:xfrm>
            <a:custGeom>
              <a:avLst/>
              <a:gdLst/>
              <a:ahLst/>
              <a:cxnLst>
                <a:cxn ang="0">
                  <a:pos x="37" y="2"/>
                </a:cxn>
                <a:cxn ang="0">
                  <a:pos x="26" y="4"/>
                </a:cxn>
                <a:cxn ang="0">
                  <a:pos x="13" y="3"/>
                </a:cxn>
                <a:cxn ang="0">
                  <a:pos x="1" y="2"/>
                </a:cxn>
                <a:cxn ang="0">
                  <a:pos x="35" y="8"/>
                </a:cxn>
                <a:cxn ang="0">
                  <a:pos x="37" y="2"/>
                </a:cxn>
              </a:cxnLst>
              <a:rect l="0" t="0" r="r" b="b"/>
              <a:pathLst>
                <a:path w="40" h="11">
                  <a:moveTo>
                    <a:pt x="37" y="2"/>
                  </a:moveTo>
                  <a:cubicBezTo>
                    <a:pt x="34" y="4"/>
                    <a:pt x="30" y="4"/>
                    <a:pt x="26" y="4"/>
                  </a:cubicBezTo>
                  <a:cubicBezTo>
                    <a:pt x="23" y="4"/>
                    <a:pt x="16" y="2"/>
                    <a:pt x="13" y="3"/>
                  </a:cubicBezTo>
                  <a:cubicBezTo>
                    <a:pt x="10" y="4"/>
                    <a:pt x="1" y="2"/>
                    <a:pt x="1" y="2"/>
                  </a:cubicBezTo>
                  <a:cubicBezTo>
                    <a:pt x="0" y="11"/>
                    <a:pt x="30" y="10"/>
                    <a:pt x="35" y="8"/>
                  </a:cubicBezTo>
                  <a:cubicBezTo>
                    <a:pt x="40" y="5"/>
                    <a:pt x="40" y="0"/>
                    <a:pt x="37" y="2"/>
                  </a:cubicBezTo>
                  <a:close/>
                </a:path>
              </a:pathLst>
            </a:custGeom>
            <a:solidFill>
              <a:schemeClr val="accent2"/>
            </a:solidFill>
            <a:ln w="0">
              <a:noFill/>
              <a:prstDash val="solid"/>
              <a:round/>
              <a:headEnd/>
              <a:tailEnd/>
            </a:ln>
          </p:spPr>
          <p:txBody>
            <a:bodyPr/>
            <a:lstStyle/>
            <a:p>
              <a:endParaRPr lang="zh-CN" altLang="en-US"/>
            </a:p>
          </p:txBody>
        </p:sp>
        <p:sp>
          <p:nvSpPr>
            <p:cNvPr id="84156" name="Freeform 188"/>
            <p:cNvSpPr>
              <a:spLocks/>
            </p:cNvSpPr>
            <p:nvPr userDrawn="1"/>
          </p:nvSpPr>
          <p:spPr bwMode="auto">
            <a:xfrm>
              <a:off x="859" y="3386"/>
              <a:ext cx="207" cy="172"/>
            </a:xfrm>
            <a:custGeom>
              <a:avLst/>
              <a:gdLst/>
              <a:ahLst/>
              <a:cxnLst>
                <a:cxn ang="0">
                  <a:pos x="28" y="9"/>
                </a:cxn>
                <a:cxn ang="0">
                  <a:pos x="13" y="6"/>
                </a:cxn>
                <a:cxn ang="0">
                  <a:pos x="4" y="15"/>
                </a:cxn>
                <a:cxn ang="0">
                  <a:pos x="1" y="19"/>
                </a:cxn>
                <a:cxn ang="0">
                  <a:pos x="9" y="19"/>
                </a:cxn>
                <a:cxn ang="0">
                  <a:pos x="17" y="27"/>
                </a:cxn>
                <a:cxn ang="0">
                  <a:pos x="21" y="30"/>
                </a:cxn>
                <a:cxn ang="0">
                  <a:pos x="29" y="19"/>
                </a:cxn>
                <a:cxn ang="0">
                  <a:pos x="39" y="19"/>
                </a:cxn>
                <a:cxn ang="0">
                  <a:pos x="28" y="9"/>
                </a:cxn>
              </a:cxnLst>
              <a:rect l="0" t="0" r="r" b="b"/>
              <a:pathLst>
                <a:path w="41" h="34">
                  <a:moveTo>
                    <a:pt x="28" y="9"/>
                  </a:moveTo>
                  <a:cubicBezTo>
                    <a:pt x="28" y="6"/>
                    <a:pt x="14" y="0"/>
                    <a:pt x="13" y="6"/>
                  </a:cubicBezTo>
                  <a:cubicBezTo>
                    <a:pt x="11" y="12"/>
                    <a:pt x="4" y="15"/>
                    <a:pt x="4" y="15"/>
                  </a:cubicBezTo>
                  <a:cubicBezTo>
                    <a:pt x="0" y="16"/>
                    <a:pt x="0" y="16"/>
                    <a:pt x="1" y="19"/>
                  </a:cubicBezTo>
                  <a:cubicBezTo>
                    <a:pt x="1" y="22"/>
                    <a:pt x="4" y="24"/>
                    <a:pt x="9" y="19"/>
                  </a:cubicBezTo>
                  <a:cubicBezTo>
                    <a:pt x="17" y="10"/>
                    <a:pt x="17" y="26"/>
                    <a:pt x="17" y="27"/>
                  </a:cubicBezTo>
                  <a:cubicBezTo>
                    <a:pt x="18" y="29"/>
                    <a:pt x="19" y="34"/>
                    <a:pt x="21" y="30"/>
                  </a:cubicBezTo>
                  <a:cubicBezTo>
                    <a:pt x="22" y="26"/>
                    <a:pt x="25" y="14"/>
                    <a:pt x="29" y="19"/>
                  </a:cubicBezTo>
                  <a:cubicBezTo>
                    <a:pt x="35" y="27"/>
                    <a:pt x="41" y="19"/>
                    <a:pt x="39" y="19"/>
                  </a:cubicBezTo>
                  <a:cubicBezTo>
                    <a:pt x="38" y="18"/>
                    <a:pt x="28" y="13"/>
                    <a:pt x="28" y="9"/>
                  </a:cubicBezTo>
                  <a:close/>
                </a:path>
              </a:pathLst>
            </a:custGeom>
            <a:solidFill>
              <a:schemeClr val="accent2"/>
            </a:solidFill>
            <a:ln w="0">
              <a:noFill/>
              <a:prstDash val="solid"/>
              <a:round/>
              <a:headEnd/>
              <a:tailEnd/>
            </a:ln>
          </p:spPr>
          <p:txBody>
            <a:bodyPr/>
            <a:lstStyle/>
            <a:p>
              <a:endParaRPr lang="zh-CN" altLang="en-US"/>
            </a:p>
          </p:txBody>
        </p:sp>
        <p:sp>
          <p:nvSpPr>
            <p:cNvPr id="84157" name="Freeform 189"/>
            <p:cNvSpPr>
              <a:spLocks/>
            </p:cNvSpPr>
            <p:nvPr userDrawn="1"/>
          </p:nvSpPr>
          <p:spPr bwMode="auto">
            <a:xfrm>
              <a:off x="996" y="3305"/>
              <a:ext cx="126" cy="318"/>
            </a:xfrm>
            <a:custGeom>
              <a:avLst/>
              <a:gdLst/>
              <a:ahLst/>
              <a:cxnLst>
                <a:cxn ang="0">
                  <a:pos x="22" y="2"/>
                </a:cxn>
                <a:cxn ang="0">
                  <a:pos x="18" y="17"/>
                </a:cxn>
                <a:cxn ang="0">
                  <a:pos x="7" y="20"/>
                </a:cxn>
                <a:cxn ang="0">
                  <a:pos x="7" y="23"/>
                </a:cxn>
                <a:cxn ang="0">
                  <a:pos x="17" y="34"/>
                </a:cxn>
                <a:cxn ang="0">
                  <a:pos x="12" y="45"/>
                </a:cxn>
                <a:cxn ang="0">
                  <a:pos x="0" y="55"/>
                </a:cxn>
                <a:cxn ang="0">
                  <a:pos x="5" y="58"/>
                </a:cxn>
                <a:cxn ang="0">
                  <a:pos x="16" y="62"/>
                </a:cxn>
                <a:cxn ang="0">
                  <a:pos x="23" y="57"/>
                </a:cxn>
                <a:cxn ang="0">
                  <a:pos x="25" y="14"/>
                </a:cxn>
                <a:cxn ang="0">
                  <a:pos x="25" y="2"/>
                </a:cxn>
                <a:cxn ang="0">
                  <a:pos x="22" y="2"/>
                </a:cxn>
              </a:cxnLst>
              <a:rect l="0" t="0" r="r" b="b"/>
              <a:pathLst>
                <a:path w="25" h="63">
                  <a:moveTo>
                    <a:pt x="22" y="2"/>
                  </a:moveTo>
                  <a:cubicBezTo>
                    <a:pt x="22" y="2"/>
                    <a:pt x="20" y="15"/>
                    <a:pt x="18" y="17"/>
                  </a:cubicBezTo>
                  <a:cubicBezTo>
                    <a:pt x="15" y="19"/>
                    <a:pt x="10" y="20"/>
                    <a:pt x="7" y="20"/>
                  </a:cubicBezTo>
                  <a:cubicBezTo>
                    <a:pt x="4" y="19"/>
                    <a:pt x="4" y="22"/>
                    <a:pt x="7" y="23"/>
                  </a:cubicBezTo>
                  <a:cubicBezTo>
                    <a:pt x="10" y="24"/>
                    <a:pt x="17" y="29"/>
                    <a:pt x="17" y="34"/>
                  </a:cubicBezTo>
                  <a:cubicBezTo>
                    <a:pt x="17" y="40"/>
                    <a:pt x="17" y="44"/>
                    <a:pt x="12" y="45"/>
                  </a:cubicBezTo>
                  <a:cubicBezTo>
                    <a:pt x="6" y="46"/>
                    <a:pt x="0" y="47"/>
                    <a:pt x="0" y="55"/>
                  </a:cubicBezTo>
                  <a:cubicBezTo>
                    <a:pt x="0" y="55"/>
                    <a:pt x="3" y="57"/>
                    <a:pt x="5" y="58"/>
                  </a:cubicBezTo>
                  <a:cubicBezTo>
                    <a:pt x="8" y="58"/>
                    <a:pt x="14" y="61"/>
                    <a:pt x="16" y="62"/>
                  </a:cubicBezTo>
                  <a:cubicBezTo>
                    <a:pt x="18" y="63"/>
                    <a:pt x="23" y="61"/>
                    <a:pt x="23" y="57"/>
                  </a:cubicBezTo>
                  <a:cubicBezTo>
                    <a:pt x="24" y="52"/>
                    <a:pt x="24" y="20"/>
                    <a:pt x="25" y="14"/>
                  </a:cubicBezTo>
                  <a:cubicBezTo>
                    <a:pt x="25" y="9"/>
                    <a:pt x="25" y="3"/>
                    <a:pt x="25" y="2"/>
                  </a:cubicBezTo>
                  <a:cubicBezTo>
                    <a:pt x="25" y="1"/>
                    <a:pt x="22" y="0"/>
                    <a:pt x="22" y="2"/>
                  </a:cubicBezTo>
                  <a:close/>
                </a:path>
              </a:pathLst>
            </a:custGeom>
            <a:solidFill>
              <a:schemeClr val="accent2"/>
            </a:solidFill>
            <a:ln w="0">
              <a:noFill/>
              <a:prstDash val="solid"/>
              <a:round/>
              <a:headEnd/>
              <a:tailEnd/>
            </a:ln>
          </p:spPr>
          <p:txBody>
            <a:bodyPr/>
            <a:lstStyle/>
            <a:p>
              <a:endParaRPr lang="zh-CN" altLang="en-US"/>
            </a:p>
          </p:txBody>
        </p:sp>
      </p:grpSp>
      <p:grpSp>
        <p:nvGrpSpPr>
          <p:cNvPr id="84158" name="Group 190"/>
          <p:cNvGrpSpPr>
            <a:grpSpLocks/>
          </p:cNvGrpSpPr>
          <p:nvPr/>
        </p:nvGrpSpPr>
        <p:grpSpPr bwMode="auto">
          <a:xfrm>
            <a:off x="381000" y="3962400"/>
            <a:ext cx="533400" cy="492125"/>
            <a:chOff x="96" y="2784"/>
            <a:chExt cx="1062" cy="981"/>
          </a:xfrm>
        </p:grpSpPr>
        <p:sp>
          <p:nvSpPr>
            <p:cNvPr id="84159" name="Freeform 191"/>
            <p:cNvSpPr>
              <a:spLocks/>
            </p:cNvSpPr>
            <p:nvPr userDrawn="1"/>
          </p:nvSpPr>
          <p:spPr bwMode="auto">
            <a:xfrm>
              <a:off x="121" y="2784"/>
              <a:ext cx="207" cy="81"/>
            </a:xfrm>
            <a:custGeom>
              <a:avLst/>
              <a:gdLst/>
              <a:ahLst/>
              <a:cxnLst>
                <a:cxn ang="0">
                  <a:pos x="30" y="12"/>
                </a:cxn>
                <a:cxn ang="0">
                  <a:pos x="37" y="10"/>
                </a:cxn>
                <a:cxn ang="0">
                  <a:pos x="38" y="9"/>
                </a:cxn>
                <a:cxn ang="0">
                  <a:pos x="31" y="1"/>
                </a:cxn>
                <a:cxn ang="0">
                  <a:pos x="8" y="11"/>
                </a:cxn>
                <a:cxn ang="0">
                  <a:pos x="30" y="12"/>
                </a:cxn>
              </a:cxnLst>
              <a:rect l="0" t="0" r="r" b="b"/>
              <a:pathLst>
                <a:path w="41" h="16">
                  <a:moveTo>
                    <a:pt x="30" y="12"/>
                  </a:moveTo>
                  <a:cubicBezTo>
                    <a:pt x="34" y="11"/>
                    <a:pt x="36" y="10"/>
                    <a:pt x="37" y="10"/>
                  </a:cubicBezTo>
                  <a:cubicBezTo>
                    <a:pt x="37" y="10"/>
                    <a:pt x="38" y="9"/>
                    <a:pt x="38" y="9"/>
                  </a:cubicBezTo>
                  <a:cubicBezTo>
                    <a:pt x="41" y="6"/>
                    <a:pt x="37" y="1"/>
                    <a:pt x="31" y="1"/>
                  </a:cubicBezTo>
                  <a:cubicBezTo>
                    <a:pt x="31" y="1"/>
                    <a:pt x="0" y="0"/>
                    <a:pt x="8" y="11"/>
                  </a:cubicBezTo>
                  <a:cubicBezTo>
                    <a:pt x="8" y="11"/>
                    <a:pt x="15" y="16"/>
                    <a:pt x="30" y="12"/>
                  </a:cubicBezTo>
                  <a:close/>
                </a:path>
              </a:pathLst>
            </a:custGeom>
            <a:solidFill>
              <a:schemeClr val="accent2"/>
            </a:solidFill>
            <a:ln w="0">
              <a:noFill/>
              <a:prstDash val="solid"/>
              <a:round/>
              <a:headEnd/>
              <a:tailEnd/>
            </a:ln>
          </p:spPr>
          <p:txBody>
            <a:bodyPr/>
            <a:lstStyle/>
            <a:p>
              <a:endParaRPr lang="zh-CN" altLang="en-US"/>
            </a:p>
          </p:txBody>
        </p:sp>
        <p:sp>
          <p:nvSpPr>
            <p:cNvPr id="84160" name="Freeform 192"/>
            <p:cNvSpPr>
              <a:spLocks noEditPoints="1"/>
            </p:cNvSpPr>
            <p:nvPr userDrawn="1"/>
          </p:nvSpPr>
          <p:spPr bwMode="auto">
            <a:xfrm>
              <a:off x="96" y="2789"/>
              <a:ext cx="1062" cy="976"/>
            </a:xfrm>
            <a:custGeom>
              <a:avLst/>
              <a:gdLst/>
              <a:ahLst/>
              <a:cxnLst>
                <a:cxn ang="0">
                  <a:pos x="163" y="155"/>
                </a:cxn>
                <a:cxn ang="0">
                  <a:pos x="152" y="125"/>
                </a:cxn>
                <a:cxn ang="0">
                  <a:pos x="142" y="99"/>
                </a:cxn>
                <a:cxn ang="0">
                  <a:pos x="165" y="93"/>
                </a:cxn>
                <a:cxn ang="0">
                  <a:pos x="146" y="82"/>
                </a:cxn>
                <a:cxn ang="0">
                  <a:pos x="157" y="83"/>
                </a:cxn>
                <a:cxn ang="0">
                  <a:pos x="157" y="77"/>
                </a:cxn>
                <a:cxn ang="0">
                  <a:pos x="135" y="78"/>
                </a:cxn>
                <a:cxn ang="0">
                  <a:pos x="128" y="125"/>
                </a:cxn>
                <a:cxn ang="0">
                  <a:pos x="124" y="84"/>
                </a:cxn>
                <a:cxn ang="0">
                  <a:pos x="118" y="67"/>
                </a:cxn>
                <a:cxn ang="0">
                  <a:pos x="124" y="51"/>
                </a:cxn>
                <a:cxn ang="0">
                  <a:pos x="121" y="37"/>
                </a:cxn>
                <a:cxn ang="0">
                  <a:pos x="119" y="24"/>
                </a:cxn>
                <a:cxn ang="0">
                  <a:pos x="132" y="39"/>
                </a:cxn>
                <a:cxn ang="0">
                  <a:pos x="149" y="18"/>
                </a:cxn>
                <a:cxn ang="0">
                  <a:pos x="147" y="36"/>
                </a:cxn>
                <a:cxn ang="0">
                  <a:pos x="143" y="48"/>
                </a:cxn>
                <a:cxn ang="0">
                  <a:pos x="144" y="67"/>
                </a:cxn>
                <a:cxn ang="0">
                  <a:pos x="199" y="29"/>
                </a:cxn>
                <a:cxn ang="0">
                  <a:pos x="90" y="1"/>
                </a:cxn>
                <a:cxn ang="0">
                  <a:pos x="56" y="8"/>
                </a:cxn>
                <a:cxn ang="0">
                  <a:pos x="85" y="12"/>
                </a:cxn>
                <a:cxn ang="0">
                  <a:pos x="60" y="22"/>
                </a:cxn>
                <a:cxn ang="0">
                  <a:pos x="58" y="29"/>
                </a:cxn>
                <a:cxn ang="0">
                  <a:pos x="38" y="17"/>
                </a:cxn>
                <a:cxn ang="0">
                  <a:pos x="13" y="115"/>
                </a:cxn>
                <a:cxn ang="0">
                  <a:pos x="61" y="146"/>
                </a:cxn>
                <a:cxn ang="0">
                  <a:pos x="45" y="133"/>
                </a:cxn>
                <a:cxn ang="0">
                  <a:pos x="35" y="145"/>
                </a:cxn>
                <a:cxn ang="0">
                  <a:pos x="32" y="128"/>
                </a:cxn>
                <a:cxn ang="0">
                  <a:pos x="46" y="86"/>
                </a:cxn>
                <a:cxn ang="0">
                  <a:pos x="67" y="83"/>
                </a:cxn>
                <a:cxn ang="0">
                  <a:pos x="71" y="95"/>
                </a:cxn>
                <a:cxn ang="0">
                  <a:pos x="61" y="121"/>
                </a:cxn>
                <a:cxn ang="0">
                  <a:pos x="91" y="180"/>
                </a:cxn>
                <a:cxn ang="0">
                  <a:pos x="186" y="166"/>
                </a:cxn>
                <a:cxn ang="0">
                  <a:pos x="182" y="66"/>
                </a:cxn>
                <a:cxn ang="0">
                  <a:pos x="165" y="60"/>
                </a:cxn>
                <a:cxn ang="0">
                  <a:pos x="113" y="61"/>
                </a:cxn>
                <a:cxn ang="0">
                  <a:pos x="108" y="87"/>
                </a:cxn>
                <a:cxn ang="0">
                  <a:pos x="114" y="50"/>
                </a:cxn>
                <a:cxn ang="0">
                  <a:pos x="89" y="26"/>
                </a:cxn>
                <a:cxn ang="0">
                  <a:pos x="105" y="35"/>
                </a:cxn>
                <a:cxn ang="0">
                  <a:pos x="61" y="72"/>
                </a:cxn>
                <a:cxn ang="0">
                  <a:pos x="24" y="37"/>
                </a:cxn>
                <a:cxn ang="0">
                  <a:pos x="68" y="40"/>
                </a:cxn>
                <a:cxn ang="0">
                  <a:pos x="79" y="40"/>
                </a:cxn>
                <a:cxn ang="0">
                  <a:pos x="108" y="45"/>
                </a:cxn>
                <a:cxn ang="0">
                  <a:pos x="99" y="93"/>
                </a:cxn>
                <a:cxn ang="0">
                  <a:pos x="93" y="51"/>
                </a:cxn>
                <a:cxn ang="0">
                  <a:pos x="61" y="72"/>
                </a:cxn>
                <a:cxn ang="0">
                  <a:pos x="80" y="82"/>
                </a:cxn>
                <a:cxn ang="0">
                  <a:pos x="88" y="58"/>
                </a:cxn>
                <a:cxn ang="0">
                  <a:pos x="102" y="145"/>
                </a:cxn>
                <a:cxn ang="0">
                  <a:pos x="82" y="96"/>
                </a:cxn>
                <a:cxn ang="0">
                  <a:pos x="117" y="106"/>
                </a:cxn>
              </a:cxnLst>
              <a:rect l="0" t="0" r="r" b="b"/>
              <a:pathLst>
                <a:path w="210" h="193">
                  <a:moveTo>
                    <a:pt x="186" y="166"/>
                  </a:moveTo>
                  <a:cubicBezTo>
                    <a:pt x="167" y="166"/>
                    <a:pt x="163" y="155"/>
                    <a:pt x="163" y="155"/>
                  </a:cubicBezTo>
                  <a:cubicBezTo>
                    <a:pt x="163" y="155"/>
                    <a:pt x="162" y="147"/>
                    <a:pt x="154" y="145"/>
                  </a:cubicBezTo>
                  <a:cubicBezTo>
                    <a:pt x="135" y="140"/>
                    <a:pt x="147" y="128"/>
                    <a:pt x="152" y="125"/>
                  </a:cubicBezTo>
                  <a:cubicBezTo>
                    <a:pt x="157" y="123"/>
                    <a:pt x="154" y="122"/>
                    <a:pt x="150" y="120"/>
                  </a:cubicBezTo>
                  <a:cubicBezTo>
                    <a:pt x="142" y="115"/>
                    <a:pt x="141" y="109"/>
                    <a:pt x="142" y="99"/>
                  </a:cubicBezTo>
                  <a:cubicBezTo>
                    <a:pt x="142" y="88"/>
                    <a:pt x="149" y="91"/>
                    <a:pt x="149" y="91"/>
                  </a:cubicBezTo>
                  <a:cubicBezTo>
                    <a:pt x="149" y="91"/>
                    <a:pt x="160" y="96"/>
                    <a:pt x="165" y="93"/>
                  </a:cubicBezTo>
                  <a:cubicBezTo>
                    <a:pt x="169" y="91"/>
                    <a:pt x="167" y="88"/>
                    <a:pt x="165" y="89"/>
                  </a:cubicBezTo>
                  <a:cubicBezTo>
                    <a:pt x="163" y="91"/>
                    <a:pt x="148" y="89"/>
                    <a:pt x="146" y="82"/>
                  </a:cubicBezTo>
                  <a:cubicBezTo>
                    <a:pt x="144" y="74"/>
                    <a:pt x="150" y="78"/>
                    <a:pt x="151" y="78"/>
                  </a:cubicBezTo>
                  <a:cubicBezTo>
                    <a:pt x="153" y="79"/>
                    <a:pt x="153" y="81"/>
                    <a:pt x="157" y="83"/>
                  </a:cubicBezTo>
                  <a:cubicBezTo>
                    <a:pt x="168" y="88"/>
                    <a:pt x="162" y="82"/>
                    <a:pt x="162" y="82"/>
                  </a:cubicBezTo>
                  <a:cubicBezTo>
                    <a:pt x="162" y="82"/>
                    <a:pt x="162" y="82"/>
                    <a:pt x="157" y="77"/>
                  </a:cubicBezTo>
                  <a:cubicBezTo>
                    <a:pt x="152" y="71"/>
                    <a:pt x="145" y="73"/>
                    <a:pt x="139" y="73"/>
                  </a:cubicBezTo>
                  <a:cubicBezTo>
                    <a:pt x="133" y="73"/>
                    <a:pt x="135" y="78"/>
                    <a:pt x="135" y="78"/>
                  </a:cubicBezTo>
                  <a:cubicBezTo>
                    <a:pt x="135" y="78"/>
                    <a:pt x="134" y="88"/>
                    <a:pt x="133" y="106"/>
                  </a:cubicBezTo>
                  <a:cubicBezTo>
                    <a:pt x="132" y="124"/>
                    <a:pt x="129" y="126"/>
                    <a:pt x="128" y="125"/>
                  </a:cubicBezTo>
                  <a:cubicBezTo>
                    <a:pt x="127" y="123"/>
                    <a:pt x="125" y="114"/>
                    <a:pt x="125" y="111"/>
                  </a:cubicBezTo>
                  <a:cubicBezTo>
                    <a:pt x="125" y="108"/>
                    <a:pt x="123" y="97"/>
                    <a:pt x="124" y="84"/>
                  </a:cubicBezTo>
                  <a:cubicBezTo>
                    <a:pt x="125" y="72"/>
                    <a:pt x="128" y="77"/>
                    <a:pt x="120" y="74"/>
                  </a:cubicBezTo>
                  <a:cubicBezTo>
                    <a:pt x="111" y="71"/>
                    <a:pt x="116" y="67"/>
                    <a:pt x="118" y="67"/>
                  </a:cubicBezTo>
                  <a:cubicBezTo>
                    <a:pt x="121" y="67"/>
                    <a:pt x="125" y="69"/>
                    <a:pt x="126" y="67"/>
                  </a:cubicBezTo>
                  <a:cubicBezTo>
                    <a:pt x="127" y="59"/>
                    <a:pt x="128" y="52"/>
                    <a:pt x="124" y="51"/>
                  </a:cubicBezTo>
                  <a:cubicBezTo>
                    <a:pt x="115" y="47"/>
                    <a:pt x="119" y="45"/>
                    <a:pt x="122" y="44"/>
                  </a:cubicBezTo>
                  <a:cubicBezTo>
                    <a:pt x="125" y="43"/>
                    <a:pt x="126" y="35"/>
                    <a:pt x="121" y="37"/>
                  </a:cubicBezTo>
                  <a:cubicBezTo>
                    <a:pt x="112" y="40"/>
                    <a:pt x="113" y="32"/>
                    <a:pt x="115" y="31"/>
                  </a:cubicBezTo>
                  <a:cubicBezTo>
                    <a:pt x="117" y="30"/>
                    <a:pt x="120" y="32"/>
                    <a:pt x="119" y="24"/>
                  </a:cubicBezTo>
                  <a:cubicBezTo>
                    <a:pt x="117" y="17"/>
                    <a:pt x="124" y="14"/>
                    <a:pt x="126" y="21"/>
                  </a:cubicBezTo>
                  <a:cubicBezTo>
                    <a:pt x="127" y="28"/>
                    <a:pt x="130" y="42"/>
                    <a:pt x="132" y="39"/>
                  </a:cubicBezTo>
                  <a:cubicBezTo>
                    <a:pt x="134" y="35"/>
                    <a:pt x="138" y="22"/>
                    <a:pt x="142" y="16"/>
                  </a:cubicBezTo>
                  <a:cubicBezTo>
                    <a:pt x="145" y="10"/>
                    <a:pt x="150" y="15"/>
                    <a:pt x="149" y="18"/>
                  </a:cubicBezTo>
                  <a:cubicBezTo>
                    <a:pt x="144" y="33"/>
                    <a:pt x="152" y="34"/>
                    <a:pt x="152" y="34"/>
                  </a:cubicBezTo>
                  <a:cubicBezTo>
                    <a:pt x="152" y="34"/>
                    <a:pt x="151" y="36"/>
                    <a:pt x="147" y="36"/>
                  </a:cubicBezTo>
                  <a:cubicBezTo>
                    <a:pt x="137" y="35"/>
                    <a:pt x="141" y="41"/>
                    <a:pt x="145" y="43"/>
                  </a:cubicBezTo>
                  <a:cubicBezTo>
                    <a:pt x="154" y="46"/>
                    <a:pt x="148" y="48"/>
                    <a:pt x="143" y="48"/>
                  </a:cubicBezTo>
                  <a:cubicBezTo>
                    <a:pt x="139" y="48"/>
                    <a:pt x="136" y="50"/>
                    <a:pt x="135" y="55"/>
                  </a:cubicBezTo>
                  <a:cubicBezTo>
                    <a:pt x="132" y="70"/>
                    <a:pt x="144" y="67"/>
                    <a:pt x="144" y="67"/>
                  </a:cubicBezTo>
                  <a:cubicBezTo>
                    <a:pt x="162" y="72"/>
                    <a:pt x="189" y="69"/>
                    <a:pt x="189" y="69"/>
                  </a:cubicBezTo>
                  <a:cubicBezTo>
                    <a:pt x="209" y="75"/>
                    <a:pt x="200" y="45"/>
                    <a:pt x="199" y="29"/>
                  </a:cubicBezTo>
                  <a:cubicBezTo>
                    <a:pt x="197" y="13"/>
                    <a:pt x="195" y="5"/>
                    <a:pt x="181" y="2"/>
                  </a:cubicBezTo>
                  <a:cubicBezTo>
                    <a:pt x="168" y="0"/>
                    <a:pt x="90" y="1"/>
                    <a:pt x="90" y="1"/>
                  </a:cubicBezTo>
                  <a:cubicBezTo>
                    <a:pt x="87" y="2"/>
                    <a:pt x="56" y="1"/>
                    <a:pt x="56" y="1"/>
                  </a:cubicBezTo>
                  <a:cubicBezTo>
                    <a:pt x="56" y="1"/>
                    <a:pt x="54" y="8"/>
                    <a:pt x="56" y="8"/>
                  </a:cubicBezTo>
                  <a:cubicBezTo>
                    <a:pt x="61" y="8"/>
                    <a:pt x="80" y="9"/>
                    <a:pt x="80" y="9"/>
                  </a:cubicBezTo>
                  <a:cubicBezTo>
                    <a:pt x="81" y="9"/>
                    <a:pt x="90" y="8"/>
                    <a:pt x="85" y="12"/>
                  </a:cubicBezTo>
                  <a:cubicBezTo>
                    <a:pt x="80" y="16"/>
                    <a:pt x="69" y="16"/>
                    <a:pt x="62" y="16"/>
                  </a:cubicBezTo>
                  <a:cubicBezTo>
                    <a:pt x="47" y="15"/>
                    <a:pt x="54" y="22"/>
                    <a:pt x="60" y="22"/>
                  </a:cubicBezTo>
                  <a:cubicBezTo>
                    <a:pt x="78" y="22"/>
                    <a:pt x="82" y="26"/>
                    <a:pt x="74" y="27"/>
                  </a:cubicBezTo>
                  <a:cubicBezTo>
                    <a:pt x="67" y="28"/>
                    <a:pt x="65" y="28"/>
                    <a:pt x="58" y="29"/>
                  </a:cubicBezTo>
                  <a:cubicBezTo>
                    <a:pt x="2" y="38"/>
                    <a:pt x="21" y="23"/>
                    <a:pt x="26" y="23"/>
                  </a:cubicBezTo>
                  <a:cubicBezTo>
                    <a:pt x="49" y="23"/>
                    <a:pt x="44" y="15"/>
                    <a:pt x="38" y="17"/>
                  </a:cubicBezTo>
                  <a:cubicBezTo>
                    <a:pt x="32" y="18"/>
                    <a:pt x="12" y="11"/>
                    <a:pt x="9" y="24"/>
                  </a:cubicBezTo>
                  <a:cubicBezTo>
                    <a:pt x="7" y="37"/>
                    <a:pt x="15" y="103"/>
                    <a:pt x="13" y="115"/>
                  </a:cubicBezTo>
                  <a:cubicBezTo>
                    <a:pt x="0" y="193"/>
                    <a:pt x="71" y="176"/>
                    <a:pt x="71" y="176"/>
                  </a:cubicBezTo>
                  <a:cubicBezTo>
                    <a:pt x="56" y="164"/>
                    <a:pt x="62" y="153"/>
                    <a:pt x="61" y="146"/>
                  </a:cubicBezTo>
                  <a:cubicBezTo>
                    <a:pt x="57" y="125"/>
                    <a:pt x="55" y="122"/>
                    <a:pt x="51" y="124"/>
                  </a:cubicBezTo>
                  <a:cubicBezTo>
                    <a:pt x="43" y="128"/>
                    <a:pt x="44" y="130"/>
                    <a:pt x="45" y="133"/>
                  </a:cubicBezTo>
                  <a:cubicBezTo>
                    <a:pt x="51" y="151"/>
                    <a:pt x="37" y="137"/>
                    <a:pt x="37" y="137"/>
                  </a:cubicBezTo>
                  <a:cubicBezTo>
                    <a:pt x="35" y="138"/>
                    <a:pt x="34" y="142"/>
                    <a:pt x="35" y="145"/>
                  </a:cubicBezTo>
                  <a:cubicBezTo>
                    <a:pt x="47" y="168"/>
                    <a:pt x="36" y="162"/>
                    <a:pt x="33" y="158"/>
                  </a:cubicBezTo>
                  <a:cubicBezTo>
                    <a:pt x="22" y="142"/>
                    <a:pt x="33" y="133"/>
                    <a:pt x="32" y="128"/>
                  </a:cubicBezTo>
                  <a:cubicBezTo>
                    <a:pt x="27" y="108"/>
                    <a:pt x="42" y="100"/>
                    <a:pt x="44" y="97"/>
                  </a:cubicBezTo>
                  <a:cubicBezTo>
                    <a:pt x="46" y="93"/>
                    <a:pt x="45" y="92"/>
                    <a:pt x="46" y="86"/>
                  </a:cubicBezTo>
                  <a:cubicBezTo>
                    <a:pt x="48" y="72"/>
                    <a:pt x="55" y="79"/>
                    <a:pt x="55" y="84"/>
                  </a:cubicBezTo>
                  <a:cubicBezTo>
                    <a:pt x="53" y="100"/>
                    <a:pt x="63" y="88"/>
                    <a:pt x="67" y="83"/>
                  </a:cubicBezTo>
                  <a:cubicBezTo>
                    <a:pt x="78" y="68"/>
                    <a:pt x="77" y="84"/>
                    <a:pt x="75" y="87"/>
                  </a:cubicBezTo>
                  <a:cubicBezTo>
                    <a:pt x="72" y="89"/>
                    <a:pt x="71" y="93"/>
                    <a:pt x="71" y="95"/>
                  </a:cubicBezTo>
                  <a:cubicBezTo>
                    <a:pt x="74" y="103"/>
                    <a:pt x="69" y="111"/>
                    <a:pt x="67" y="112"/>
                  </a:cubicBezTo>
                  <a:cubicBezTo>
                    <a:pt x="66" y="112"/>
                    <a:pt x="61" y="114"/>
                    <a:pt x="61" y="121"/>
                  </a:cubicBezTo>
                  <a:cubicBezTo>
                    <a:pt x="61" y="127"/>
                    <a:pt x="69" y="139"/>
                    <a:pt x="69" y="143"/>
                  </a:cubicBezTo>
                  <a:cubicBezTo>
                    <a:pt x="69" y="178"/>
                    <a:pt x="84" y="181"/>
                    <a:pt x="91" y="180"/>
                  </a:cubicBezTo>
                  <a:cubicBezTo>
                    <a:pt x="98" y="179"/>
                    <a:pt x="159" y="177"/>
                    <a:pt x="185" y="175"/>
                  </a:cubicBezTo>
                  <a:cubicBezTo>
                    <a:pt x="210" y="173"/>
                    <a:pt x="193" y="166"/>
                    <a:pt x="186" y="166"/>
                  </a:cubicBezTo>
                  <a:close/>
                  <a:moveTo>
                    <a:pt x="165" y="60"/>
                  </a:moveTo>
                  <a:cubicBezTo>
                    <a:pt x="203" y="61"/>
                    <a:pt x="185" y="64"/>
                    <a:pt x="182" y="66"/>
                  </a:cubicBezTo>
                  <a:cubicBezTo>
                    <a:pt x="178" y="68"/>
                    <a:pt x="182" y="66"/>
                    <a:pt x="167" y="65"/>
                  </a:cubicBezTo>
                  <a:cubicBezTo>
                    <a:pt x="152" y="65"/>
                    <a:pt x="165" y="60"/>
                    <a:pt x="165" y="60"/>
                  </a:cubicBezTo>
                  <a:close/>
                  <a:moveTo>
                    <a:pt x="114" y="50"/>
                  </a:moveTo>
                  <a:cubicBezTo>
                    <a:pt x="121" y="55"/>
                    <a:pt x="113" y="61"/>
                    <a:pt x="113" y="61"/>
                  </a:cubicBezTo>
                  <a:cubicBezTo>
                    <a:pt x="113" y="61"/>
                    <a:pt x="108" y="70"/>
                    <a:pt x="112" y="78"/>
                  </a:cubicBezTo>
                  <a:cubicBezTo>
                    <a:pt x="116" y="87"/>
                    <a:pt x="116" y="97"/>
                    <a:pt x="108" y="87"/>
                  </a:cubicBezTo>
                  <a:cubicBezTo>
                    <a:pt x="100" y="78"/>
                    <a:pt x="105" y="58"/>
                    <a:pt x="107" y="53"/>
                  </a:cubicBezTo>
                  <a:cubicBezTo>
                    <a:pt x="107" y="53"/>
                    <a:pt x="107" y="44"/>
                    <a:pt x="114" y="50"/>
                  </a:cubicBezTo>
                  <a:close/>
                  <a:moveTo>
                    <a:pt x="83" y="29"/>
                  </a:moveTo>
                  <a:cubicBezTo>
                    <a:pt x="83" y="25"/>
                    <a:pt x="89" y="26"/>
                    <a:pt x="89" y="26"/>
                  </a:cubicBezTo>
                  <a:cubicBezTo>
                    <a:pt x="89" y="26"/>
                    <a:pt x="99" y="30"/>
                    <a:pt x="104" y="30"/>
                  </a:cubicBezTo>
                  <a:cubicBezTo>
                    <a:pt x="108" y="29"/>
                    <a:pt x="114" y="35"/>
                    <a:pt x="105" y="35"/>
                  </a:cubicBezTo>
                  <a:cubicBezTo>
                    <a:pt x="96" y="35"/>
                    <a:pt x="82" y="39"/>
                    <a:pt x="83" y="29"/>
                  </a:cubicBezTo>
                  <a:close/>
                  <a:moveTo>
                    <a:pt x="61" y="72"/>
                  </a:moveTo>
                  <a:cubicBezTo>
                    <a:pt x="55" y="72"/>
                    <a:pt x="16" y="87"/>
                    <a:pt x="16" y="48"/>
                  </a:cubicBezTo>
                  <a:cubicBezTo>
                    <a:pt x="16" y="39"/>
                    <a:pt x="14" y="31"/>
                    <a:pt x="24" y="37"/>
                  </a:cubicBezTo>
                  <a:cubicBezTo>
                    <a:pt x="35" y="42"/>
                    <a:pt x="25" y="42"/>
                    <a:pt x="49" y="40"/>
                  </a:cubicBezTo>
                  <a:cubicBezTo>
                    <a:pt x="49" y="40"/>
                    <a:pt x="66" y="41"/>
                    <a:pt x="68" y="40"/>
                  </a:cubicBezTo>
                  <a:cubicBezTo>
                    <a:pt x="71" y="38"/>
                    <a:pt x="69" y="34"/>
                    <a:pt x="74" y="34"/>
                  </a:cubicBezTo>
                  <a:cubicBezTo>
                    <a:pt x="80" y="34"/>
                    <a:pt x="79" y="40"/>
                    <a:pt x="79" y="40"/>
                  </a:cubicBezTo>
                  <a:cubicBezTo>
                    <a:pt x="79" y="40"/>
                    <a:pt x="74" y="46"/>
                    <a:pt x="109" y="41"/>
                  </a:cubicBezTo>
                  <a:cubicBezTo>
                    <a:pt x="113" y="41"/>
                    <a:pt x="117" y="45"/>
                    <a:pt x="108" y="45"/>
                  </a:cubicBezTo>
                  <a:cubicBezTo>
                    <a:pt x="104" y="45"/>
                    <a:pt x="97" y="48"/>
                    <a:pt x="100" y="53"/>
                  </a:cubicBezTo>
                  <a:cubicBezTo>
                    <a:pt x="102" y="58"/>
                    <a:pt x="99" y="93"/>
                    <a:pt x="99" y="93"/>
                  </a:cubicBezTo>
                  <a:cubicBezTo>
                    <a:pt x="99" y="93"/>
                    <a:pt x="97" y="100"/>
                    <a:pt x="94" y="90"/>
                  </a:cubicBezTo>
                  <a:cubicBezTo>
                    <a:pt x="93" y="86"/>
                    <a:pt x="94" y="53"/>
                    <a:pt x="93" y="51"/>
                  </a:cubicBezTo>
                  <a:cubicBezTo>
                    <a:pt x="93" y="48"/>
                    <a:pt x="77" y="45"/>
                    <a:pt x="77" y="57"/>
                  </a:cubicBezTo>
                  <a:cubicBezTo>
                    <a:pt x="77" y="68"/>
                    <a:pt x="73" y="71"/>
                    <a:pt x="61" y="72"/>
                  </a:cubicBezTo>
                  <a:close/>
                  <a:moveTo>
                    <a:pt x="85" y="84"/>
                  </a:moveTo>
                  <a:cubicBezTo>
                    <a:pt x="82" y="88"/>
                    <a:pt x="78" y="90"/>
                    <a:pt x="80" y="82"/>
                  </a:cubicBezTo>
                  <a:cubicBezTo>
                    <a:pt x="81" y="74"/>
                    <a:pt x="83" y="63"/>
                    <a:pt x="83" y="57"/>
                  </a:cubicBezTo>
                  <a:cubicBezTo>
                    <a:pt x="83" y="57"/>
                    <a:pt x="87" y="50"/>
                    <a:pt x="88" y="58"/>
                  </a:cubicBezTo>
                  <a:cubicBezTo>
                    <a:pt x="89" y="66"/>
                    <a:pt x="87" y="81"/>
                    <a:pt x="85" y="84"/>
                  </a:cubicBezTo>
                  <a:close/>
                  <a:moveTo>
                    <a:pt x="102" y="145"/>
                  </a:moveTo>
                  <a:cubicBezTo>
                    <a:pt x="78" y="144"/>
                    <a:pt x="77" y="148"/>
                    <a:pt x="77" y="117"/>
                  </a:cubicBezTo>
                  <a:cubicBezTo>
                    <a:pt x="77" y="86"/>
                    <a:pt x="81" y="93"/>
                    <a:pt x="82" y="96"/>
                  </a:cubicBezTo>
                  <a:cubicBezTo>
                    <a:pt x="82" y="96"/>
                    <a:pt x="90" y="116"/>
                    <a:pt x="111" y="101"/>
                  </a:cubicBezTo>
                  <a:cubicBezTo>
                    <a:pt x="114" y="98"/>
                    <a:pt x="116" y="96"/>
                    <a:pt x="117" y="106"/>
                  </a:cubicBezTo>
                  <a:cubicBezTo>
                    <a:pt x="117" y="117"/>
                    <a:pt x="127" y="145"/>
                    <a:pt x="102" y="145"/>
                  </a:cubicBezTo>
                  <a:close/>
                </a:path>
              </a:pathLst>
            </a:custGeom>
            <a:solidFill>
              <a:schemeClr val="accent2"/>
            </a:solidFill>
            <a:ln w="0">
              <a:noFill/>
              <a:prstDash val="solid"/>
              <a:round/>
              <a:headEnd/>
              <a:tailEnd/>
            </a:ln>
          </p:spPr>
          <p:txBody>
            <a:bodyPr/>
            <a:lstStyle/>
            <a:p>
              <a:endParaRPr lang="zh-CN" altLang="en-US"/>
            </a:p>
          </p:txBody>
        </p:sp>
        <p:sp>
          <p:nvSpPr>
            <p:cNvPr id="84161" name="Freeform 193"/>
            <p:cNvSpPr>
              <a:spLocks/>
            </p:cNvSpPr>
            <p:nvPr userDrawn="1"/>
          </p:nvSpPr>
          <p:spPr bwMode="auto">
            <a:xfrm>
              <a:off x="348" y="3254"/>
              <a:ext cx="86" cy="102"/>
            </a:xfrm>
            <a:custGeom>
              <a:avLst/>
              <a:gdLst/>
              <a:ahLst/>
              <a:cxnLst>
                <a:cxn ang="0">
                  <a:pos x="14" y="5"/>
                </a:cxn>
                <a:cxn ang="0">
                  <a:pos x="9" y="20"/>
                </a:cxn>
                <a:cxn ang="0">
                  <a:pos x="14" y="5"/>
                </a:cxn>
              </a:cxnLst>
              <a:rect l="0" t="0" r="r" b="b"/>
              <a:pathLst>
                <a:path w="17" h="20">
                  <a:moveTo>
                    <a:pt x="14" y="5"/>
                  </a:moveTo>
                  <a:cubicBezTo>
                    <a:pt x="13" y="0"/>
                    <a:pt x="0" y="8"/>
                    <a:pt x="9" y="20"/>
                  </a:cubicBezTo>
                  <a:cubicBezTo>
                    <a:pt x="9" y="20"/>
                    <a:pt x="17" y="17"/>
                    <a:pt x="14" y="5"/>
                  </a:cubicBezTo>
                  <a:close/>
                </a:path>
              </a:pathLst>
            </a:custGeom>
            <a:solidFill>
              <a:schemeClr val="accent2"/>
            </a:solidFill>
            <a:ln w="0">
              <a:noFill/>
              <a:prstDash val="solid"/>
              <a:round/>
              <a:headEnd/>
              <a:tailEnd/>
            </a:ln>
          </p:spPr>
          <p:txBody>
            <a:bodyPr/>
            <a:lstStyle/>
            <a:p>
              <a:endParaRPr lang="zh-CN" altLang="en-US"/>
            </a:p>
          </p:txBody>
        </p:sp>
        <p:sp>
          <p:nvSpPr>
            <p:cNvPr id="84162" name="Freeform 194"/>
            <p:cNvSpPr>
              <a:spLocks/>
            </p:cNvSpPr>
            <p:nvPr userDrawn="1"/>
          </p:nvSpPr>
          <p:spPr bwMode="auto">
            <a:xfrm>
              <a:off x="267" y="3295"/>
              <a:ext cx="76" cy="136"/>
            </a:xfrm>
            <a:custGeom>
              <a:avLst/>
              <a:gdLst/>
              <a:ahLst/>
              <a:cxnLst>
                <a:cxn ang="0">
                  <a:pos x="7" y="10"/>
                </a:cxn>
                <a:cxn ang="0">
                  <a:pos x="4" y="25"/>
                </a:cxn>
                <a:cxn ang="0">
                  <a:pos x="15" y="16"/>
                </a:cxn>
                <a:cxn ang="0">
                  <a:pos x="13" y="8"/>
                </a:cxn>
                <a:cxn ang="0">
                  <a:pos x="7" y="10"/>
                </a:cxn>
              </a:cxnLst>
              <a:rect l="0" t="0" r="r" b="b"/>
              <a:pathLst>
                <a:path w="15" h="27">
                  <a:moveTo>
                    <a:pt x="7" y="10"/>
                  </a:moveTo>
                  <a:cubicBezTo>
                    <a:pt x="0" y="19"/>
                    <a:pt x="2" y="23"/>
                    <a:pt x="4" y="25"/>
                  </a:cubicBezTo>
                  <a:cubicBezTo>
                    <a:pt x="7" y="27"/>
                    <a:pt x="11" y="26"/>
                    <a:pt x="15" y="16"/>
                  </a:cubicBezTo>
                  <a:cubicBezTo>
                    <a:pt x="15" y="16"/>
                    <a:pt x="12" y="11"/>
                    <a:pt x="13" y="8"/>
                  </a:cubicBezTo>
                  <a:cubicBezTo>
                    <a:pt x="15" y="6"/>
                    <a:pt x="14" y="0"/>
                    <a:pt x="7" y="10"/>
                  </a:cubicBezTo>
                  <a:close/>
                </a:path>
              </a:pathLst>
            </a:custGeom>
            <a:solidFill>
              <a:schemeClr val="accent2"/>
            </a:solidFill>
            <a:ln w="0">
              <a:noFill/>
              <a:prstDash val="solid"/>
              <a:round/>
              <a:headEnd/>
              <a:tailEnd/>
            </a:ln>
          </p:spPr>
          <p:txBody>
            <a:bodyPr/>
            <a:lstStyle/>
            <a:p>
              <a:endParaRPr lang="zh-CN" altLang="en-US"/>
            </a:p>
          </p:txBody>
        </p:sp>
        <p:sp>
          <p:nvSpPr>
            <p:cNvPr id="84163" name="Freeform 195"/>
            <p:cNvSpPr>
              <a:spLocks/>
            </p:cNvSpPr>
            <p:nvPr userDrawn="1"/>
          </p:nvSpPr>
          <p:spPr bwMode="auto">
            <a:xfrm>
              <a:off x="222" y="3022"/>
              <a:ext cx="243" cy="116"/>
            </a:xfrm>
            <a:custGeom>
              <a:avLst/>
              <a:gdLst/>
              <a:ahLst/>
              <a:cxnLst>
                <a:cxn ang="0">
                  <a:pos x="40" y="2"/>
                </a:cxn>
                <a:cxn ang="0">
                  <a:pos x="9" y="1"/>
                </a:cxn>
                <a:cxn ang="0">
                  <a:pos x="1" y="9"/>
                </a:cxn>
                <a:cxn ang="0">
                  <a:pos x="22" y="21"/>
                </a:cxn>
                <a:cxn ang="0">
                  <a:pos x="34" y="20"/>
                </a:cxn>
                <a:cxn ang="0">
                  <a:pos x="40" y="19"/>
                </a:cxn>
                <a:cxn ang="0">
                  <a:pos x="40" y="2"/>
                </a:cxn>
              </a:cxnLst>
              <a:rect l="0" t="0" r="r" b="b"/>
              <a:pathLst>
                <a:path w="48" h="23">
                  <a:moveTo>
                    <a:pt x="40" y="2"/>
                  </a:moveTo>
                  <a:cubicBezTo>
                    <a:pt x="38" y="3"/>
                    <a:pt x="9" y="1"/>
                    <a:pt x="9" y="1"/>
                  </a:cubicBezTo>
                  <a:cubicBezTo>
                    <a:pt x="5" y="1"/>
                    <a:pt x="1" y="0"/>
                    <a:pt x="1" y="9"/>
                  </a:cubicBezTo>
                  <a:cubicBezTo>
                    <a:pt x="0" y="23"/>
                    <a:pt x="17" y="21"/>
                    <a:pt x="22" y="21"/>
                  </a:cubicBezTo>
                  <a:cubicBezTo>
                    <a:pt x="26" y="21"/>
                    <a:pt x="30" y="18"/>
                    <a:pt x="34" y="20"/>
                  </a:cubicBezTo>
                  <a:cubicBezTo>
                    <a:pt x="34" y="20"/>
                    <a:pt x="38" y="23"/>
                    <a:pt x="40" y="19"/>
                  </a:cubicBezTo>
                  <a:cubicBezTo>
                    <a:pt x="48" y="5"/>
                    <a:pt x="43" y="0"/>
                    <a:pt x="40" y="2"/>
                  </a:cubicBezTo>
                  <a:close/>
                </a:path>
              </a:pathLst>
            </a:custGeom>
            <a:solidFill>
              <a:schemeClr val="accent2"/>
            </a:solidFill>
            <a:ln w="0">
              <a:noFill/>
              <a:prstDash val="solid"/>
              <a:round/>
              <a:headEnd/>
              <a:tailEnd/>
            </a:ln>
          </p:spPr>
          <p:txBody>
            <a:bodyPr/>
            <a:lstStyle/>
            <a:p>
              <a:endParaRPr lang="zh-CN" altLang="en-US"/>
            </a:p>
          </p:txBody>
        </p:sp>
        <p:sp>
          <p:nvSpPr>
            <p:cNvPr id="84164" name="Freeform 196"/>
            <p:cNvSpPr>
              <a:spLocks/>
            </p:cNvSpPr>
            <p:nvPr userDrawn="1"/>
          </p:nvSpPr>
          <p:spPr bwMode="auto">
            <a:xfrm>
              <a:off x="500" y="3345"/>
              <a:ext cx="177" cy="187"/>
            </a:xfrm>
            <a:custGeom>
              <a:avLst/>
              <a:gdLst/>
              <a:ahLst/>
              <a:cxnLst>
                <a:cxn ang="0">
                  <a:pos x="24" y="2"/>
                </a:cxn>
                <a:cxn ang="0">
                  <a:pos x="11" y="2"/>
                </a:cxn>
                <a:cxn ang="0">
                  <a:pos x="4" y="20"/>
                </a:cxn>
                <a:cxn ang="0">
                  <a:pos x="28" y="22"/>
                </a:cxn>
                <a:cxn ang="0">
                  <a:pos x="24" y="2"/>
                </a:cxn>
              </a:cxnLst>
              <a:rect l="0" t="0" r="r" b="b"/>
              <a:pathLst>
                <a:path w="35" h="37">
                  <a:moveTo>
                    <a:pt x="24" y="2"/>
                  </a:moveTo>
                  <a:cubicBezTo>
                    <a:pt x="19" y="3"/>
                    <a:pt x="11" y="2"/>
                    <a:pt x="11" y="2"/>
                  </a:cubicBezTo>
                  <a:cubicBezTo>
                    <a:pt x="0" y="2"/>
                    <a:pt x="5" y="14"/>
                    <a:pt x="4" y="20"/>
                  </a:cubicBezTo>
                  <a:cubicBezTo>
                    <a:pt x="3" y="27"/>
                    <a:pt x="22" y="37"/>
                    <a:pt x="28" y="22"/>
                  </a:cubicBezTo>
                  <a:cubicBezTo>
                    <a:pt x="35" y="7"/>
                    <a:pt x="28" y="0"/>
                    <a:pt x="24" y="2"/>
                  </a:cubicBezTo>
                  <a:close/>
                </a:path>
              </a:pathLst>
            </a:custGeom>
            <a:solidFill>
              <a:schemeClr val="accent2"/>
            </a:solidFill>
            <a:ln w="0">
              <a:noFill/>
              <a:prstDash val="solid"/>
              <a:round/>
              <a:headEnd/>
              <a:tailEnd/>
            </a:ln>
          </p:spPr>
          <p:txBody>
            <a:bodyPr/>
            <a:lstStyle/>
            <a:p>
              <a:endParaRPr lang="zh-CN" altLang="en-US"/>
            </a:p>
          </p:txBody>
        </p:sp>
        <p:sp>
          <p:nvSpPr>
            <p:cNvPr id="84165" name="Freeform 197"/>
            <p:cNvSpPr>
              <a:spLocks/>
            </p:cNvSpPr>
            <p:nvPr userDrawn="1"/>
          </p:nvSpPr>
          <p:spPr bwMode="auto">
            <a:xfrm>
              <a:off x="905" y="3158"/>
              <a:ext cx="177" cy="36"/>
            </a:xfrm>
            <a:custGeom>
              <a:avLst/>
              <a:gdLst/>
              <a:ahLst/>
              <a:cxnLst>
                <a:cxn ang="0">
                  <a:pos x="5" y="0"/>
                </a:cxn>
                <a:cxn ang="0">
                  <a:pos x="14" y="5"/>
                </a:cxn>
                <a:cxn ang="0">
                  <a:pos x="5" y="0"/>
                </a:cxn>
              </a:cxnLst>
              <a:rect l="0" t="0" r="r" b="b"/>
              <a:pathLst>
                <a:path w="35" h="7">
                  <a:moveTo>
                    <a:pt x="5" y="0"/>
                  </a:moveTo>
                  <a:cubicBezTo>
                    <a:pt x="0" y="0"/>
                    <a:pt x="7" y="7"/>
                    <a:pt x="14" y="5"/>
                  </a:cubicBezTo>
                  <a:cubicBezTo>
                    <a:pt x="35" y="1"/>
                    <a:pt x="5" y="0"/>
                    <a:pt x="5" y="0"/>
                  </a:cubicBezTo>
                  <a:close/>
                </a:path>
              </a:pathLst>
            </a:custGeom>
            <a:solidFill>
              <a:schemeClr val="accent2"/>
            </a:solidFill>
            <a:ln w="0">
              <a:noFill/>
              <a:prstDash val="solid"/>
              <a:round/>
              <a:headEnd/>
              <a:tailEnd/>
            </a:ln>
          </p:spPr>
          <p:txBody>
            <a:bodyPr/>
            <a:lstStyle/>
            <a:p>
              <a:endParaRPr lang="zh-CN" altLang="en-US"/>
            </a:p>
          </p:txBody>
        </p:sp>
        <p:sp>
          <p:nvSpPr>
            <p:cNvPr id="84166" name="Freeform 198"/>
            <p:cNvSpPr>
              <a:spLocks/>
            </p:cNvSpPr>
            <p:nvPr userDrawn="1"/>
          </p:nvSpPr>
          <p:spPr bwMode="auto">
            <a:xfrm>
              <a:off x="965" y="3153"/>
              <a:ext cx="137" cy="81"/>
            </a:xfrm>
            <a:custGeom>
              <a:avLst/>
              <a:gdLst/>
              <a:ahLst/>
              <a:cxnLst>
                <a:cxn ang="0">
                  <a:pos x="7" y="13"/>
                </a:cxn>
                <a:cxn ang="0">
                  <a:pos x="25" y="6"/>
                </a:cxn>
                <a:cxn ang="0">
                  <a:pos x="17" y="1"/>
                </a:cxn>
                <a:cxn ang="0">
                  <a:pos x="7" y="11"/>
                </a:cxn>
                <a:cxn ang="0">
                  <a:pos x="7" y="13"/>
                </a:cxn>
              </a:cxnLst>
              <a:rect l="0" t="0" r="r" b="b"/>
              <a:pathLst>
                <a:path w="27" h="16">
                  <a:moveTo>
                    <a:pt x="7" y="13"/>
                  </a:moveTo>
                  <a:cubicBezTo>
                    <a:pt x="7" y="13"/>
                    <a:pt x="18" y="16"/>
                    <a:pt x="25" y="6"/>
                  </a:cubicBezTo>
                  <a:cubicBezTo>
                    <a:pt x="27" y="2"/>
                    <a:pt x="23" y="0"/>
                    <a:pt x="17" y="1"/>
                  </a:cubicBezTo>
                  <a:cubicBezTo>
                    <a:pt x="13" y="1"/>
                    <a:pt x="14" y="11"/>
                    <a:pt x="7" y="11"/>
                  </a:cubicBezTo>
                  <a:cubicBezTo>
                    <a:pt x="0" y="11"/>
                    <a:pt x="7" y="13"/>
                    <a:pt x="7" y="13"/>
                  </a:cubicBezTo>
                  <a:close/>
                </a:path>
              </a:pathLst>
            </a:custGeom>
            <a:solidFill>
              <a:schemeClr val="accent2"/>
            </a:solidFill>
            <a:ln w="0">
              <a:noFill/>
              <a:prstDash val="solid"/>
              <a:round/>
              <a:headEnd/>
              <a:tailEnd/>
            </a:ln>
          </p:spPr>
          <p:txBody>
            <a:bodyPr/>
            <a:lstStyle/>
            <a:p>
              <a:endParaRPr lang="zh-CN" altLang="en-US"/>
            </a:p>
          </p:txBody>
        </p:sp>
        <p:sp>
          <p:nvSpPr>
            <p:cNvPr id="84167" name="Freeform 199"/>
            <p:cNvSpPr>
              <a:spLocks/>
            </p:cNvSpPr>
            <p:nvPr userDrawn="1"/>
          </p:nvSpPr>
          <p:spPr bwMode="auto">
            <a:xfrm>
              <a:off x="960" y="3204"/>
              <a:ext cx="177" cy="86"/>
            </a:xfrm>
            <a:custGeom>
              <a:avLst/>
              <a:gdLst/>
              <a:ahLst/>
              <a:cxnLst>
                <a:cxn ang="0">
                  <a:pos x="25" y="6"/>
                </a:cxn>
                <a:cxn ang="0">
                  <a:pos x="8" y="10"/>
                </a:cxn>
                <a:cxn ang="0">
                  <a:pos x="6" y="13"/>
                </a:cxn>
                <a:cxn ang="0">
                  <a:pos x="27" y="12"/>
                </a:cxn>
                <a:cxn ang="0">
                  <a:pos x="25" y="6"/>
                </a:cxn>
              </a:cxnLst>
              <a:rect l="0" t="0" r="r" b="b"/>
              <a:pathLst>
                <a:path w="35" h="17">
                  <a:moveTo>
                    <a:pt x="25" y="6"/>
                  </a:moveTo>
                  <a:cubicBezTo>
                    <a:pt x="20" y="12"/>
                    <a:pt x="8" y="10"/>
                    <a:pt x="8" y="10"/>
                  </a:cubicBezTo>
                  <a:cubicBezTo>
                    <a:pt x="8" y="10"/>
                    <a:pt x="0" y="9"/>
                    <a:pt x="6" y="13"/>
                  </a:cubicBezTo>
                  <a:cubicBezTo>
                    <a:pt x="11" y="17"/>
                    <a:pt x="18" y="15"/>
                    <a:pt x="27" y="12"/>
                  </a:cubicBezTo>
                  <a:cubicBezTo>
                    <a:pt x="35" y="8"/>
                    <a:pt x="31" y="0"/>
                    <a:pt x="25" y="6"/>
                  </a:cubicBezTo>
                  <a:close/>
                </a:path>
              </a:pathLst>
            </a:custGeom>
            <a:solidFill>
              <a:schemeClr val="accent2"/>
            </a:solidFill>
            <a:ln w="0">
              <a:noFill/>
              <a:prstDash val="solid"/>
              <a:round/>
              <a:headEnd/>
              <a:tailEnd/>
            </a:ln>
          </p:spPr>
          <p:txBody>
            <a:bodyPr/>
            <a:lstStyle/>
            <a:p>
              <a:endParaRPr lang="zh-CN" altLang="en-US"/>
            </a:p>
          </p:txBody>
        </p:sp>
        <p:sp>
          <p:nvSpPr>
            <p:cNvPr id="84168" name="Freeform 200"/>
            <p:cNvSpPr>
              <a:spLocks/>
            </p:cNvSpPr>
            <p:nvPr userDrawn="1"/>
          </p:nvSpPr>
          <p:spPr bwMode="auto">
            <a:xfrm>
              <a:off x="844" y="3285"/>
              <a:ext cx="248" cy="60"/>
            </a:xfrm>
            <a:custGeom>
              <a:avLst/>
              <a:gdLst/>
              <a:ahLst/>
              <a:cxnLst>
                <a:cxn ang="0">
                  <a:pos x="40" y="3"/>
                </a:cxn>
                <a:cxn ang="0">
                  <a:pos x="29" y="1"/>
                </a:cxn>
                <a:cxn ang="0">
                  <a:pos x="7" y="0"/>
                </a:cxn>
                <a:cxn ang="0">
                  <a:pos x="2" y="5"/>
                </a:cxn>
                <a:cxn ang="0">
                  <a:pos x="20" y="8"/>
                </a:cxn>
                <a:cxn ang="0">
                  <a:pos x="41" y="8"/>
                </a:cxn>
                <a:cxn ang="0">
                  <a:pos x="40" y="3"/>
                </a:cxn>
              </a:cxnLst>
              <a:rect l="0" t="0" r="r" b="b"/>
              <a:pathLst>
                <a:path w="49" h="12">
                  <a:moveTo>
                    <a:pt x="40" y="3"/>
                  </a:moveTo>
                  <a:cubicBezTo>
                    <a:pt x="37" y="2"/>
                    <a:pt x="36" y="0"/>
                    <a:pt x="29" y="1"/>
                  </a:cubicBezTo>
                  <a:cubicBezTo>
                    <a:pt x="13" y="4"/>
                    <a:pt x="7" y="0"/>
                    <a:pt x="7" y="0"/>
                  </a:cubicBezTo>
                  <a:cubicBezTo>
                    <a:pt x="7" y="0"/>
                    <a:pt x="0" y="3"/>
                    <a:pt x="2" y="5"/>
                  </a:cubicBezTo>
                  <a:cubicBezTo>
                    <a:pt x="5" y="7"/>
                    <a:pt x="17" y="8"/>
                    <a:pt x="20" y="8"/>
                  </a:cubicBezTo>
                  <a:cubicBezTo>
                    <a:pt x="23" y="8"/>
                    <a:pt x="34" y="12"/>
                    <a:pt x="41" y="8"/>
                  </a:cubicBezTo>
                  <a:cubicBezTo>
                    <a:pt x="49" y="4"/>
                    <a:pt x="44" y="3"/>
                    <a:pt x="40" y="3"/>
                  </a:cubicBezTo>
                  <a:close/>
                </a:path>
              </a:pathLst>
            </a:custGeom>
            <a:solidFill>
              <a:schemeClr val="accent2"/>
            </a:solidFill>
            <a:ln w="0">
              <a:noFill/>
              <a:prstDash val="solid"/>
              <a:round/>
              <a:headEnd/>
              <a:tailEnd/>
            </a:ln>
          </p:spPr>
          <p:txBody>
            <a:bodyPr/>
            <a:lstStyle/>
            <a:p>
              <a:endParaRPr lang="zh-CN" altLang="en-US"/>
            </a:p>
          </p:txBody>
        </p:sp>
        <p:sp>
          <p:nvSpPr>
            <p:cNvPr id="84169" name="Freeform 201"/>
            <p:cNvSpPr>
              <a:spLocks/>
            </p:cNvSpPr>
            <p:nvPr userDrawn="1"/>
          </p:nvSpPr>
          <p:spPr bwMode="auto">
            <a:xfrm>
              <a:off x="869" y="3340"/>
              <a:ext cx="203" cy="56"/>
            </a:xfrm>
            <a:custGeom>
              <a:avLst/>
              <a:gdLst/>
              <a:ahLst/>
              <a:cxnLst>
                <a:cxn ang="0">
                  <a:pos x="37" y="2"/>
                </a:cxn>
                <a:cxn ang="0">
                  <a:pos x="26" y="4"/>
                </a:cxn>
                <a:cxn ang="0">
                  <a:pos x="13" y="3"/>
                </a:cxn>
                <a:cxn ang="0">
                  <a:pos x="1" y="2"/>
                </a:cxn>
                <a:cxn ang="0">
                  <a:pos x="35" y="8"/>
                </a:cxn>
                <a:cxn ang="0">
                  <a:pos x="37" y="2"/>
                </a:cxn>
              </a:cxnLst>
              <a:rect l="0" t="0" r="r" b="b"/>
              <a:pathLst>
                <a:path w="40" h="11">
                  <a:moveTo>
                    <a:pt x="37" y="2"/>
                  </a:moveTo>
                  <a:cubicBezTo>
                    <a:pt x="34" y="4"/>
                    <a:pt x="30" y="4"/>
                    <a:pt x="26" y="4"/>
                  </a:cubicBezTo>
                  <a:cubicBezTo>
                    <a:pt x="23" y="4"/>
                    <a:pt x="16" y="2"/>
                    <a:pt x="13" y="3"/>
                  </a:cubicBezTo>
                  <a:cubicBezTo>
                    <a:pt x="10" y="4"/>
                    <a:pt x="1" y="2"/>
                    <a:pt x="1" y="2"/>
                  </a:cubicBezTo>
                  <a:cubicBezTo>
                    <a:pt x="0" y="11"/>
                    <a:pt x="30" y="10"/>
                    <a:pt x="35" y="8"/>
                  </a:cubicBezTo>
                  <a:cubicBezTo>
                    <a:pt x="40" y="5"/>
                    <a:pt x="40" y="0"/>
                    <a:pt x="37" y="2"/>
                  </a:cubicBezTo>
                  <a:close/>
                </a:path>
              </a:pathLst>
            </a:custGeom>
            <a:solidFill>
              <a:schemeClr val="accent2"/>
            </a:solidFill>
            <a:ln w="0">
              <a:noFill/>
              <a:prstDash val="solid"/>
              <a:round/>
              <a:headEnd/>
              <a:tailEnd/>
            </a:ln>
          </p:spPr>
          <p:txBody>
            <a:bodyPr/>
            <a:lstStyle/>
            <a:p>
              <a:endParaRPr lang="zh-CN" altLang="en-US"/>
            </a:p>
          </p:txBody>
        </p:sp>
        <p:sp>
          <p:nvSpPr>
            <p:cNvPr id="84170" name="Freeform 202"/>
            <p:cNvSpPr>
              <a:spLocks/>
            </p:cNvSpPr>
            <p:nvPr userDrawn="1"/>
          </p:nvSpPr>
          <p:spPr bwMode="auto">
            <a:xfrm>
              <a:off x="859" y="3386"/>
              <a:ext cx="207" cy="172"/>
            </a:xfrm>
            <a:custGeom>
              <a:avLst/>
              <a:gdLst/>
              <a:ahLst/>
              <a:cxnLst>
                <a:cxn ang="0">
                  <a:pos x="28" y="9"/>
                </a:cxn>
                <a:cxn ang="0">
                  <a:pos x="13" y="6"/>
                </a:cxn>
                <a:cxn ang="0">
                  <a:pos x="4" y="15"/>
                </a:cxn>
                <a:cxn ang="0">
                  <a:pos x="1" y="19"/>
                </a:cxn>
                <a:cxn ang="0">
                  <a:pos x="9" y="19"/>
                </a:cxn>
                <a:cxn ang="0">
                  <a:pos x="17" y="27"/>
                </a:cxn>
                <a:cxn ang="0">
                  <a:pos x="21" y="30"/>
                </a:cxn>
                <a:cxn ang="0">
                  <a:pos x="29" y="19"/>
                </a:cxn>
                <a:cxn ang="0">
                  <a:pos x="39" y="19"/>
                </a:cxn>
                <a:cxn ang="0">
                  <a:pos x="28" y="9"/>
                </a:cxn>
              </a:cxnLst>
              <a:rect l="0" t="0" r="r" b="b"/>
              <a:pathLst>
                <a:path w="41" h="34">
                  <a:moveTo>
                    <a:pt x="28" y="9"/>
                  </a:moveTo>
                  <a:cubicBezTo>
                    <a:pt x="28" y="6"/>
                    <a:pt x="14" y="0"/>
                    <a:pt x="13" y="6"/>
                  </a:cubicBezTo>
                  <a:cubicBezTo>
                    <a:pt x="11" y="12"/>
                    <a:pt x="4" y="15"/>
                    <a:pt x="4" y="15"/>
                  </a:cubicBezTo>
                  <a:cubicBezTo>
                    <a:pt x="0" y="16"/>
                    <a:pt x="0" y="16"/>
                    <a:pt x="1" y="19"/>
                  </a:cubicBezTo>
                  <a:cubicBezTo>
                    <a:pt x="1" y="22"/>
                    <a:pt x="4" y="24"/>
                    <a:pt x="9" y="19"/>
                  </a:cubicBezTo>
                  <a:cubicBezTo>
                    <a:pt x="17" y="10"/>
                    <a:pt x="17" y="26"/>
                    <a:pt x="17" y="27"/>
                  </a:cubicBezTo>
                  <a:cubicBezTo>
                    <a:pt x="18" y="29"/>
                    <a:pt x="19" y="34"/>
                    <a:pt x="21" y="30"/>
                  </a:cubicBezTo>
                  <a:cubicBezTo>
                    <a:pt x="22" y="26"/>
                    <a:pt x="25" y="14"/>
                    <a:pt x="29" y="19"/>
                  </a:cubicBezTo>
                  <a:cubicBezTo>
                    <a:pt x="35" y="27"/>
                    <a:pt x="41" y="19"/>
                    <a:pt x="39" y="19"/>
                  </a:cubicBezTo>
                  <a:cubicBezTo>
                    <a:pt x="38" y="18"/>
                    <a:pt x="28" y="13"/>
                    <a:pt x="28" y="9"/>
                  </a:cubicBezTo>
                  <a:close/>
                </a:path>
              </a:pathLst>
            </a:custGeom>
            <a:solidFill>
              <a:schemeClr val="accent2"/>
            </a:solidFill>
            <a:ln w="0">
              <a:noFill/>
              <a:prstDash val="solid"/>
              <a:round/>
              <a:headEnd/>
              <a:tailEnd/>
            </a:ln>
          </p:spPr>
          <p:txBody>
            <a:bodyPr/>
            <a:lstStyle/>
            <a:p>
              <a:endParaRPr lang="zh-CN" altLang="en-US"/>
            </a:p>
          </p:txBody>
        </p:sp>
        <p:sp>
          <p:nvSpPr>
            <p:cNvPr id="84171" name="Freeform 203"/>
            <p:cNvSpPr>
              <a:spLocks/>
            </p:cNvSpPr>
            <p:nvPr userDrawn="1"/>
          </p:nvSpPr>
          <p:spPr bwMode="auto">
            <a:xfrm>
              <a:off x="996" y="3305"/>
              <a:ext cx="126" cy="318"/>
            </a:xfrm>
            <a:custGeom>
              <a:avLst/>
              <a:gdLst/>
              <a:ahLst/>
              <a:cxnLst>
                <a:cxn ang="0">
                  <a:pos x="22" y="2"/>
                </a:cxn>
                <a:cxn ang="0">
                  <a:pos x="18" y="17"/>
                </a:cxn>
                <a:cxn ang="0">
                  <a:pos x="7" y="20"/>
                </a:cxn>
                <a:cxn ang="0">
                  <a:pos x="7" y="23"/>
                </a:cxn>
                <a:cxn ang="0">
                  <a:pos x="17" y="34"/>
                </a:cxn>
                <a:cxn ang="0">
                  <a:pos x="12" y="45"/>
                </a:cxn>
                <a:cxn ang="0">
                  <a:pos x="0" y="55"/>
                </a:cxn>
                <a:cxn ang="0">
                  <a:pos x="5" y="58"/>
                </a:cxn>
                <a:cxn ang="0">
                  <a:pos x="16" y="62"/>
                </a:cxn>
                <a:cxn ang="0">
                  <a:pos x="23" y="57"/>
                </a:cxn>
                <a:cxn ang="0">
                  <a:pos x="25" y="14"/>
                </a:cxn>
                <a:cxn ang="0">
                  <a:pos x="25" y="2"/>
                </a:cxn>
                <a:cxn ang="0">
                  <a:pos x="22" y="2"/>
                </a:cxn>
              </a:cxnLst>
              <a:rect l="0" t="0" r="r" b="b"/>
              <a:pathLst>
                <a:path w="25" h="63">
                  <a:moveTo>
                    <a:pt x="22" y="2"/>
                  </a:moveTo>
                  <a:cubicBezTo>
                    <a:pt x="22" y="2"/>
                    <a:pt x="20" y="15"/>
                    <a:pt x="18" y="17"/>
                  </a:cubicBezTo>
                  <a:cubicBezTo>
                    <a:pt x="15" y="19"/>
                    <a:pt x="10" y="20"/>
                    <a:pt x="7" y="20"/>
                  </a:cubicBezTo>
                  <a:cubicBezTo>
                    <a:pt x="4" y="19"/>
                    <a:pt x="4" y="22"/>
                    <a:pt x="7" y="23"/>
                  </a:cubicBezTo>
                  <a:cubicBezTo>
                    <a:pt x="10" y="24"/>
                    <a:pt x="17" y="29"/>
                    <a:pt x="17" y="34"/>
                  </a:cubicBezTo>
                  <a:cubicBezTo>
                    <a:pt x="17" y="40"/>
                    <a:pt x="17" y="44"/>
                    <a:pt x="12" y="45"/>
                  </a:cubicBezTo>
                  <a:cubicBezTo>
                    <a:pt x="6" y="46"/>
                    <a:pt x="0" y="47"/>
                    <a:pt x="0" y="55"/>
                  </a:cubicBezTo>
                  <a:cubicBezTo>
                    <a:pt x="0" y="55"/>
                    <a:pt x="3" y="57"/>
                    <a:pt x="5" y="58"/>
                  </a:cubicBezTo>
                  <a:cubicBezTo>
                    <a:pt x="8" y="58"/>
                    <a:pt x="14" y="61"/>
                    <a:pt x="16" y="62"/>
                  </a:cubicBezTo>
                  <a:cubicBezTo>
                    <a:pt x="18" y="63"/>
                    <a:pt x="23" y="61"/>
                    <a:pt x="23" y="57"/>
                  </a:cubicBezTo>
                  <a:cubicBezTo>
                    <a:pt x="24" y="52"/>
                    <a:pt x="24" y="20"/>
                    <a:pt x="25" y="14"/>
                  </a:cubicBezTo>
                  <a:cubicBezTo>
                    <a:pt x="25" y="9"/>
                    <a:pt x="25" y="3"/>
                    <a:pt x="25" y="2"/>
                  </a:cubicBezTo>
                  <a:cubicBezTo>
                    <a:pt x="25" y="1"/>
                    <a:pt x="22" y="0"/>
                    <a:pt x="22" y="2"/>
                  </a:cubicBezTo>
                  <a:close/>
                </a:path>
              </a:pathLst>
            </a:custGeom>
            <a:solidFill>
              <a:schemeClr val="accent2"/>
            </a:solidFill>
            <a:ln w="0">
              <a:noFill/>
              <a:prstDash val="solid"/>
              <a:round/>
              <a:headEnd/>
              <a:tailEnd/>
            </a:ln>
          </p:spPr>
          <p:txBody>
            <a:bodyPr/>
            <a:lstStyle/>
            <a:p>
              <a:endParaRPr lang="zh-CN" altLang="en-US"/>
            </a:p>
          </p:txBody>
        </p:sp>
      </p:grpSp>
      <p:grpSp>
        <p:nvGrpSpPr>
          <p:cNvPr id="84172" name="Group 204"/>
          <p:cNvGrpSpPr>
            <a:grpSpLocks/>
          </p:cNvGrpSpPr>
          <p:nvPr/>
        </p:nvGrpSpPr>
        <p:grpSpPr bwMode="auto">
          <a:xfrm>
            <a:off x="381000" y="5070475"/>
            <a:ext cx="533400" cy="492125"/>
            <a:chOff x="96" y="2784"/>
            <a:chExt cx="1062" cy="981"/>
          </a:xfrm>
        </p:grpSpPr>
        <p:sp>
          <p:nvSpPr>
            <p:cNvPr id="84173" name="Freeform 205"/>
            <p:cNvSpPr>
              <a:spLocks/>
            </p:cNvSpPr>
            <p:nvPr userDrawn="1"/>
          </p:nvSpPr>
          <p:spPr bwMode="auto">
            <a:xfrm>
              <a:off x="121" y="2784"/>
              <a:ext cx="207" cy="81"/>
            </a:xfrm>
            <a:custGeom>
              <a:avLst/>
              <a:gdLst/>
              <a:ahLst/>
              <a:cxnLst>
                <a:cxn ang="0">
                  <a:pos x="30" y="12"/>
                </a:cxn>
                <a:cxn ang="0">
                  <a:pos x="37" y="10"/>
                </a:cxn>
                <a:cxn ang="0">
                  <a:pos x="38" y="9"/>
                </a:cxn>
                <a:cxn ang="0">
                  <a:pos x="31" y="1"/>
                </a:cxn>
                <a:cxn ang="0">
                  <a:pos x="8" y="11"/>
                </a:cxn>
                <a:cxn ang="0">
                  <a:pos x="30" y="12"/>
                </a:cxn>
              </a:cxnLst>
              <a:rect l="0" t="0" r="r" b="b"/>
              <a:pathLst>
                <a:path w="41" h="16">
                  <a:moveTo>
                    <a:pt x="30" y="12"/>
                  </a:moveTo>
                  <a:cubicBezTo>
                    <a:pt x="34" y="11"/>
                    <a:pt x="36" y="10"/>
                    <a:pt x="37" y="10"/>
                  </a:cubicBezTo>
                  <a:cubicBezTo>
                    <a:pt x="37" y="10"/>
                    <a:pt x="38" y="9"/>
                    <a:pt x="38" y="9"/>
                  </a:cubicBezTo>
                  <a:cubicBezTo>
                    <a:pt x="41" y="6"/>
                    <a:pt x="37" y="1"/>
                    <a:pt x="31" y="1"/>
                  </a:cubicBezTo>
                  <a:cubicBezTo>
                    <a:pt x="31" y="1"/>
                    <a:pt x="0" y="0"/>
                    <a:pt x="8" y="11"/>
                  </a:cubicBezTo>
                  <a:cubicBezTo>
                    <a:pt x="8" y="11"/>
                    <a:pt x="15" y="16"/>
                    <a:pt x="30" y="12"/>
                  </a:cubicBezTo>
                  <a:close/>
                </a:path>
              </a:pathLst>
            </a:custGeom>
            <a:solidFill>
              <a:schemeClr val="accent2"/>
            </a:solidFill>
            <a:ln w="0">
              <a:noFill/>
              <a:prstDash val="solid"/>
              <a:round/>
              <a:headEnd/>
              <a:tailEnd/>
            </a:ln>
          </p:spPr>
          <p:txBody>
            <a:bodyPr/>
            <a:lstStyle/>
            <a:p>
              <a:endParaRPr lang="zh-CN" altLang="en-US"/>
            </a:p>
          </p:txBody>
        </p:sp>
        <p:sp>
          <p:nvSpPr>
            <p:cNvPr id="84174" name="Freeform 206"/>
            <p:cNvSpPr>
              <a:spLocks noEditPoints="1"/>
            </p:cNvSpPr>
            <p:nvPr userDrawn="1"/>
          </p:nvSpPr>
          <p:spPr bwMode="auto">
            <a:xfrm>
              <a:off x="96" y="2789"/>
              <a:ext cx="1062" cy="976"/>
            </a:xfrm>
            <a:custGeom>
              <a:avLst/>
              <a:gdLst/>
              <a:ahLst/>
              <a:cxnLst>
                <a:cxn ang="0">
                  <a:pos x="163" y="155"/>
                </a:cxn>
                <a:cxn ang="0">
                  <a:pos x="152" y="125"/>
                </a:cxn>
                <a:cxn ang="0">
                  <a:pos x="142" y="99"/>
                </a:cxn>
                <a:cxn ang="0">
                  <a:pos x="165" y="93"/>
                </a:cxn>
                <a:cxn ang="0">
                  <a:pos x="146" y="82"/>
                </a:cxn>
                <a:cxn ang="0">
                  <a:pos x="157" y="83"/>
                </a:cxn>
                <a:cxn ang="0">
                  <a:pos x="157" y="77"/>
                </a:cxn>
                <a:cxn ang="0">
                  <a:pos x="135" y="78"/>
                </a:cxn>
                <a:cxn ang="0">
                  <a:pos x="128" y="125"/>
                </a:cxn>
                <a:cxn ang="0">
                  <a:pos x="124" y="84"/>
                </a:cxn>
                <a:cxn ang="0">
                  <a:pos x="118" y="67"/>
                </a:cxn>
                <a:cxn ang="0">
                  <a:pos x="124" y="51"/>
                </a:cxn>
                <a:cxn ang="0">
                  <a:pos x="121" y="37"/>
                </a:cxn>
                <a:cxn ang="0">
                  <a:pos x="119" y="24"/>
                </a:cxn>
                <a:cxn ang="0">
                  <a:pos x="132" y="39"/>
                </a:cxn>
                <a:cxn ang="0">
                  <a:pos x="149" y="18"/>
                </a:cxn>
                <a:cxn ang="0">
                  <a:pos x="147" y="36"/>
                </a:cxn>
                <a:cxn ang="0">
                  <a:pos x="143" y="48"/>
                </a:cxn>
                <a:cxn ang="0">
                  <a:pos x="144" y="67"/>
                </a:cxn>
                <a:cxn ang="0">
                  <a:pos x="199" y="29"/>
                </a:cxn>
                <a:cxn ang="0">
                  <a:pos x="90" y="1"/>
                </a:cxn>
                <a:cxn ang="0">
                  <a:pos x="56" y="8"/>
                </a:cxn>
                <a:cxn ang="0">
                  <a:pos x="85" y="12"/>
                </a:cxn>
                <a:cxn ang="0">
                  <a:pos x="60" y="22"/>
                </a:cxn>
                <a:cxn ang="0">
                  <a:pos x="58" y="29"/>
                </a:cxn>
                <a:cxn ang="0">
                  <a:pos x="38" y="17"/>
                </a:cxn>
                <a:cxn ang="0">
                  <a:pos x="13" y="115"/>
                </a:cxn>
                <a:cxn ang="0">
                  <a:pos x="61" y="146"/>
                </a:cxn>
                <a:cxn ang="0">
                  <a:pos x="45" y="133"/>
                </a:cxn>
                <a:cxn ang="0">
                  <a:pos x="35" y="145"/>
                </a:cxn>
                <a:cxn ang="0">
                  <a:pos x="32" y="128"/>
                </a:cxn>
                <a:cxn ang="0">
                  <a:pos x="46" y="86"/>
                </a:cxn>
                <a:cxn ang="0">
                  <a:pos x="67" y="83"/>
                </a:cxn>
                <a:cxn ang="0">
                  <a:pos x="71" y="95"/>
                </a:cxn>
                <a:cxn ang="0">
                  <a:pos x="61" y="121"/>
                </a:cxn>
                <a:cxn ang="0">
                  <a:pos x="91" y="180"/>
                </a:cxn>
                <a:cxn ang="0">
                  <a:pos x="186" y="166"/>
                </a:cxn>
                <a:cxn ang="0">
                  <a:pos x="182" y="66"/>
                </a:cxn>
                <a:cxn ang="0">
                  <a:pos x="165" y="60"/>
                </a:cxn>
                <a:cxn ang="0">
                  <a:pos x="113" y="61"/>
                </a:cxn>
                <a:cxn ang="0">
                  <a:pos x="108" y="87"/>
                </a:cxn>
                <a:cxn ang="0">
                  <a:pos x="114" y="50"/>
                </a:cxn>
                <a:cxn ang="0">
                  <a:pos x="89" y="26"/>
                </a:cxn>
                <a:cxn ang="0">
                  <a:pos x="105" y="35"/>
                </a:cxn>
                <a:cxn ang="0">
                  <a:pos x="61" y="72"/>
                </a:cxn>
                <a:cxn ang="0">
                  <a:pos x="24" y="37"/>
                </a:cxn>
                <a:cxn ang="0">
                  <a:pos x="68" y="40"/>
                </a:cxn>
                <a:cxn ang="0">
                  <a:pos x="79" y="40"/>
                </a:cxn>
                <a:cxn ang="0">
                  <a:pos x="108" y="45"/>
                </a:cxn>
                <a:cxn ang="0">
                  <a:pos x="99" y="93"/>
                </a:cxn>
                <a:cxn ang="0">
                  <a:pos x="93" y="51"/>
                </a:cxn>
                <a:cxn ang="0">
                  <a:pos x="61" y="72"/>
                </a:cxn>
                <a:cxn ang="0">
                  <a:pos x="80" y="82"/>
                </a:cxn>
                <a:cxn ang="0">
                  <a:pos x="88" y="58"/>
                </a:cxn>
                <a:cxn ang="0">
                  <a:pos x="102" y="145"/>
                </a:cxn>
                <a:cxn ang="0">
                  <a:pos x="82" y="96"/>
                </a:cxn>
                <a:cxn ang="0">
                  <a:pos x="117" y="106"/>
                </a:cxn>
              </a:cxnLst>
              <a:rect l="0" t="0" r="r" b="b"/>
              <a:pathLst>
                <a:path w="210" h="193">
                  <a:moveTo>
                    <a:pt x="186" y="166"/>
                  </a:moveTo>
                  <a:cubicBezTo>
                    <a:pt x="167" y="166"/>
                    <a:pt x="163" y="155"/>
                    <a:pt x="163" y="155"/>
                  </a:cubicBezTo>
                  <a:cubicBezTo>
                    <a:pt x="163" y="155"/>
                    <a:pt x="162" y="147"/>
                    <a:pt x="154" y="145"/>
                  </a:cubicBezTo>
                  <a:cubicBezTo>
                    <a:pt x="135" y="140"/>
                    <a:pt x="147" y="128"/>
                    <a:pt x="152" y="125"/>
                  </a:cubicBezTo>
                  <a:cubicBezTo>
                    <a:pt x="157" y="123"/>
                    <a:pt x="154" y="122"/>
                    <a:pt x="150" y="120"/>
                  </a:cubicBezTo>
                  <a:cubicBezTo>
                    <a:pt x="142" y="115"/>
                    <a:pt x="141" y="109"/>
                    <a:pt x="142" y="99"/>
                  </a:cubicBezTo>
                  <a:cubicBezTo>
                    <a:pt x="142" y="88"/>
                    <a:pt x="149" y="91"/>
                    <a:pt x="149" y="91"/>
                  </a:cubicBezTo>
                  <a:cubicBezTo>
                    <a:pt x="149" y="91"/>
                    <a:pt x="160" y="96"/>
                    <a:pt x="165" y="93"/>
                  </a:cubicBezTo>
                  <a:cubicBezTo>
                    <a:pt x="169" y="91"/>
                    <a:pt x="167" y="88"/>
                    <a:pt x="165" y="89"/>
                  </a:cubicBezTo>
                  <a:cubicBezTo>
                    <a:pt x="163" y="91"/>
                    <a:pt x="148" y="89"/>
                    <a:pt x="146" y="82"/>
                  </a:cubicBezTo>
                  <a:cubicBezTo>
                    <a:pt x="144" y="74"/>
                    <a:pt x="150" y="78"/>
                    <a:pt x="151" y="78"/>
                  </a:cubicBezTo>
                  <a:cubicBezTo>
                    <a:pt x="153" y="79"/>
                    <a:pt x="153" y="81"/>
                    <a:pt x="157" y="83"/>
                  </a:cubicBezTo>
                  <a:cubicBezTo>
                    <a:pt x="168" y="88"/>
                    <a:pt x="162" y="82"/>
                    <a:pt x="162" y="82"/>
                  </a:cubicBezTo>
                  <a:cubicBezTo>
                    <a:pt x="162" y="82"/>
                    <a:pt x="162" y="82"/>
                    <a:pt x="157" y="77"/>
                  </a:cubicBezTo>
                  <a:cubicBezTo>
                    <a:pt x="152" y="71"/>
                    <a:pt x="145" y="73"/>
                    <a:pt x="139" y="73"/>
                  </a:cubicBezTo>
                  <a:cubicBezTo>
                    <a:pt x="133" y="73"/>
                    <a:pt x="135" y="78"/>
                    <a:pt x="135" y="78"/>
                  </a:cubicBezTo>
                  <a:cubicBezTo>
                    <a:pt x="135" y="78"/>
                    <a:pt x="134" y="88"/>
                    <a:pt x="133" y="106"/>
                  </a:cubicBezTo>
                  <a:cubicBezTo>
                    <a:pt x="132" y="124"/>
                    <a:pt x="129" y="126"/>
                    <a:pt x="128" y="125"/>
                  </a:cubicBezTo>
                  <a:cubicBezTo>
                    <a:pt x="127" y="123"/>
                    <a:pt x="125" y="114"/>
                    <a:pt x="125" y="111"/>
                  </a:cubicBezTo>
                  <a:cubicBezTo>
                    <a:pt x="125" y="108"/>
                    <a:pt x="123" y="97"/>
                    <a:pt x="124" y="84"/>
                  </a:cubicBezTo>
                  <a:cubicBezTo>
                    <a:pt x="125" y="72"/>
                    <a:pt x="128" y="77"/>
                    <a:pt x="120" y="74"/>
                  </a:cubicBezTo>
                  <a:cubicBezTo>
                    <a:pt x="111" y="71"/>
                    <a:pt x="116" y="67"/>
                    <a:pt x="118" y="67"/>
                  </a:cubicBezTo>
                  <a:cubicBezTo>
                    <a:pt x="121" y="67"/>
                    <a:pt x="125" y="69"/>
                    <a:pt x="126" y="67"/>
                  </a:cubicBezTo>
                  <a:cubicBezTo>
                    <a:pt x="127" y="59"/>
                    <a:pt x="128" y="52"/>
                    <a:pt x="124" y="51"/>
                  </a:cubicBezTo>
                  <a:cubicBezTo>
                    <a:pt x="115" y="47"/>
                    <a:pt x="119" y="45"/>
                    <a:pt x="122" y="44"/>
                  </a:cubicBezTo>
                  <a:cubicBezTo>
                    <a:pt x="125" y="43"/>
                    <a:pt x="126" y="35"/>
                    <a:pt x="121" y="37"/>
                  </a:cubicBezTo>
                  <a:cubicBezTo>
                    <a:pt x="112" y="40"/>
                    <a:pt x="113" y="32"/>
                    <a:pt x="115" y="31"/>
                  </a:cubicBezTo>
                  <a:cubicBezTo>
                    <a:pt x="117" y="30"/>
                    <a:pt x="120" y="32"/>
                    <a:pt x="119" y="24"/>
                  </a:cubicBezTo>
                  <a:cubicBezTo>
                    <a:pt x="117" y="17"/>
                    <a:pt x="124" y="14"/>
                    <a:pt x="126" y="21"/>
                  </a:cubicBezTo>
                  <a:cubicBezTo>
                    <a:pt x="127" y="28"/>
                    <a:pt x="130" y="42"/>
                    <a:pt x="132" y="39"/>
                  </a:cubicBezTo>
                  <a:cubicBezTo>
                    <a:pt x="134" y="35"/>
                    <a:pt x="138" y="22"/>
                    <a:pt x="142" y="16"/>
                  </a:cubicBezTo>
                  <a:cubicBezTo>
                    <a:pt x="145" y="10"/>
                    <a:pt x="150" y="15"/>
                    <a:pt x="149" y="18"/>
                  </a:cubicBezTo>
                  <a:cubicBezTo>
                    <a:pt x="144" y="33"/>
                    <a:pt x="152" y="34"/>
                    <a:pt x="152" y="34"/>
                  </a:cubicBezTo>
                  <a:cubicBezTo>
                    <a:pt x="152" y="34"/>
                    <a:pt x="151" y="36"/>
                    <a:pt x="147" y="36"/>
                  </a:cubicBezTo>
                  <a:cubicBezTo>
                    <a:pt x="137" y="35"/>
                    <a:pt x="141" y="41"/>
                    <a:pt x="145" y="43"/>
                  </a:cubicBezTo>
                  <a:cubicBezTo>
                    <a:pt x="154" y="46"/>
                    <a:pt x="148" y="48"/>
                    <a:pt x="143" y="48"/>
                  </a:cubicBezTo>
                  <a:cubicBezTo>
                    <a:pt x="139" y="48"/>
                    <a:pt x="136" y="50"/>
                    <a:pt x="135" y="55"/>
                  </a:cubicBezTo>
                  <a:cubicBezTo>
                    <a:pt x="132" y="70"/>
                    <a:pt x="144" y="67"/>
                    <a:pt x="144" y="67"/>
                  </a:cubicBezTo>
                  <a:cubicBezTo>
                    <a:pt x="162" y="72"/>
                    <a:pt x="189" y="69"/>
                    <a:pt x="189" y="69"/>
                  </a:cubicBezTo>
                  <a:cubicBezTo>
                    <a:pt x="209" y="75"/>
                    <a:pt x="200" y="45"/>
                    <a:pt x="199" y="29"/>
                  </a:cubicBezTo>
                  <a:cubicBezTo>
                    <a:pt x="197" y="13"/>
                    <a:pt x="195" y="5"/>
                    <a:pt x="181" y="2"/>
                  </a:cubicBezTo>
                  <a:cubicBezTo>
                    <a:pt x="168" y="0"/>
                    <a:pt x="90" y="1"/>
                    <a:pt x="90" y="1"/>
                  </a:cubicBezTo>
                  <a:cubicBezTo>
                    <a:pt x="87" y="2"/>
                    <a:pt x="56" y="1"/>
                    <a:pt x="56" y="1"/>
                  </a:cubicBezTo>
                  <a:cubicBezTo>
                    <a:pt x="56" y="1"/>
                    <a:pt x="54" y="8"/>
                    <a:pt x="56" y="8"/>
                  </a:cubicBezTo>
                  <a:cubicBezTo>
                    <a:pt x="61" y="8"/>
                    <a:pt x="80" y="9"/>
                    <a:pt x="80" y="9"/>
                  </a:cubicBezTo>
                  <a:cubicBezTo>
                    <a:pt x="81" y="9"/>
                    <a:pt x="90" y="8"/>
                    <a:pt x="85" y="12"/>
                  </a:cubicBezTo>
                  <a:cubicBezTo>
                    <a:pt x="80" y="16"/>
                    <a:pt x="69" y="16"/>
                    <a:pt x="62" y="16"/>
                  </a:cubicBezTo>
                  <a:cubicBezTo>
                    <a:pt x="47" y="15"/>
                    <a:pt x="54" y="22"/>
                    <a:pt x="60" y="22"/>
                  </a:cubicBezTo>
                  <a:cubicBezTo>
                    <a:pt x="78" y="22"/>
                    <a:pt x="82" y="26"/>
                    <a:pt x="74" y="27"/>
                  </a:cubicBezTo>
                  <a:cubicBezTo>
                    <a:pt x="67" y="28"/>
                    <a:pt x="65" y="28"/>
                    <a:pt x="58" y="29"/>
                  </a:cubicBezTo>
                  <a:cubicBezTo>
                    <a:pt x="2" y="38"/>
                    <a:pt x="21" y="23"/>
                    <a:pt x="26" y="23"/>
                  </a:cubicBezTo>
                  <a:cubicBezTo>
                    <a:pt x="49" y="23"/>
                    <a:pt x="44" y="15"/>
                    <a:pt x="38" y="17"/>
                  </a:cubicBezTo>
                  <a:cubicBezTo>
                    <a:pt x="32" y="18"/>
                    <a:pt x="12" y="11"/>
                    <a:pt x="9" y="24"/>
                  </a:cubicBezTo>
                  <a:cubicBezTo>
                    <a:pt x="7" y="37"/>
                    <a:pt x="15" y="103"/>
                    <a:pt x="13" y="115"/>
                  </a:cubicBezTo>
                  <a:cubicBezTo>
                    <a:pt x="0" y="193"/>
                    <a:pt x="71" y="176"/>
                    <a:pt x="71" y="176"/>
                  </a:cubicBezTo>
                  <a:cubicBezTo>
                    <a:pt x="56" y="164"/>
                    <a:pt x="62" y="153"/>
                    <a:pt x="61" y="146"/>
                  </a:cubicBezTo>
                  <a:cubicBezTo>
                    <a:pt x="57" y="125"/>
                    <a:pt x="55" y="122"/>
                    <a:pt x="51" y="124"/>
                  </a:cubicBezTo>
                  <a:cubicBezTo>
                    <a:pt x="43" y="128"/>
                    <a:pt x="44" y="130"/>
                    <a:pt x="45" y="133"/>
                  </a:cubicBezTo>
                  <a:cubicBezTo>
                    <a:pt x="51" y="151"/>
                    <a:pt x="37" y="137"/>
                    <a:pt x="37" y="137"/>
                  </a:cubicBezTo>
                  <a:cubicBezTo>
                    <a:pt x="35" y="138"/>
                    <a:pt x="34" y="142"/>
                    <a:pt x="35" y="145"/>
                  </a:cubicBezTo>
                  <a:cubicBezTo>
                    <a:pt x="47" y="168"/>
                    <a:pt x="36" y="162"/>
                    <a:pt x="33" y="158"/>
                  </a:cubicBezTo>
                  <a:cubicBezTo>
                    <a:pt x="22" y="142"/>
                    <a:pt x="33" y="133"/>
                    <a:pt x="32" y="128"/>
                  </a:cubicBezTo>
                  <a:cubicBezTo>
                    <a:pt x="27" y="108"/>
                    <a:pt x="42" y="100"/>
                    <a:pt x="44" y="97"/>
                  </a:cubicBezTo>
                  <a:cubicBezTo>
                    <a:pt x="46" y="93"/>
                    <a:pt x="45" y="92"/>
                    <a:pt x="46" y="86"/>
                  </a:cubicBezTo>
                  <a:cubicBezTo>
                    <a:pt x="48" y="72"/>
                    <a:pt x="55" y="79"/>
                    <a:pt x="55" y="84"/>
                  </a:cubicBezTo>
                  <a:cubicBezTo>
                    <a:pt x="53" y="100"/>
                    <a:pt x="63" y="88"/>
                    <a:pt x="67" y="83"/>
                  </a:cubicBezTo>
                  <a:cubicBezTo>
                    <a:pt x="78" y="68"/>
                    <a:pt x="77" y="84"/>
                    <a:pt x="75" y="87"/>
                  </a:cubicBezTo>
                  <a:cubicBezTo>
                    <a:pt x="72" y="89"/>
                    <a:pt x="71" y="93"/>
                    <a:pt x="71" y="95"/>
                  </a:cubicBezTo>
                  <a:cubicBezTo>
                    <a:pt x="74" y="103"/>
                    <a:pt x="69" y="111"/>
                    <a:pt x="67" y="112"/>
                  </a:cubicBezTo>
                  <a:cubicBezTo>
                    <a:pt x="66" y="112"/>
                    <a:pt x="61" y="114"/>
                    <a:pt x="61" y="121"/>
                  </a:cubicBezTo>
                  <a:cubicBezTo>
                    <a:pt x="61" y="127"/>
                    <a:pt x="69" y="139"/>
                    <a:pt x="69" y="143"/>
                  </a:cubicBezTo>
                  <a:cubicBezTo>
                    <a:pt x="69" y="178"/>
                    <a:pt x="84" y="181"/>
                    <a:pt x="91" y="180"/>
                  </a:cubicBezTo>
                  <a:cubicBezTo>
                    <a:pt x="98" y="179"/>
                    <a:pt x="159" y="177"/>
                    <a:pt x="185" y="175"/>
                  </a:cubicBezTo>
                  <a:cubicBezTo>
                    <a:pt x="210" y="173"/>
                    <a:pt x="193" y="166"/>
                    <a:pt x="186" y="166"/>
                  </a:cubicBezTo>
                  <a:close/>
                  <a:moveTo>
                    <a:pt x="165" y="60"/>
                  </a:moveTo>
                  <a:cubicBezTo>
                    <a:pt x="203" y="61"/>
                    <a:pt x="185" y="64"/>
                    <a:pt x="182" y="66"/>
                  </a:cubicBezTo>
                  <a:cubicBezTo>
                    <a:pt x="178" y="68"/>
                    <a:pt x="182" y="66"/>
                    <a:pt x="167" y="65"/>
                  </a:cubicBezTo>
                  <a:cubicBezTo>
                    <a:pt x="152" y="65"/>
                    <a:pt x="165" y="60"/>
                    <a:pt x="165" y="60"/>
                  </a:cubicBezTo>
                  <a:close/>
                  <a:moveTo>
                    <a:pt x="114" y="50"/>
                  </a:moveTo>
                  <a:cubicBezTo>
                    <a:pt x="121" y="55"/>
                    <a:pt x="113" y="61"/>
                    <a:pt x="113" y="61"/>
                  </a:cubicBezTo>
                  <a:cubicBezTo>
                    <a:pt x="113" y="61"/>
                    <a:pt x="108" y="70"/>
                    <a:pt x="112" y="78"/>
                  </a:cubicBezTo>
                  <a:cubicBezTo>
                    <a:pt x="116" y="87"/>
                    <a:pt x="116" y="97"/>
                    <a:pt x="108" y="87"/>
                  </a:cubicBezTo>
                  <a:cubicBezTo>
                    <a:pt x="100" y="78"/>
                    <a:pt x="105" y="58"/>
                    <a:pt x="107" y="53"/>
                  </a:cubicBezTo>
                  <a:cubicBezTo>
                    <a:pt x="107" y="53"/>
                    <a:pt x="107" y="44"/>
                    <a:pt x="114" y="50"/>
                  </a:cubicBezTo>
                  <a:close/>
                  <a:moveTo>
                    <a:pt x="83" y="29"/>
                  </a:moveTo>
                  <a:cubicBezTo>
                    <a:pt x="83" y="25"/>
                    <a:pt x="89" y="26"/>
                    <a:pt x="89" y="26"/>
                  </a:cubicBezTo>
                  <a:cubicBezTo>
                    <a:pt x="89" y="26"/>
                    <a:pt x="99" y="30"/>
                    <a:pt x="104" y="30"/>
                  </a:cubicBezTo>
                  <a:cubicBezTo>
                    <a:pt x="108" y="29"/>
                    <a:pt x="114" y="35"/>
                    <a:pt x="105" y="35"/>
                  </a:cubicBezTo>
                  <a:cubicBezTo>
                    <a:pt x="96" y="35"/>
                    <a:pt x="82" y="39"/>
                    <a:pt x="83" y="29"/>
                  </a:cubicBezTo>
                  <a:close/>
                  <a:moveTo>
                    <a:pt x="61" y="72"/>
                  </a:moveTo>
                  <a:cubicBezTo>
                    <a:pt x="55" y="72"/>
                    <a:pt x="16" y="87"/>
                    <a:pt x="16" y="48"/>
                  </a:cubicBezTo>
                  <a:cubicBezTo>
                    <a:pt x="16" y="39"/>
                    <a:pt x="14" y="31"/>
                    <a:pt x="24" y="37"/>
                  </a:cubicBezTo>
                  <a:cubicBezTo>
                    <a:pt x="35" y="42"/>
                    <a:pt x="25" y="42"/>
                    <a:pt x="49" y="40"/>
                  </a:cubicBezTo>
                  <a:cubicBezTo>
                    <a:pt x="49" y="40"/>
                    <a:pt x="66" y="41"/>
                    <a:pt x="68" y="40"/>
                  </a:cubicBezTo>
                  <a:cubicBezTo>
                    <a:pt x="71" y="38"/>
                    <a:pt x="69" y="34"/>
                    <a:pt x="74" y="34"/>
                  </a:cubicBezTo>
                  <a:cubicBezTo>
                    <a:pt x="80" y="34"/>
                    <a:pt x="79" y="40"/>
                    <a:pt x="79" y="40"/>
                  </a:cubicBezTo>
                  <a:cubicBezTo>
                    <a:pt x="79" y="40"/>
                    <a:pt x="74" y="46"/>
                    <a:pt x="109" y="41"/>
                  </a:cubicBezTo>
                  <a:cubicBezTo>
                    <a:pt x="113" y="41"/>
                    <a:pt x="117" y="45"/>
                    <a:pt x="108" y="45"/>
                  </a:cubicBezTo>
                  <a:cubicBezTo>
                    <a:pt x="104" y="45"/>
                    <a:pt x="97" y="48"/>
                    <a:pt x="100" y="53"/>
                  </a:cubicBezTo>
                  <a:cubicBezTo>
                    <a:pt x="102" y="58"/>
                    <a:pt x="99" y="93"/>
                    <a:pt x="99" y="93"/>
                  </a:cubicBezTo>
                  <a:cubicBezTo>
                    <a:pt x="99" y="93"/>
                    <a:pt x="97" y="100"/>
                    <a:pt x="94" y="90"/>
                  </a:cubicBezTo>
                  <a:cubicBezTo>
                    <a:pt x="93" y="86"/>
                    <a:pt x="94" y="53"/>
                    <a:pt x="93" y="51"/>
                  </a:cubicBezTo>
                  <a:cubicBezTo>
                    <a:pt x="93" y="48"/>
                    <a:pt x="77" y="45"/>
                    <a:pt x="77" y="57"/>
                  </a:cubicBezTo>
                  <a:cubicBezTo>
                    <a:pt x="77" y="68"/>
                    <a:pt x="73" y="71"/>
                    <a:pt x="61" y="72"/>
                  </a:cubicBezTo>
                  <a:close/>
                  <a:moveTo>
                    <a:pt x="85" y="84"/>
                  </a:moveTo>
                  <a:cubicBezTo>
                    <a:pt x="82" y="88"/>
                    <a:pt x="78" y="90"/>
                    <a:pt x="80" y="82"/>
                  </a:cubicBezTo>
                  <a:cubicBezTo>
                    <a:pt x="81" y="74"/>
                    <a:pt x="83" y="63"/>
                    <a:pt x="83" y="57"/>
                  </a:cubicBezTo>
                  <a:cubicBezTo>
                    <a:pt x="83" y="57"/>
                    <a:pt x="87" y="50"/>
                    <a:pt x="88" y="58"/>
                  </a:cubicBezTo>
                  <a:cubicBezTo>
                    <a:pt x="89" y="66"/>
                    <a:pt x="87" y="81"/>
                    <a:pt x="85" y="84"/>
                  </a:cubicBezTo>
                  <a:close/>
                  <a:moveTo>
                    <a:pt x="102" y="145"/>
                  </a:moveTo>
                  <a:cubicBezTo>
                    <a:pt x="78" y="144"/>
                    <a:pt x="77" y="148"/>
                    <a:pt x="77" y="117"/>
                  </a:cubicBezTo>
                  <a:cubicBezTo>
                    <a:pt x="77" y="86"/>
                    <a:pt x="81" y="93"/>
                    <a:pt x="82" y="96"/>
                  </a:cubicBezTo>
                  <a:cubicBezTo>
                    <a:pt x="82" y="96"/>
                    <a:pt x="90" y="116"/>
                    <a:pt x="111" y="101"/>
                  </a:cubicBezTo>
                  <a:cubicBezTo>
                    <a:pt x="114" y="98"/>
                    <a:pt x="116" y="96"/>
                    <a:pt x="117" y="106"/>
                  </a:cubicBezTo>
                  <a:cubicBezTo>
                    <a:pt x="117" y="117"/>
                    <a:pt x="127" y="145"/>
                    <a:pt x="102" y="145"/>
                  </a:cubicBezTo>
                  <a:close/>
                </a:path>
              </a:pathLst>
            </a:custGeom>
            <a:solidFill>
              <a:schemeClr val="accent2"/>
            </a:solidFill>
            <a:ln w="0">
              <a:noFill/>
              <a:prstDash val="solid"/>
              <a:round/>
              <a:headEnd/>
              <a:tailEnd/>
            </a:ln>
          </p:spPr>
          <p:txBody>
            <a:bodyPr/>
            <a:lstStyle/>
            <a:p>
              <a:endParaRPr lang="zh-CN" altLang="en-US"/>
            </a:p>
          </p:txBody>
        </p:sp>
        <p:sp>
          <p:nvSpPr>
            <p:cNvPr id="84175" name="Freeform 207"/>
            <p:cNvSpPr>
              <a:spLocks/>
            </p:cNvSpPr>
            <p:nvPr userDrawn="1"/>
          </p:nvSpPr>
          <p:spPr bwMode="auto">
            <a:xfrm>
              <a:off x="348" y="3254"/>
              <a:ext cx="86" cy="102"/>
            </a:xfrm>
            <a:custGeom>
              <a:avLst/>
              <a:gdLst/>
              <a:ahLst/>
              <a:cxnLst>
                <a:cxn ang="0">
                  <a:pos x="14" y="5"/>
                </a:cxn>
                <a:cxn ang="0">
                  <a:pos x="9" y="20"/>
                </a:cxn>
                <a:cxn ang="0">
                  <a:pos x="14" y="5"/>
                </a:cxn>
              </a:cxnLst>
              <a:rect l="0" t="0" r="r" b="b"/>
              <a:pathLst>
                <a:path w="17" h="20">
                  <a:moveTo>
                    <a:pt x="14" y="5"/>
                  </a:moveTo>
                  <a:cubicBezTo>
                    <a:pt x="13" y="0"/>
                    <a:pt x="0" y="8"/>
                    <a:pt x="9" y="20"/>
                  </a:cubicBezTo>
                  <a:cubicBezTo>
                    <a:pt x="9" y="20"/>
                    <a:pt x="17" y="17"/>
                    <a:pt x="14" y="5"/>
                  </a:cubicBezTo>
                  <a:close/>
                </a:path>
              </a:pathLst>
            </a:custGeom>
            <a:solidFill>
              <a:schemeClr val="accent2"/>
            </a:solidFill>
            <a:ln w="0">
              <a:noFill/>
              <a:prstDash val="solid"/>
              <a:round/>
              <a:headEnd/>
              <a:tailEnd/>
            </a:ln>
          </p:spPr>
          <p:txBody>
            <a:bodyPr/>
            <a:lstStyle/>
            <a:p>
              <a:endParaRPr lang="zh-CN" altLang="en-US"/>
            </a:p>
          </p:txBody>
        </p:sp>
        <p:sp>
          <p:nvSpPr>
            <p:cNvPr id="84176" name="Freeform 208"/>
            <p:cNvSpPr>
              <a:spLocks/>
            </p:cNvSpPr>
            <p:nvPr userDrawn="1"/>
          </p:nvSpPr>
          <p:spPr bwMode="auto">
            <a:xfrm>
              <a:off x="267" y="3295"/>
              <a:ext cx="76" cy="136"/>
            </a:xfrm>
            <a:custGeom>
              <a:avLst/>
              <a:gdLst/>
              <a:ahLst/>
              <a:cxnLst>
                <a:cxn ang="0">
                  <a:pos x="7" y="10"/>
                </a:cxn>
                <a:cxn ang="0">
                  <a:pos x="4" y="25"/>
                </a:cxn>
                <a:cxn ang="0">
                  <a:pos x="15" y="16"/>
                </a:cxn>
                <a:cxn ang="0">
                  <a:pos x="13" y="8"/>
                </a:cxn>
                <a:cxn ang="0">
                  <a:pos x="7" y="10"/>
                </a:cxn>
              </a:cxnLst>
              <a:rect l="0" t="0" r="r" b="b"/>
              <a:pathLst>
                <a:path w="15" h="27">
                  <a:moveTo>
                    <a:pt x="7" y="10"/>
                  </a:moveTo>
                  <a:cubicBezTo>
                    <a:pt x="0" y="19"/>
                    <a:pt x="2" y="23"/>
                    <a:pt x="4" y="25"/>
                  </a:cubicBezTo>
                  <a:cubicBezTo>
                    <a:pt x="7" y="27"/>
                    <a:pt x="11" y="26"/>
                    <a:pt x="15" y="16"/>
                  </a:cubicBezTo>
                  <a:cubicBezTo>
                    <a:pt x="15" y="16"/>
                    <a:pt x="12" y="11"/>
                    <a:pt x="13" y="8"/>
                  </a:cubicBezTo>
                  <a:cubicBezTo>
                    <a:pt x="15" y="6"/>
                    <a:pt x="14" y="0"/>
                    <a:pt x="7" y="10"/>
                  </a:cubicBezTo>
                  <a:close/>
                </a:path>
              </a:pathLst>
            </a:custGeom>
            <a:solidFill>
              <a:schemeClr val="accent2"/>
            </a:solidFill>
            <a:ln w="0">
              <a:noFill/>
              <a:prstDash val="solid"/>
              <a:round/>
              <a:headEnd/>
              <a:tailEnd/>
            </a:ln>
          </p:spPr>
          <p:txBody>
            <a:bodyPr/>
            <a:lstStyle/>
            <a:p>
              <a:endParaRPr lang="zh-CN" altLang="en-US"/>
            </a:p>
          </p:txBody>
        </p:sp>
        <p:sp>
          <p:nvSpPr>
            <p:cNvPr id="84177" name="Freeform 209"/>
            <p:cNvSpPr>
              <a:spLocks/>
            </p:cNvSpPr>
            <p:nvPr userDrawn="1"/>
          </p:nvSpPr>
          <p:spPr bwMode="auto">
            <a:xfrm>
              <a:off x="222" y="3022"/>
              <a:ext cx="243" cy="116"/>
            </a:xfrm>
            <a:custGeom>
              <a:avLst/>
              <a:gdLst/>
              <a:ahLst/>
              <a:cxnLst>
                <a:cxn ang="0">
                  <a:pos x="40" y="2"/>
                </a:cxn>
                <a:cxn ang="0">
                  <a:pos x="9" y="1"/>
                </a:cxn>
                <a:cxn ang="0">
                  <a:pos x="1" y="9"/>
                </a:cxn>
                <a:cxn ang="0">
                  <a:pos x="22" y="21"/>
                </a:cxn>
                <a:cxn ang="0">
                  <a:pos x="34" y="20"/>
                </a:cxn>
                <a:cxn ang="0">
                  <a:pos x="40" y="19"/>
                </a:cxn>
                <a:cxn ang="0">
                  <a:pos x="40" y="2"/>
                </a:cxn>
              </a:cxnLst>
              <a:rect l="0" t="0" r="r" b="b"/>
              <a:pathLst>
                <a:path w="48" h="23">
                  <a:moveTo>
                    <a:pt x="40" y="2"/>
                  </a:moveTo>
                  <a:cubicBezTo>
                    <a:pt x="38" y="3"/>
                    <a:pt x="9" y="1"/>
                    <a:pt x="9" y="1"/>
                  </a:cubicBezTo>
                  <a:cubicBezTo>
                    <a:pt x="5" y="1"/>
                    <a:pt x="1" y="0"/>
                    <a:pt x="1" y="9"/>
                  </a:cubicBezTo>
                  <a:cubicBezTo>
                    <a:pt x="0" y="23"/>
                    <a:pt x="17" y="21"/>
                    <a:pt x="22" y="21"/>
                  </a:cubicBezTo>
                  <a:cubicBezTo>
                    <a:pt x="26" y="21"/>
                    <a:pt x="30" y="18"/>
                    <a:pt x="34" y="20"/>
                  </a:cubicBezTo>
                  <a:cubicBezTo>
                    <a:pt x="34" y="20"/>
                    <a:pt x="38" y="23"/>
                    <a:pt x="40" y="19"/>
                  </a:cubicBezTo>
                  <a:cubicBezTo>
                    <a:pt x="48" y="5"/>
                    <a:pt x="43" y="0"/>
                    <a:pt x="40" y="2"/>
                  </a:cubicBezTo>
                  <a:close/>
                </a:path>
              </a:pathLst>
            </a:custGeom>
            <a:solidFill>
              <a:schemeClr val="accent2"/>
            </a:solidFill>
            <a:ln w="0">
              <a:noFill/>
              <a:prstDash val="solid"/>
              <a:round/>
              <a:headEnd/>
              <a:tailEnd/>
            </a:ln>
          </p:spPr>
          <p:txBody>
            <a:bodyPr/>
            <a:lstStyle/>
            <a:p>
              <a:endParaRPr lang="zh-CN" altLang="en-US"/>
            </a:p>
          </p:txBody>
        </p:sp>
        <p:sp>
          <p:nvSpPr>
            <p:cNvPr id="84178" name="Freeform 210"/>
            <p:cNvSpPr>
              <a:spLocks/>
            </p:cNvSpPr>
            <p:nvPr userDrawn="1"/>
          </p:nvSpPr>
          <p:spPr bwMode="auto">
            <a:xfrm>
              <a:off x="500" y="3345"/>
              <a:ext cx="177" cy="187"/>
            </a:xfrm>
            <a:custGeom>
              <a:avLst/>
              <a:gdLst/>
              <a:ahLst/>
              <a:cxnLst>
                <a:cxn ang="0">
                  <a:pos x="24" y="2"/>
                </a:cxn>
                <a:cxn ang="0">
                  <a:pos x="11" y="2"/>
                </a:cxn>
                <a:cxn ang="0">
                  <a:pos x="4" y="20"/>
                </a:cxn>
                <a:cxn ang="0">
                  <a:pos x="28" y="22"/>
                </a:cxn>
                <a:cxn ang="0">
                  <a:pos x="24" y="2"/>
                </a:cxn>
              </a:cxnLst>
              <a:rect l="0" t="0" r="r" b="b"/>
              <a:pathLst>
                <a:path w="35" h="37">
                  <a:moveTo>
                    <a:pt x="24" y="2"/>
                  </a:moveTo>
                  <a:cubicBezTo>
                    <a:pt x="19" y="3"/>
                    <a:pt x="11" y="2"/>
                    <a:pt x="11" y="2"/>
                  </a:cubicBezTo>
                  <a:cubicBezTo>
                    <a:pt x="0" y="2"/>
                    <a:pt x="5" y="14"/>
                    <a:pt x="4" y="20"/>
                  </a:cubicBezTo>
                  <a:cubicBezTo>
                    <a:pt x="3" y="27"/>
                    <a:pt x="22" y="37"/>
                    <a:pt x="28" y="22"/>
                  </a:cubicBezTo>
                  <a:cubicBezTo>
                    <a:pt x="35" y="7"/>
                    <a:pt x="28" y="0"/>
                    <a:pt x="24" y="2"/>
                  </a:cubicBezTo>
                  <a:close/>
                </a:path>
              </a:pathLst>
            </a:custGeom>
            <a:solidFill>
              <a:schemeClr val="accent2"/>
            </a:solidFill>
            <a:ln w="0">
              <a:noFill/>
              <a:prstDash val="solid"/>
              <a:round/>
              <a:headEnd/>
              <a:tailEnd/>
            </a:ln>
          </p:spPr>
          <p:txBody>
            <a:bodyPr/>
            <a:lstStyle/>
            <a:p>
              <a:endParaRPr lang="zh-CN" altLang="en-US"/>
            </a:p>
          </p:txBody>
        </p:sp>
        <p:sp>
          <p:nvSpPr>
            <p:cNvPr id="84179" name="Freeform 211"/>
            <p:cNvSpPr>
              <a:spLocks/>
            </p:cNvSpPr>
            <p:nvPr userDrawn="1"/>
          </p:nvSpPr>
          <p:spPr bwMode="auto">
            <a:xfrm>
              <a:off x="905" y="3158"/>
              <a:ext cx="177" cy="36"/>
            </a:xfrm>
            <a:custGeom>
              <a:avLst/>
              <a:gdLst/>
              <a:ahLst/>
              <a:cxnLst>
                <a:cxn ang="0">
                  <a:pos x="5" y="0"/>
                </a:cxn>
                <a:cxn ang="0">
                  <a:pos x="14" y="5"/>
                </a:cxn>
                <a:cxn ang="0">
                  <a:pos x="5" y="0"/>
                </a:cxn>
              </a:cxnLst>
              <a:rect l="0" t="0" r="r" b="b"/>
              <a:pathLst>
                <a:path w="35" h="7">
                  <a:moveTo>
                    <a:pt x="5" y="0"/>
                  </a:moveTo>
                  <a:cubicBezTo>
                    <a:pt x="0" y="0"/>
                    <a:pt x="7" y="7"/>
                    <a:pt x="14" y="5"/>
                  </a:cubicBezTo>
                  <a:cubicBezTo>
                    <a:pt x="35" y="1"/>
                    <a:pt x="5" y="0"/>
                    <a:pt x="5" y="0"/>
                  </a:cubicBezTo>
                  <a:close/>
                </a:path>
              </a:pathLst>
            </a:custGeom>
            <a:solidFill>
              <a:schemeClr val="accent2"/>
            </a:solidFill>
            <a:ln w="0">
              <a:noFill/>
              <a:prstDash val="solid"/>
              <a:round/>
              <a:headEnd/>
              <a:tailEnd/>
            </a:ln>
          </p:spPr>
          <p:txBody>
            <a:bodyPr/>
            <a:lstStyle/>
            <a:p>
              <a:endParaRPr lang="zh-CN" altLang="en-US"/>
            </a:p>
          </p:txBody>
        </p:sp>
        <p:sp>
          <p:nvSpPr>
            <p:cNvPr id="84180" name="Freeform 212"/>
            <p:cNvSpPr>
              <a:spLocks/>
            </p:cNvSpPr>
            <p:nvPr userDrawn="1"/>
          </p:nvSpPr>
          <p:spPr bwMode="auto">
            <a:xfrm>
              <a:off x="965" y="3153"/>
              <a:ext cx="137" cy="81"/>
            </a:xfrm>
            <a:custGeom>
              <a:avLst/>
              <a:gdLst/>
              <a:ahLst/>
              <a:cxnLst>
                <a:cxn ang="0">
                  <a:pos x="7" y="13"/>
                </a:cxn>
                <a:cxn ang="0">
                  <a:pos x="25" y="6"/>
                </a:cxn>
                <a:cxn ang="0">
                  <a:pos x="17" y="1"/>
                </a:cxn>
                <a:cxn ang="0">
                  <a:pos x="7" y="11"/>
                </a:cxn>
                <a:cxn ang="0">
                  <a:pos x="7" y="13"/>
                </a:cxn>
              </a:cxnLst>
              <a:rect l="0" t="0" r="r" b="b"/>
              <a:pathLst>
                <a:path w="27" h="16">
                  <a:moveTo>
                    <a:pt x="7" y="13"/>
                  </a:moveTo>
                  <a:cubicBezTo>
                    <a:pt x="7" y="13"/>
                    <a:pt x="18" y="16"/>
                    <a:pt x="25" y="6"/>
                  </a:cubicBezTo>
                  <a:cubicBezTo>
                    <a:pt x="27" y="2"/>
                    <a:pt x="23" y="0"/>
                    <a:pt x="17" y="1"/>
                  </a:cubicBezTo>
                  <a:cubicBezTo>
                    <a:pt x="13" y="1"/>
                    <a:pt x="14" y="11"/>
                    <a:pt x="7" y="11"/>
                  </a:cubicBezTo>
                  <a:cubicBezTo>
                    <a:pt x="0" y="11"/>
                    <a:pt x="7" y="13"/>
                    <a:pt x="7" y="13"/>
                  </a:cubicBezTo>
                  <a:close/>
                </a:path>
              </a:pathLst>
            </a:custGeom>
            <a:solidFill>
              <a:schemeClr val="accent2"/>
            </a:solidFill>
            <a:ln w="0">
              <a:noFill/>
              <a:prstDash val="solid"/>
              <a:round/>
              <a:headEnd/>
              <a:tailEnd/>
            </a:ln>
          </p:spPr>
          <p:txBody>
            <a:bodyPr/>
            <a:lstStyle/>
            <a:p>
              <a:endParaRPr lang="zh-CN" altLang="en-US"/>
            </a:p>
          </p:txBody>
        </p:sp>
        <p:sp>
          <p:nvSpPr>
            <p:cNvPr id="84181" name="Freeform 213"/>
            <p:cNvSpPr>
              <a:spLocks/>
            </p:cNvSpPr>
            <p:nvPr userDrawn="1"/>
          </p:nvSpPr>
          <p:spPr bwMode="auto">
            <a:xfrm>
              <a:off x="960" y="3204"/>
              <a:ext cx="177" cy="86"/>
            </a:xfrm>
            <a:custGeom>
              <a:avLst/>
              <a:gdLst/>
              <a:ahLst/>
              <a:cxnLst>
                <a:cxn ang="0">
                  <a:pos x="25" y="6"/>
                </a:cxn>
                <a:cxn ang="0">
                  <a:pos x="8" y="10"/>
                </a:cxn>
                <a:cxn ang="0">
                  <a:pos x="6" y="13"/>
                </a:cxn>
                <a:cxn ang="0">
                  <a:pos x="27" y="12"/>
                </a:cxn>
                <a:cxn ang="0">
                  <a:pos x="25" y="6"/>
                </a:cxn>
              </a:cxnLst>
              <a:rect l="0" t="0" r="r" b="b"/>
              <a:pathLst>
                <a:path w="35" h="17">
                  <a:moveTo>
                    <a:pt x="25" y="6"/>
                  </a:moveTo>
                  <a:cubicBezTo>
                    <a:pt x="20" y="12"/>
                    <a:pt x="8" y="10"/>
                    <a:pt x="8" y="10"/>
                  </a:cubicBezTo>
                  <a:cubicBezTo>
                    <a:pt x="8" y="10"/>
                    <a:pt x="0" y="9"/>
                    <a:pt x="6" y="13"/>
                  </a:cubicBezTo>
                  <a:cubicBezTo>
                    <a:pt x="11" y="17"/>
                    <a:pt x="18" y="15"/>
                    <a:pt x="27" y="12"/>
                  </a:cubicBezTo>
                  <a:cubicBezTo>
                    <a:pt x="35" y="8"/>
                    <a:pt x="31" y="0"/>
                    <a:pt x="25" y="6"/>
                  </a:cubicBezTo>
                  <a:close/>
                </a:path>
              </a:pathLst>
            </a:custGeom>
            <a:solidFill>
              <a:schemeClr val="accent2"/>
            </a:solidFill>
            <a:ln w="0">
              <a:noFill/>
              <a:prstDash val="solid"/>
              <a:round/>
              <a:headEnd/>
              <a:tailEnd/>
            </a:ln>
          </p:spPr>
          <p:txBody>
            <a:bodyPr/>
            <a:lstStyle/>
            <a:p>
              <a:endParaRPr lang="zh-CN" altLang="en-US"/>
            </a:p>
          </p:txBody>
        </p:sp>
        <p:sp>
          <p:nvSpPr>
            <p:cNvPr id="84182" name="Freeform 214"/>
            <p:cNvSpPr>
              <a:spLocks/>
            </p:cNvSpPr>
            <p:nvPr userDrawn="1"/>
          </p:nvSpPr>
          <p:spPr bwMode="auto">
            <a:xfrm>
              <a:off x="844" y="3285"/>
              <a:ext cx="248" cy="60"/>
            </a:xfrm>
            <a:custGeom>
              <a:avLst/>
              <a:gdLst/>
              <a:ahLst/>
              <a:cxnLst>
                <a:cxn ang="0">
                  <a:pos x="40" y="3"/>
                </a:cxn>
                <a:cxn ang="0">
                  <a:pos x="29" y="1"/>
                </a:cxn>
                <a:cxn ang="0">
                  <a:pos x="7" y="0"/>
                </a:cxn>
                <a:cxn ang="0">
                  <a:pos x="2" y="5"/>
                </a:cxn>
                <a:cxn ang="0">
                  <a:pos x="20" y="8"/>
                </a:cxn>
                <a:cxn ang="0">
                  <a:pos x="41" y="8"/>
                </a:cxn>
                <a:cxn ang="0">
                  <a:pos x="40" y="3"/>
                </a:cxn>
              </a:cxnLst>
              <a:rect l="0" t="0" r="r" b="b"/>
              <a:pathLst>
                <a:path w="49" h="12">
                  <a:moveTo>
                    <a:pt x="40" y="3"/>
                  </a:moveTo>
                  <a:cubicBezTo>
                    <a:pt x="37" y="2"/>
                    <a:pt x="36" y="0"/>
                    <a:pt x="29" y="1"/>
                  </a:cubicBezTo>
                  <a:cubicBezTo>
                    <a:pt x="13" y="4"/>
                    <a:pt x="7" y="0"/>
                    <a:pt x="7" y="0"/>
                  </a:cubicBezTo>
                  <a:cubicBezTo>
                    <a:pt x="7" y="0"/>
                    <a:pt x="0" y="3"/>
                    <a:pt x="2" y="5"/>
                  </a:cubicBezTo>
                  <a:cubicBezTo>
                    <a:pt x="5" y="7"/>
                    <a:pt x="17" y="8"/>
                    <a:pt x="20" y="8"/>
                  </a:cubicBezTo>
                  <a:cubicBezTo>
                    <a:pt x="23" y="8"/>
                    <a:pt x="34" y="12"/>
                    <a:pt x="41" y="8"/>
                  </a:cubicBezTo>
                  <a:cubicBezTo>
                    <a:pt x="49" y="4"/>
                    <a:pt x="44" y="3"/>
                    <a:pt x="40" y="3"/>
                  </a:cubicBezTo>
                  <a:close/>
                </a:path>
              </a:pathLst>
            </a:custGeom>
            <a:solidFill>
              <a:schemeClr val="accent2"/>
            </a:solidFill>
            <a:ln w="0">
              <a:noFill/>
              <a:prstDash val="solid"/>
              <a:round/>
              <a:headEnd/>
              <a:tailEnd/>
            </a:ln>
          </p:spPr>
          <p:txBody>
            <a:bodyPr/>
            <a:lstStyle/>
            <a:p>
              <a:endParaRPr lang="zh-CN" altLang="en-US"/>
            </a:p>
          </p:txBody>
        </p:sp>
        <p:sp>
          <p:nvSpPr>
            <p:cNvPr id="84183" name="Freeform 215"/>
            <p:cNvSpPr>
              <a:spLocks/>
            </p:cNvSpPr>
            <p:nvPr userDrawn="1"/>
          </p:nvSpPr>
          <p:spPr bwMode="auto">
            <a:xfrm>
              <a:off x="869" y="3340"/>
              <a:ext cx="203" cy="56"/>
            </a:xfrm>
            <a:custGeom>
              <a:avLst/>
              <a:gdLst/>
              <a:ahLst/>
              <a:cxnLst>
                <a:cxn ang="0">
                  <a:pos x="37" y="2"/>
                </a:cxn>
                <a:cxn ang="0">
                  <a:pos x="26" y="4"/>
                </a:cxn>
                <a:cxn ang="0">
                  <a:pos x="13" y="3"/>
                </a:cxn>
                <a:cxn ang="0">
                  <a:pos x="1" y="2"/>
                </a:cxn>
                <a:cxn ang="0">
                  <a:pos x="35" y="8"/>
                </a:cxn>
                <a:cxn ang="0">
                  <a:pos x="37" y="2"/>
                </a:cxn>
              </a:cxnLst>
              <a:rect l="0" t="0" r="r" b="b"/>
              <a:pathLst>
                <a:path w="40" h="11">
                  <a:moveTo>
                    <a:pt x="37" y="2"/>
                  </a:moveTo>
                  <a:cubicBezTo>
                    <a:pt x="34" y="4"/>
                    <a:pt x="30" y="4"/>
                    <a:pt x="26" y="4"/>
                  </a:cubicBezTo>
                  <a:cubicBezTo>
                    <a:pt x="23" y="4"/>
                    <a:pt x="16" y="2"/>
                    <a:pt x="13" y="3"/>
                  </a:cubicBezTo>
                  <a:cubicBezTo>
                    <a:pt x="10" y="4"/>
                    <a:pt x="1" y="2"/>
                    <a:pt x="1" y="2"/>
                  </a:cubicBezTo>
                  <a:cubicBezTo>
                    <a:pt x="0" y="11"/>
                    <a:pt x="30" y="10"/>
                    <a:pt x="35" y="8"/>
                  </a:cubicBezTo>
                  <a:cubicBezTo>
                    <a:pt x="40" y="5"/>
                    <a:pt x="40" y="0"/>
                    <a:pt x="37" y="2"/>
                  </a:cubicBezTo>
                  <a:close/>
                </a:path>
              </a:pathLst>
            </a:custGeom>
            <a:solidFill>
              <a:schemeClr val="accent2"/>
            </a:solidFill>
            <a:ln w="0">
              <a:noFill/>
              <a:prstDash val="solid"/>
              <a:round/>
              <a:headEnd/>
              <a:tailEnd/>
            </a:ln>
          </p:spPr>
          <p:txBody>
            <a:bodyPr/>
            <a:lstStyle/>
            <a:p>
              <a:endParaRPr lang="zh-CN" altLang="en-US"/>
            </a:p>
          </p:txBody>
        </p:sp>
        <p:sp>
          <p:nvSpPr>
            <p:cNvPr id="84184" name="Freeform 216"/>
            <p:cNvSpPr>
              <a:spLocks/>
            </p:cNvSpPr>
            <p:nvPr userDrawn="1"/>
          </p:nvSpPr>
          <p:spPr bwMode="auto">
            <a:xfrm>
              <a:off x="859" y="3386"/>
              <a:ext cx="207" cy="172"/>
            </a:xfrm>
            <a:custGeom>
              <a:avLst/>
              <a:gdLst/>
              <a:ahLst/>
              <a:cxnLst>
                <a:cxn ang="0">
                  <a:pos x="28" y="9"/>
                </a:cxn>
                <a:cxn ang="0">
                  <a:pos x="13" y="6"/>
                </a:cxn>
                <a:cxn ang="0">
                  <a:pos x="4" y="15"/>
                </a:cxn>
                <a:cxn ang="0">
                  <a:pos x="1" y="19"/>
                </a:cxn>
                <a:cxn ang="0">
                  <a:pos x="9" y="19"/>
                </a:cxn>
                <a:cxn ang="0">
                  <a:pos x="17" y="27"/>
                </a:cxn>
                <a:cxn ang="0">
                  <a:pos x="21" y="30"/>
                </a:cxn>
                <a:cxn ang="0">
                  <a:pos x="29" y="19"/>
                </a:cxn>
                <a:cxn ang="0">
                  <a:pos x="39" y="19"/>
                </a:cxn>
                <a:cxn ang="0">
                  <a:pos x="28" y="9"/>
                </a:cxn>
              </a:cxnLst>
              <a:rect l="0" t="0" r="r" b="b"/>
              <a:pathLst>
                <a:path w="41" h="34">
                  <a:moveTo>
                    <a:pt x="28" y="9"/>
                  </a:moveTo>
                  <a:cubicBezTo>
                    <a:pt x="28" y="6"/>
                    <a:pt x="14" y="0"/>
                    <a:pt x="13" y="6"/>
                  </a:cubicBezTo>
                  <a:cubicBezTo>
                    <a:pt x="11" y="12"/>
                    <a:pt x="4" y="15"/>
                    <a:pt x="4" y="15"/>
                  </a:cubicBezTo>
                  <a:cubicBezTo>
                    <a:pt x="0" y="16"/>
                    <a:pt x="0" y="16"/>
                    <a:pt x="1" y="19"/>
                  </a:cubicBezTo>
                  <a:cubicBezTo>
                    <a:pt x="1" y="22"/>
                    <a:pt x="4" y="24"/>
                    <a:pt x="9" y="19"/>
                  </a:cubicBezTo>
                  <a:cubicBezTo>
                    <a:pt x="17" y="10"/>
                    <a:pt x="17" y="26"/>
                    <a:pt x="17" y="27"/>
                  </a:cubicBezTo>
                  <a:cubicBezTo>
                    <a:pt x="18" y="29"/>
                    <a:pt x="19" y="34"/>
                    <a:pt x="21" y="30"/>
                  </a:cubicBezTo>
                  <a:cubicBezTo>
                    <a:pt x="22" y="26"/>
                    <a:pt x="25" y="14"/>
                    <a:pt x="29" y="19"/>
                  </a:cubicBezTo>
                  <a:cubicBezTo>
                    <a:pt x="35" y="27"/>
                    <a:pt x="41" y="19"/>
                    <a:pt x="39" y="19"/>
                  </a:cubicBezTo>
                  <a:cubicBezTo>
                    <a:pt x="38" y="18"/>
                    <a:pt x="28" y="13"/>
                    <a:pt x="28" y="9"/>
                  </a:cubicBezTo>
                  <a:close/>
                </a:path>
              </a:pathLst>
            </a:custGeom>
            <a:solidFill>
              <a:schemeClr val="accent2"/>
            </a:solidFill>
            <a:ln w="0">
              <a:noFill/>
              <a:prstDash val="solid"/>
              <a:round/>
              <a:headEnd/>
              <a:tailEnd/>
            </a:ln>
          </p:spPr>
          <p:txBody>
            <a:bodyPr/>
            <a:lstStyle/>
            <a:p>
              <a:endParaRPr lang="zh-CN" altLang="en-US"/>
            </a:p>
          </p:txBody>
        </p:sp>
        <p:sp>
          <p:nvSpPr>
            <p:cNvPr id="84185" name="Freeform 217"/>
            <p:cNvSpPr>
              <a:spLocks/>
            </p:cNvSpPr>
            <p:nvPr userDrawn="1"/>
          </p:nvSpPr>
          <p:spPr bwMode="auto">
            <a:xfrm>
              <a:off x="996" y="3305"/>
              <a:ext cx="126" cy="318"/>
            </a:xfrm>
            <a:custGeom>
              <a:avLst/>
              <a:gdLst/>
              <a:ahLst/>
              <a:cxnLst>
                <a:cxn ang="0">
                  <a:pos x="22" y="2"/>
                </a:cxn>
                <a:cxn ang="0">
                  <a:pos x="18" y="17"/>
                </a:cxn>
                <a:cxn ang="0">
                  <a:pos x="7" y="20"/>
                </a:cxn>
                <a:cxn ang="0">
                  <a:pos x="7" y="23"/>
                </a:cxn>
                <a:cxn ang="0">
                  <a:pos x="17" y="34"/>
                </a:cxn>
                <a:cxn ang="0">
                  <a:pos x="12" y="45"/>
                </a:cxn>
                <a:cxn ang="0">
                  <a:pos x="0" y="55"/>
                </a:cxn>
                <a:cxn ang="0">
                  <a:pos x="5" y="58"/>
                </a:cxn>
                <a:cxn ang="0">
                  <a:pos x="16" y="62"/>
                </a:cxn>
                <a:cxn ang="0">
                  <a:pos x="23" y="57"/>
                </a:cxn>
                <a:cxn ang="0">
                  <a:pos x="25" y="14"/>
                </a:cxn>
                <a:cxn ang="0">
                  <a:pos x="25" y="2"/>
                </a:cxn>
                <a:cxn ang="0">
                  <a:pos x="22" y="2"/>
                </a:cxn>
              </a:cxnLst>
              <a:rect l="0" t="0" r="r" b="b"/>
              <a:pathLst>
                <a:path w="25" h="63">
                  <a:moveTo>
                    <a:pt x="22" y="2"/>
                  </a:moveTo>
                  <a:cubicBezTo>
                    <a:pt x="22" y="2"/>
                    <a:pt x="20" y="15"/>
                    <a:pt x="18" y="17"/>
                  </a:cubicBezTo>
                  <a:cubicBezTo>
                    <a:pt x="15" y="19"/>
                    <a:pt x="10" y="20"/>
                    <a:pt x="7" y="20"/>
                  </a:cubicBezTo>
                  <a:cubicBezTo>
                    <a:pt x="4" y="19"/>
                    <a:pt x="4" y="22"/>
                    <a:pt x="7" y="23"/>
                  </a:cubicBezTo>
                  <a:cubicBezTo>
                    <a:pt x="10" y="24"/>
                    <a:pt x="17" y="29"/>
                    <a:pt x="17" y="34"/>
                  </a:cubicBezTo>
                  <a:cubicBezTo>
                    <a:pt x="17" y="40"/>
                    <a:pt x="17" y="44"/>
                    <a:pt x="12" y="45"/>
                  </a:cubicBezTo>
                  <a:cubicBezTo>
                    <a:pt x="6" y="46"/>
                    <a:pt x="0" y="47"/>
                    <a:pt x="0" y="55"/>
                  </a:cubicBezTo>
                  <a:cubicBezTo>
                    <a:pt x="0" y="55"/>
                    <a:pt x="3" y="57"/>
                    <a:pt x="5" y="58"/>
                  </a:cubicBezTo>
                  <a:cubicBezTo>
                    <a:pt x="8" y="58"/>
                    <a:pt x="14" y="61"/>
                    <a:pt x="16" y="62"/>
                  </a:cubicBezTo>
                  <a:cubicBezTo>
                    <a:pt x="18" y="63"/>
                    <a:pt x="23" y="61"/>
                    <a:pt x="23" y="57"/>
                  </a:cubicBezTo>
                  <a:cubicBezTo>
                    <a:pt x="24" y="52"/>
                    <a:pt x="24" y="20"/>
                    <a:pt x="25" y="14"/>
                  </a:cubicBezTo>
                  <a:cubicBezTo>
                    <a:pt x="25" y="9"/>
                    <a:pt x="25" y="3"/>
                    <a:pt x="25" y="2"/>
                  </a:cubicBezTo>
                  <a:cubicBezTo>
                    <a:pt x="25" y="1"/>
                    <a:pt x="22" y="0"/>
                    <a:pt x="22" y="2"/>
                  </a:cubicBezTo>
                  <a:close/>
                </a:path>
              </a:pathLst>
            </a:custGeom>
            <a:solidFill>
              <a:schemeClr val="accent2"/>
            </a:solidFill>
            <a:ln w="0">
              <a:noFill/>
              <a:prstDash val="solid"/>
              <a:round/>
              <a:headEnd/>
              <a:tailEnd/>
            </a:ln>
          </p:spPr>
          <p:txBody>
            <a:bodyPr/>
            <a:lstStyle/>
            <a:p>
              <a:endParaRPr lang="zh-CN" altLang="en-US"/>
            </a:p>
          </p:txBody>
        </p:sp>
      </p:grpSp>
      <p:grpSp>
        <p:nvGrpSpPr>
          <p:cNvPr id="84186" name="Group 218"/>
          <p:cNvGrpSpPr>
            <a:grpSpLocks/>
          </p:cNvGrpSpPr>
          <p:nvPr/>
        </p:nvGrpSpPr>
        <p:grpSpPr bwMode="auto">
          <a:xfrm>
            <a:off x="381000" y="6121400"/>
            <a:ext cx="533400" cy="492125"/>
            <a:chOff x="96" y="2784"/>
            <a:chExt cx="1062" cy="981"/>
          </a:xfrm>
        </p:grpSpPr>
        <p:sp>
          <p:nvSpPr>
            <p:cNvPr id="84187" name="Freeform 219"/>
            <p:cNvSpPr>
              <a:spLocks/>
            </p:cNvSpPr>
            <p:nvPr userDrawn="1"/>
          </p:nvSpPr>
          <p:spPr bwMode="auto">
            <a:xfrm>
              <a:off x="121" y="2784"/>
              <a:ext cx="207" cy="81"/>
            </a:xfrm>
            <a:custGeom>
              <a:avLst/>
              <a:gdLst/>
              <a:ahLst/>
              <a:cxnLst>
                <a:cxn ang="0">
                  <a:pos x="30" y="12"/>
                </a:cxn>
                <a:cxn ang="0">
                  <a:pos x="37" y="10"/>
                </a:cxn>
                <a:cxn ang="0">
                  <a:pos x="38" y="9"/>
                </a:cxn>
                <a:cxn ang="0">
                  <a:pos x="31" y="1"/>
                </a:cxn>
                <a:cxn ang="0">
                  <a:pos x="8" y="11"/>
                </a:cxn>
                <a:cxn ang="0">
                  <a:pos x="30" y="12"/>
                </a:cxn>
              </a:cxnLst>
              <a:rect l="0" t="0" r="r" b="b"/>
              <a:pathLst>
                <a:path w="41" h="16">
                  <a:moveTo>
                    <a:pt x="30" y="12"/>
                  </a:moveTo>
                  <a:cubicBezTo>
                    <a:pt x="34" y="11"/>
                    <a:pt x="36" y="10"/>
                    <a:pt x="37" y="10"/>
                  </a:cubicBezTo>
                  <a:cubicBezTo>
                    <a:pt x="37" y="10"/>
                    <a:pt x="38" y="9"/>
                    <a:pt x="38" y="9"/>
                  </a:cubicBezTo>
                  <a:cubicBezTo>
                    <a:pt x="41" y="6"/>
                    <a:pt x="37" y="1"/>
                    <a:pt x="31" y="1"/>
                  </a:cubicBezTo>
                  <a:cubicBezTo>
                    <a:pt x="31" y="1"/>
                    <a:pt x="0" y="0"/>
                    <a:pt x="8" y="11"/>
                  </a:cubicBezTo>
                  <a:cubicBezTo>
                    <a:pt x="8" y="11"/>
                    <a:pt x="15" y="16"/>
                    <a:pt x="30" y="12"/>
                  </a:cubicBezTo>
                  <a:close/>
                </a:path>
              </a:pathLst>
            </a:custGeom>
            <a:solidFill>
              <a:schemeClr val="accent2"/>
            </a:solidFill>
            <a:ln w="0">
              <a:noFill/>
              <a:prstDash val="solid"/>
              <a:round/>
              <a:headEnd/>
              <a:tailEnd/>
            </a:ln>
          </p:spPr>
          <p:txBody>
            <a:bodyPr/>
            <a:lstStyle/>
            <a:p>
              <a:endParaRPr lang="zh-CN" altLang="en-US"/>
            </a:p>
          </p:txBody>
        </p:sp>
        <p:sp>
          <p:nvSpPr>
            <p:cNvPr id="84188" name="Freeform 220"/>
            <p:cNvSpPr>
              <a:spLocks noEditPoints="1"/>
            </p:cNvSpPr>
            <p:nvPr userDrawn="1"/>
          </p:nvSpPr>
          <p:spPr bwMode="auto">
            <a:xfrm>
              <a:off x="96" y="2789"/>
              <a:ext cx="1062" cy="976"/>
            </a:xfrm>
            <a:custGeom>
              <a:avLst/>
              <a:gdLst/>
              <a:ahLst/>
              <a:cxnLst>
                <a:cxn ang="0">
                  <a:pos x="163" y="155"/>
                </a:cxn>
                <a:cxn ang="0">
                  <a:pos x="152" y="125"/>
                </a:cxn>
                <a:cxn ang="0">
                  <a:pos x="142" y="99"/>
                </a:cxn>
                <a:cxn ang="0">
                  <a:pos x="165" y="93"/>
                </a:cxn>
                <a:cxn ang="0">
                  <a:pos x="146" y="82"/>
                </a:cxn>
                <a:cxn ang="0">
                  <a:pos x="157" y="83"/>
                </a:cxn>
                <a:cxn ang="0">
                  <a:pos x="157" y="77"/>
                </a:cxn>
                <a:cxn ang="0">
                  <a:pos x="135" y="78"/>
                </a:cxn>
                <a:cxn ang="0">
                  <a:pos x="128" y="125"/>
                </a:cxn>
                <a:cxn ang="0">
                  <a:pos x="124" y="84"/>
                </a:cxn>
                <a:cxn ang="0">
                  <a:pos x="118" y="67"/>
                </a:cxn>
                <a:cxn ang="0">
                  <a:pos x="124" y="51"/>
                </a:cxn>
                <a:cxn ang="0">
                  <a:pos x="121" y="37"/>
                </a:cxn>
                <a:cxn ang="0">
                  <a:pos x="119" y="24"/>
                </a:cxn>
                <a:cxn ang="0">
                  <a:pos x="132" y="39"/>
                </a:cxn>
                <a:cxn ang="0">
                  <a:pos x="149" y="18"/>
                </a:cxn>
                <a:cxn ang="0">
                  <a:pos x="147" y="36"/>
                </a:cxn>
                <a:cxn ang="0">
                  <a:pos x="143" y="48"/>
                </a:cxn>
                <a:cxn ang="0">
                  <a:pos x="144" y="67"/>
                </a:cxn>
                <a:cxn ang="0">
                  <a:pos x="199" y="29"/>
                </a:cxn>
                <a:cxn ang="0">
                  <a:pos x="90" y="1"/>
                </a:cxn>
                <a:cxn ang="0">
                  <a:pos x="56" y="8"/>
                </a:cxn>
                <a:cxn ang="0">
                  <a:pos x="85" y="12"/>
                </a:cxn>
                <a:cxn ang="0">
                  <a:pos x="60" y="22"/>
                </a:cxn>
                <a:cxn ang="0">
                  <a:pos x="58" y="29"/>
                </a:cxn>
                <a:cxn ang="0">
                  <a:pos x="38" y="17"/>
                </a:cxn>
                <a:cxn ang="0">
                  <a:pos x="13" y="115"/>
                </a:cxn>
                <a:cxn ang="0">
                  <a:pos x="61" y="146"/>
                </a:cxn>
                <a:cxn ang="0">
                  <a:pos x="45" y="133"/>
                </a:cxn>
                <a:cxn ang="0">
                  <a:pos x="35" y="145"/>
                </a:cxn>
                <a:cxn ang="0">
                  <a:pos x="32" y="128"/>
                </a:cxn>
                <a:cxn ang="0">
                  <a:pos x="46" y="86"/>
                </a:cxn>
                <a:cxn ang="0">
                  <a:pos x="67" y="83"/>
                </a:cxn>
                <a:cxn ang="0">
                  <a:pos x="71" y="95"/>
                </a:cxn>
                <a:cxn ang="0">
                  <a:pos x="61" y="121"/>
                </a:cxn>
                <a:cxn ang="0">
                  <a:pos x="91" y="180"/>
                </a:cxn>
                <a:cxn ang="0">
                  <a:pos x="186" y="166"/>
                </a:cxn>
                <a:cxn ang="0">
                  <a:pos x="182" y="66"/>
                </a:cxn>
                <a:cxn ang="0">
                  <a:pos x="165" y="60"/>
                </a:cxn>
                <a:cxn ang="0">
                  <a:pos x="113" y="61"/>
                </a:cxn>
                <a:cxn ang="0">
                  <a:pos x="108" y="87"/>
                </a:cxn>
                <a:cxn ang="0">
                  <a:pos x="114" y="50"/>
                </a:cxn>
                <a:cxn ang="0">
                  <a:pos x="89" y="26"/>
                </a:cxn>
                <a:cxn ang="0">
                  <a:pos x="105" y="35"/>
                </a:cxn>
                <a:cxn ang="0">
                  <a:pos x="61" y="72"/>
                </a:cxn>
                <a:cxn ang="0">
                  <a:pos x="24" y="37"/>
                </a:cxn>
                <a:cxn ang="0">
                  <a:pos x="68" y="40"/>
                </a:cxn>
                <a:cxn ang="0">
                  <a:pos x="79" y="40"/>
                </a:cxn>
                <a:cxn ang="0">
                  <a:pos x="108" y="45"/>
                </a:cxn>
                <a:cxn ang="0">
                  <a:pos x="99" y="93"/>
                </a:cxn>
                <a:cxn ang="0">
                  <a:pos x="93" y="51"/>
                </a:cxn>
                <a:cxn ang="0">
                  <a:pos x="61" y="72"/>
                </a:cxn>
                <a:cxn ang="0">
                  <a:pos x="80" y="82"/>
                </a:cxn>
                <a:cxn ang="0">
                  <a:pos x="88" y="58"/>
                </a:cxn>
                <a:cxn ang="0">
                  <a:pos x="102" y="145"/>
                </a:cxn>
                <a:cxn ang="0">
                  <a:pos x="82" y="96"/>
                </a:cxn>
                <a:cxn ang="0">
                  <a:pos x="117" y="106"/>
                </a:cxn>
              </a:cxnLst>
              <a:rect l="0" t="0" r="r" b="b"/>
              <a:pathLst>
                <a:path w="210" h="193">
                  <a:moveTo>
                    <a:pt x="186" y="166"/>
                  </a:moveTo>
                  <a:cubicBezTo>
                    <a:pt x="167" y="166"/>
                    <a:pt x="163" y="155"/>
                    <a:pt x="163" y="155"/>
                  </a:cubicBezTo>
                  <a:cubicBezTo>
                    <a:pt x="163" y="155"/>
                    <a:pt x="162" y="147"/>
                    <a:pt x="154" y="145"/>
                  </a:cubicBezTo>
                  <a:cubicBezTo>
                    <a:pt x="135" y="140"/>
                    <a:pt x="147" y="128"/>
                    <a:pt x="152" y="125"/>
                  </a:cubicBezTo>
                  <a:cubicBezTo>
                    <a:pt x="157" y="123"/>
                    <a:pt x="154" y="122"/>
                    <a:pt x="150" y="120"/>
                  </a:cubicBezTo>
                  <a:cubicBezTo>
                    <a:pt x="142" y="115"/>
                    <a:pt x="141" y="109"/>
                    <a:pt x="142" y="99"/>
                  </a:cubicBezTo>
                  <a:cubicBezTo>
                    <a:pt x="142" y="88"/>
                    <a:pt x="149" y="91"/>
                    <a:pt x="149" y="91"/>
                  </a:cubicBezTo>
                  <a:cubicBezTo>
                    <a:pt x="149" y="91"/>
                    <a:pt x="160" y="96"/>
                    <a:pt x="165" y="93"/>
                  </a:cubicBezTo>
                  <a:cubicBezTo>
                    <a:pt x="169" y="91"/>
                    <a:pt x="167" y="88"/>
                    <a:pt x="165" y="89"/>
                  </a:cubicBezTo>
                  <a:cubicBezTo>
                    <a:pt x="163" y="91"/>
                    <a:pt x="148" y="89"/>
                    <a:pt x="146" y="82"/>
                  </a:cubicBezTo>
                  <a:cubicBezTo>
                    <a:pt x="144" y="74"/>
                    <a:pt x="150" y="78"/>
                    <a:pt x="151" y="78"/>
                  </a:cubicBezTo>
                  <a:cubicBezTo>
                    <a:pt x="153" y="79"/>
                    <a:pt x="153" y="81"/>
                    <a:pt x="157" y="83"/>
                  </a:cubicBezTo>
                  <a:cubicBezTo>
                    <a:pt x="168" y="88"/>
                    <a:pt x="162" y="82"/>
                    <a:pt x="162" y="82"/>
                  </a:cubicBezTo>
                  <a:cubicBezTo>
                    <a:pt x="162" y="82"/>
                    <a:pt x="162" y="82"/>
                    <a:pt x="157" y="77"/>
                  </a:cubicBezTo>
                  <a:cubicBezTo>
                    <a:pt x="152" y="71"/>
                    <a:pt x="145" y="73"/>
                    <a:pt x="139" y="73"/>
                  </a:cubicBezTo>
                  <a:cubicBezTo>
                    <a:pt x="133" y="73"/>
                    <a:pt x="135" y="78"/>
                    <a:pt x="135" y="78"/>
                  </a:cubicBezTo>
                  <a:cubicBezTo>
                    <a:pt x="135" y="78"/>
                    <a:pt x="134" y="88"/>
                    <a:pt x="133" y="106"/>
                  </a:cubicBezTo>
                  <a:cubicBezTo>
                    <a:pt x="132" y="124"/>
                    <a:pt x="129" y="126"/>
                    <a:pt x="128" y="125"/>
                  </a:cubicBezTo>
                  <a:cubicBezTo>
                    <a:pt x="127" y="123"/>
                    <a:pt x="125" y="114"/>
                    <a:pt x="125" y="111"/>
                  </a:cubicBezTo>
                  <a:cubicBezTo>
                    <a:pt x="125" y="108"/>
                    <a:pt x="123" y="97"/>
                    <a:pt x="124" y="84"/>
                  </a:cubicBezTo>
                  <a:cubicBezTo>
                    <a:pt x="125" y="72"/>
                    <a:pt x="128" y="77"/>
                    <a:pt x="120" y="74"/>
                  </a:cubicBezTo>
                  <a:cubicBezTo>
                    <a:pt x="111" y="71"/>
                    <a:pt x="116" y="67"/>
                    <a:pt x="118" y="67"/>
                  </a:cubicBezTo>
                  <a:cubicBezTo>
                    <a:pt x="121" y="67"/>
                    <a:pt x="125" y="69"/>
                    <a:pt x="126" y="67"/>
                  </a:cubicBezTo>
                  <a:cubicBezTo>
                    <a:pt x="127" y="59"/>
                    <a:pt x="128" y="52"/>
                    <a:pt x="124" y="51"/>
                  </a:cubicBezTo>
                  <a:cubicBezTo>
                    <a:pt x="115" y="47"/>
                    <a:pt x="119" y="45"/>
                    <a:pt x="122" y="44"/>
                  </a:cubicBezTo>
                  <a:cubicBezTo>
                    <a:pt x="125" y="43"/>
                    <a:pt x="126" y="35"/>
                    <a:pt x="121" y="37"/>
                  </a:cubicBezTo>
                  <a:cubicBezTo>
                    <a:pt x="112" y="40"/>
                    <a:pt x="113" y="32"/>
                    <a:pt x="115" y="31"/>
                  </a:cubicBezTo>
                  <a:cubicBezTo>
                    <a:pt x="117" y="30"/>
                    <a:pt x="120" y="32"/>
                    <a:pt x="119" y="24"/>
                  </a:cubicBezTo>
                  <a:cubicBezTo>
                    <a:pt x="117" y="17"/>
                    <a:pt x="124" y="14"/>
                    <a:pt x="126" y="21"/>
                  </a:cubicBezTo>
                  <a:cubicBezTo>
                    <a:pt x="127" y="28"/>
                    <a:pt x="130" y="42"/>
                    <a:pt x="132" y="39"/>
                  </a:cubicBezTo>
                  <a:cubicBezTo>
                    <a:pt x="134" y="35"/>
                    <a:pt x="138" y="22"/>
                    <a:pt x="142" y="16"/>
                  </a:cubicBezTo>
                  <a:cubicBezTo>
                    <a:pt x="145" y="10"/>
                    <a:pt x="150" y="15"/>
                    <a:pt x="149" y="18"/>
                  </a:cubicBezTo>
                  <a:cubicBezTo>
                    <a:pt x="144" y="33"/>
                    <a:pt x="152" y="34"/>
                    <a:pt x="152" y="34"/>
                  </a:cubicBezTo>
                  <a:cubicBezTo>
                    <a:pt x="152" y="34"/>
                    <a:pt x="151" y="36"/>
                    <a:pt x="147" y="36"/>
                  </a:cubicBezTo>
                  <a:cubicBezTo>
                    <a:pt x="137" y="35"/>
                    <a:pt x="141" y="41"/>
                    <a:pt x="145" y="43"/>
                  </a:cubicBezTo>
                  <a:cubicBezTo>
                    <a:pt x="154" y="46"/>
                    <a:pt x="148" y="48"/>
                    <a:pt x="143" y="48"/>
                  </a:cubicBezTo>
                  <a:cubicBezTo>
                    <a:pt x="139" y="48"/>
                    <a:pt x="136" y="50"/>
                    <a:pt x="135" y="55"/>
                  </a:cubicBezTo>
                  <a:cubicBezTo>
                    <a:pt x="132" y="70"/>
                    <a:pt x="144" y="67"/>
                    <a:pt x="144" y="67"/>
                  </a:cubicBezTo>
                  <a:cubicBezTo>
                    <a:pt x="162" y="72"/>
                    <a:pt x="189" y="69"/>
                    <a:pt x="189" y="69"/>
                  </a:cubicBezTo>
                  <a:cubicBezTo>
                    <a:pt x="209" y="75"/>
                    <a:pt x="200" y="45"/>
                    <a:pt x="199" y="29"/>
                  </a:cubicBezTo>
                  <a:cubicBezTo>
                    <a:pt x="197" y="13"/>
                    <a:pt x="195" y="5"/>
                    <a:pt x="181" y="2"/>
                  </a:cubicBezTo>
                  <a:cubicBezTo>
                    <a:pt x="168" y="0"/>
                    <a:pt x="90" y="1"/>
                    <a:pt x="90" y="1"/>
                  </a:cubicBezTo>
                  <a:cubicBezTo>
                    <a:pt x="87" y="2"/>
                    <a:pt x="56" y="1"/>
                    <a:pt x="56" y="1"/>
                  </a:cubicBezTo>
                  <a:cubicBezTo>
                    <a:pt x="56" y="1"/>
                    <a:pt x="54" y="8"/>
                    <a:pt x="56" y="8"/>
                  </a:cubicBezTo>
                  <a:cubicBezTo>
                    <a:pt x="61" y="8"/>
                    <a:pt x="80" y="9"/>
                    <a:pt x="80" y="9"/>
                  </a:cubicBezTo>
                  <a:cubicBezTo>
                    <a:pt x="81" y="9"/>
                    <a:pt x="90" y="8"/>
                    <a:pt x="85" y="12"/>
                  </a:cubicBezTo>
                  <a:cubicBezTo>
                    <a:pt x="80" y="16"/>
                    <a:pt x="69" y="16"/>
                    <a:pt x="62" y="16"/>
                  </a:cubicBezTo>
                  <a:cubicBezTo>
                    <a:pt x="47" y="15"/>
                    <a:pt x="54" y="22"/>
                    <a:pt x="60" y="22"/>
                  </a:cubicBezTo>
                  <a:cubicBezTo>
                    <a:pt x="78" y="22"/>
                    <a:pt x="82" y="26"/>
                    <a:pt x="74" y="27"/>
                  </a:cubicBezTo>
                  <a:cubicBezTo>
                    <a:pt x="67" y="28"/>
                    <a:pt x="65" y="28"/>
                    <a:pt x="58" y="29"/>
                  </a:cubicBezTo>
                  <a:cubicBezTo>
                    <a:pt x="2" y="38"/>
                    <a:pt x="21" y="23"/>
                    <a:pt x="26" y="23"/>
                  </a:cubicBezTo>
                  <a:cubicBezTo>
                    <a:pt x="49" y="23"/>
                    <a:pt x="44" y="15"/>
                    <a:pt x="38" y="17"/>
                  </a:cubicBezTo>
                  <a:cubicBezTo>
                    <a:pt x="32" y="18"/>
                    <a:pt x="12" y="11"/>
                    <a:pt x="9" y="24"/>
                  </a:cubicBezTo>
                  <a:cubicBezTo>
                    <a:pt x="7" y="37"/>
                    <a:pt x="15" y="103"/>
                    <a:pt x="13" y="115"/>
                  </a:cubicBezTo>
                  <a:cubicBezTo>
                    <a:pt x="0" y="193"/>
                    <a:pt x="71" y="176"/>
                    <a:pt x="71" y="176"/>
                  </a:cubicBezTo>
                  <a:cubicBezTo>
                    <a:pt x="56" y="164"/>
                    <a:pt x="62" y="153"/>
                    <a:pt x="61" y="146"/>
                  </a:cubicBezTo>
                  <a:cubicBezTo>
                    <a:pt x="57" y="125"/>
                    <a:pt x="55" y="122"/>
                    <a:pt x="51" y="124"/>
                  </a:cubicBezTo>
                  <a:cubicBezTo>
                    <a:pt x="43" y="128"/>
                    <a:pt x="44" y="130"/>
                    <a:pt x="45" y="133"/>
                  </a:cubicBezTo>
                  <a:cubicBezTo>
                    <a:pt x="51" y="151"/>
                    <a:pt x="37" y="137"/>
                    <a:pt x="37" y="137"/>
                  </a:cubicBezTo>
                  <a:cubicBezTo>
                    <a:pt x="35" y="138"/>
                    <a:pt x="34" y="142"/>
                    <a:pt x="35" y="145"/>
                  </a:cubicBezTo>
                  <a:cubicBezTo>
                    <a:pt x="47" y="168"/>
                    <a:pt x="36" y="162"/>
                    <a:pt x="33" y="158"/>
                  </a:cubicBezTo>
                  <a:cubicBezTo>
                    <a:pt x="22" y="142"/>
                    <a:pt x="33" y="133"/>
                    <a:pt x="32" y="128"/>
                  </a:cubicBezTo>
                  <a:cubicBezTo>
                    <a:pt x="27" y="108"/>
                    <a:pt x="42" y="100"/>
                    <a:pt x="44" y="97"/>
                  </a:cubicBezTo>
                  <a:cubicBezTo>
                    <a:pt x="46" y="93"/>
                    <a:pt x="45" y="92"/>
                    <a:pt x="46" y="86"/>
                  </a:cubicBezTo>
                  <a:cubicBezTo>
                    <a:pt x="48" y="72"/>
                    <a:pt x="55" y="79"/>
                    <a:pt x="55" y="84"/>
                  </a:cubicBezTo>
                  <a:cubicBezTo>
                    <a:pt x="53" y="100"/>
                    <a:pt x="63" y="88"/>
                    <a:pt x="67" y="83"/>
                  </a:cubicBezTo>
                  <a:cubicBezTo>
                    <a:pt x="78" y="68"/>
                    <a:pt x="77" y="84"/>
                    <a:pt x="75" y="87"/>
                  </a:cubicBezTo>
                  <a:cubicBezTo>
                    <a:pt x="72" y="89"/>
                    <a:pt x="71" y="93"/>
                    <a:pt x="71" y="95"/>
                  </a:cubicBezTo>
                  <a:cubicBezTo>
                    <a:pt x="74" y="103"/>
                    <a:pt x="69" y="111"/>
                    <a:pt x="67" y="112"/>
                  </a:cubicBezTo>
                  <a:cubicBezTo>
                    <a:pt x="66" y="112"/>
                    <a:pt x="61" y="114"/>
                    <a:pt x="61" y="121"/>
                  </a:cubicBezTo>
                  <a:cubicBezTo>
                    <a:pt x="61" y="127"/>
                    <a:pt x="69" y="139"/>
                    <a:pt x="69" y="143"/>
                  </a:cubicBezTo>
                  <a:cubicBezTo>
                    <a:pt x="69" y="178"/>
                    <a:pt x="84" y="181"/>
                    <a:pt x="91" y="180"/>
                  </a:cubicBezTo>
                  <a:cubicBezTo>
                    <a:pt x="98" y="179"/>
                    <a:pt x="159" y="177"/>
                    <a:pt x="185" y="175"/>
                  </a:cubicBezTo>
                  <a:cubicBezTo>
                    <a:pt x="210" y="173"/>
                    <a:pt x="193" y="166"/>
                    <a:pt x="186" y="166"/>
                  </a:cubicBezTo>
                  <a:close/>
                  <a:moveTo>
                    <a:pt x="165" y="60"/>
                  </a:moveTo>
                  <a:cubicBezTo>
                    <a:pt x="203" y="61"/>
                    <a:pt x="185" y="64"/>
                    <a:pt x="182" y="66"/>
                  </a:cubicBezTo>
                  <a:cubicBezTo>
                    <a:pt x="178" y="68"/>
                    <a:pt x="182" y="66"/>
                    <a:pt x="167" y="65"/>
                  </a:cubicBezTo>
                  <a:cubicBezTo>
                    <a:pt x="152" y="65"/>
                    <a:pt x="165" y="60"/>
                    <a:pt x="165" y="60"/>
                  </a:cubicBezTo>
                  <a:close/>
                  <a:moveTo>
                    <a:pt x="114" y="50"/>
                  </a:moveTo>
                  <a:cubicBezTo>
                    <a:pt x="121" y="55"/>
                    <a:pt x="113" y="61"/>
                    <a:pt x="113" y="61"/>
                  </a:cubicBezTo>
                  <a:cubicBezTo>
                    <a:pt x="113" y="61"/>
                    <a:pt x="108" y="70"/>
                    <a:pt x="112" y="78"/>
                  </a:cubicBezTo>
                  <a:cubicBezTo>
                    <a:pt x="116" y="87"/>
                    <a:pt x="116" y="97"/>
                    <a:pt x="108" y="87"/>
                  </a:cubicBezTo>
                  <a:cubicBezTo>
                    <a:pt x="100" y="78"/>
                    <a:pt x="105" y="58"/>
                    <a:pt x="107" y="53"/>
                  </a:cubicBezTo>
                  <a:cubicBezTo>
                    <a:pt x="107" y="53"/>
                    <a:pt x="107" y="44"/>
                    <a:pt x="114" y="50"/>
                  </a:cubicBezTo>
                  <a:close/>
                  <a:moveTo>
                    <a:pt x="83" y="29"/>
                  </a:moveTo>
                  <a:cubicBezTo>
                    <a:pt x="83" y="25"/>
                    <a:pt x="89" y="26"/>
                    <a:pt x="89" y="26"/>
                  </a:cubicBezTo>
                  <a:cubicBezTo>
                    <a:pt x="89" y="26"/>
                    <a:pt x="99" y="30"/>
                    <a:pt x="104" y="30"/>
                  </a:cubicBezTo>
                  <a:cubicBezTo>
                    <a:pt x="108" y="29"/>
                    <a:pt x="114" y="35"/>
                    <a:pt x="105" y="35"/>
                  </a:cubicBezTo>
                  <a:cubicBezTo>
                    <a:pt x="96" y="35"/>
                    <a:pt x="82" y="39"/>
                    <a:pt x="83" y="29"/>
                  </a:cubicBezTo>
                  <a:close/>
                  <a:moveTo>
                    <a:pt x="61" y="72"/>
                  </a:moveTo>
                  <a:cubicBezTo>
                    <a:pt x="55" y="72"/>
                    <a:pt x="16" y="87"/>
                    <a:pt x="16" y="48"/>
                  </a:cubicBezTo>
                  <a:cubicBezTo>
                    <a:pt x="16" y="39"/>
                    <a:pt x="14" y="31"/>
                    <a:pt x="24" y="37"/>
                  </a:cubicBezTo>
                  <a:cubicBezTo>
                    <a:pt x="35" y="42"/>
                    <a:pt x="25" y="42"/>
                    <a:pt x="49" y="40"/>
                  </a:cubicBezTo>
                  <a:cubicBezTo>
                    <a:pt x="49" y="40"/>
                    <a:pt x="66" y="41"/>
                    <a:pt x="68" y="40"/>
                  </a:cubicBezTo>
                  <a:cubicBezTo>
                    <a:pt x="71" y="38"/>
                    <a:pt x="69" y="34"/>
                    <a:pt x="74" y="34"/>
                  </a:cubicBezTo>
                  <a:cubicBezTo>
                    <a:pt x="80" y="34"/>
                    <a:pt x="79" y="40"/>
                    <a:pt x="79" y="40"/>
                  </a:cubicBezTo>
                  <a:cubicBezTo>
                    <a:pt x="79" y="40"/>
                    <a:pt x="74" y="46"/>
                    <a:pt x="109" y="41"/>
                  </a:cubicBezTo>
                  <a:cubicBezTo>
                    <a:pt x="113" y="41"/>
                    <a:pt x="117" y="45"/>
                    <a:pt x="108" y="45"/>
                  </a:cubicBezTo>
                  <a:cubicBezTo>
                    <a:pt x="104" y="45"/>
                    <a:pt x="97" y="48"/>
                    <a:pt x="100" y="53"/>
                  </a:cubicBezTo>
                  <a:cubicBezTo>
                    <a:pt x="102" y="58"/>
                    <a:pt x="99" y="93"/>
                    <a:pt x="99" y="93"/>
                  </a:cubicBezTo>
                  <a:cubicBezTo>
                    <a:pt x="99" y="93"/>
                    <a:pt x="97" y="100"/>
                    <a:pt x="94" y="90"/>
                  </a:cubicBezTo>
                  <a:cubicBezTo>
                    <a:pt x="93" y="86"/>
                    <a:pt x="94" y="53"/>
                    <a:pt x="93" y="51"/>
                  </a:cubicBezTo>
                  <a:cubicBezTo>
                    <a:pt x="93" y="48"/>
                    <a:pt x="77" y="45"/>
                    <a:pt x="77" y="57"/>
                  </a:cubicBezTo>
                  <a:cubicBezTo>
                    <a:pt x="77" y="68"/>
                    <a:pt x="73" y="71"/>
                    <a:pt x="61" y="72"/>
                  </a:cubicBezTo>
                  <a:close/>
                  <a:moveTo>
                    <a:pt x="85" y="84"/>
                  </a:moveTo>
                  <a:cubicBezTo>
                    <a:pt x="82" y="88"/>
                    <a:pt x="78" y="90"/>
                    <a:pt x="80" y="82"/>
                  </a:cubicBezTo>
                  <a:cubicBezTo>
                    <a:pt x="81" y="74"/>
                    <a:pt x="83" y="63"/>
                    <a:pt x="83" y="57"/>
                  </a:cubicBezTo>
                  <a:cubicBezTo>
                    <a:pt x="83" y="57"/>
                    <a:pt x="87" y="50"/>
                    <a:pt x="88" y="58"/>
                  </a:cubicBezTo>
                  <a:cubicBezTo>
                    <a:pt x="89" y="66"/>
                    <a:pt x="87" y="81"/>
                    <a:pt x="85" y="84"/>
                  </a:cubicBezTo>
                  <a:close/>
                  <a:moveTo>
                    <a:pt x="102" y="145"/>
                  </a:moveTo>
                  <a:cubicBezTo>
                    <a:pt x="78" y="144"/>
                    <a:pt x="77" y="148"/>
                    <a:pt x="77" y="117"/>
                  </a:cubicBezTo>
                  <a:cubicBezTo>
                    <a:pt x="77" y="86"/>
                    <a:pt x="81" y="93"/>
                    <a:pt x="82" y="96"/>
                  </a:cubicBezTo>
                  <a:cubicBezTo>
                    <a:pt x="82" y="96"/>
                    <a:pt x="90" y="116"/>
                    <a:pt x="111" y="101"/>
                  </a:cubicBezTo>
                  <a:cubicBezTo>
                    <a:pt x="114" y="98"/>
                    <a:pt x="116" y="96"/>
                    <a:pt x="117" y="106"/>
                  </a:cubicBezTo>
                  <a:cubicBezTo>
                    <a:pt x="117" y="117"/>
                    <a:pt x="127" y="145"/>
                    <a:pt x="102" y="145"/>
                  </a:cubicBezTo>
                  <a:close/>
                </a:path>
              </a:pathLst>
            </a:custGeom>
            <a:solidFill>
              <a:schemeClr val="accent2"/>
            </a:solidFill>
            <a:ln w="0">
              <a:noFill/>
              <a:prstDash val="solid"/>
              <a:round/>
              <a:headEnd/>
              <a:tailEnd/>
            </a:ln>
          </p:spPr>
          <p:txBody>
            <a:bodyPr/>
            <a:lstStyle/>
            <a:p>
              <a:endParaRPr lang="zh-CN" altLang="en-US"/>
            </a:p>
          </p:txBody>
        </p:sp>
        <p:sp>
          <p:nvSpPr>
            <p:cNvPr id="84189" name="Freeform 221"/>
            <p:cNvSpPr>
              <a:spLocks/>
            </p:cNvSpPr>
            <p:nvPr userDrawn="1"/>
          </p:nvSpPr>
          <p:spPr bwMode="auto">
            <a:xfrm>
              <a:off x="348" y="3254"/>
              <a:ext cx="86" cy="102"/>
            </a:xfrm>
            <a:custGeom>
              <a:avLst/>
              <a:gdLst/>
              <a:ahLst/>
              <a:cxnLst>
                <a:cxn ang="0">
                  <a:pos x="14" y="5"/>
                </a:cxn>
                <a:cxn ang="0">
                  <a:pos x="9" y="20"/>
                </a:cxn>
                <a:cxn ang="0">
                  <a:pos x="14" y="5"/>
                </a:cxn>
              </a:cxnLst>
              <a:rect l="0" t="0" r="r" b="b"/>
              <a:pathLst>
                <a:path w="17" h="20">
                  <a:moveTo>
                    <a:pt x="14" y="5"/>
                  </a:moveTo>
                  <a:cubicBezTo>
                    <a:pt x="13" y="0"/>
                    <a:pt x="0" y="8"/>
                    <a:pt x="9" y="20"/>
                  </a:cubicBezTo>
                  <a:cubicBezTo>
                    <a:pt x="9" y="20"/>
                    <a:pt x="17" y="17"/>
                    <a:pt x="14" y="5"/>
                  </a:cubicBezTo>
                  <a:close/>
                </a:path>
              </a:pathLst>
            </a:custGeom>
            <a:solidFill>
              <a:schemeClr val="accent2"/>
            </a:solidFill>
            <a:ln w="0">
              <a:noFill/>
              <a:prstDash val="solid"/>
              <a:round/>
              <a:headEnd/>
              <a:tailEnd/>
            </a:ln>
          </p:spPr>
          <p:txBody>
            <a:bodyPr/>
            <a:lstStyle/>
            <a:p>
              <a:endParaRPr lang="zh-CN" altLang="en-US"/>
            </a:p>
          </p:txBody>
        </p:sp>
        <p:sp>
          <p:nvSpPr>
            <p:cNvPr id="84190" name="Freeform 222"/>
            <p:cNvSpPr>
              <a:spLocks/>
            </p:cNvSpPr>
            <p:nvPr userDrawn="1"/>
          </p:nvSpPr>
          <p:spPr bwMode="auto">
            <a:xfrm>
              <a:off x="267" y="3295"/>
              <a:ext cx="76" cy="136"/>
            </a:xfrm>
            <a:custGeom>
              <a:avLst/>
              <a:gdLst/>
              <a:ahLst/>
              <a:cxnLst>
                <a:cxn ang="0">
                  <a:pos x="7" y="10"/>
                </a:cxn>
                <a:cxn ang="0">
                  <a:pos x="4" y="25"/>
                </a:cxn>
                <a:cxn ang="0">
                  <a:pos x="15" y="16"/>
                </a:cxn>
                <a:cxn ang="0">
                  <a:pos x="13" y="8"/>
                </a:cxn>
                <a:cxn ang="0">
                  <a:pos x="7" y="10"/>
                </a:cxn>
              </a:cxnLst>
              <a:rect l="0" t="0" r="r" b="b"/>
              <a:pathLst>
                <a:path w="15" h="27">
                  <a:moveTo>
                    <a:pt x="7" y="10"/>
                  </a:moveTo>
                  <a:cubicBezTo>
                    <a:pt x="0" y="19"/>
                    <a:pt x="2" y="23"/>
                    <a:pt x="4" y="25"/>
                  </a:cubicBezTo>
                  <a:cubicBezTo>
                    <a:pt x="7" y="27"/>
                    <a:pt x="11" y="26"/>
                    <a:pt x="15" y="16"/>
                  </a:cubicBezTo>
                  <a:cubicBezTo>
                    <a:pt x="15" y="16"/>
                    <a:pt x="12" y="11"/>
                    <a:pt x="13" y="8"/>
                  </a:cubicBezTo>
                  <a:cubicBezTo>
                    <a:pt x="15" y="6"/>
                    <a:pt x="14" y="0"/>
                    <a:pt x="7" y="10"/>
                  </a:cubicBezTo>
                  <a:close/>
                </a:path>
              </a:pathLst>
            </a:custGeom>
            <a:solidFill>
              <a:schemeClr val="accent2"/>
            </a:solidFill>
            <a:ln w="0">
              <a:noFill/>
              <a:prstDash val="solid"/>
              <a:round/>
              <a:headEnd/>
              <a:tailEnd/>
            </a:ln>
          </p:spPr>
          <p:txBody>
            <a:bodyPr/>
            <a:lstStyle/>
            <a:p>
              <a:endParaRPr lang="zh-CN" altLang="en-US"/>
            </a:p>
          </p:txBody>
        </p:sp>
        <p:sp>
          <p:nvSpPr>
            <p:cNvPr id="84191" name="Freeform 223"/>
            <p:cNvSpPr>
              <a:spLocks/>
            </p:cNvSpPr>
            <p:nvPr userDrawn="1"/>
          </p:nvSpPr>
          <p:spPr bwMode="auto">
            <a:xfrm>
              <a:off x="222" y="3022"/>
              <a:ext cx="243" cy="116"/>
            </a:xfrm>
            <a:custGeom>
              <a:avLst/>
              <a:gdLst/>
              <a:ahLst/>
              <a:cxnLst>
                <a:cxn ang="0">
                  <a:pos x="40" y="2"/>
                </a:cxn>
                <a:cxn ang="0">
                  <a:pos x="9" y="1"/>
                </a:cxn>
                <a:cxn ang="0">
                  <a:pos x="1" y="9"/>
                </a:cxn>
                <a:cxn ang="0">
                  <a:pos x="22" y="21"/>
                </a:cxn>
                <a:cxn ang="0">
                  <a:pos x="34" y="20"/>
                </a:cxn>
                <a:cxn ang="0">
                  <a:pos x="40" y="19"/>
                </a:cxn>
                <a:cxn ang="0">
                  <a:pos x="40" y="2"/>
                </a:cxn>
              </a:cxnLst>
              <a:rect l="0" t="0" r="r" b="b"/>
              <a:pathLst>
                <a:path w="48" h="23">
                  <a:moveTo>
                    <a:pt x="40" y="2"/>
                  </a:moveTo>
                  <a:cubicBezTo>
                    <a:pt x="38" y="3"/>
                    <a:pt x="9" y="1"/>
                    <a:pt x="9" y="1"/>
                  </a:cubicBezTo>
                  <a:cubicBezTo>
                    <a:pt x="5" y="1"/>
                    <a:pt x="1" y="0"/>
                    <a:pt x="1" y="9"/>
                  </a:cubicBezTo>
                  <a:cubicBezTo>
                    <a:pt x="0" y="23"/>
                    <a:pt x="17" y="21"/>
                    <a:pt x="22" y="21"/>
                  </a:cubicBezTo>
                  <a:cubicBezTo>
                    <a:pt x="26" y="21"/>
                    <a:pt x="30" y="18"/>
                    <a:pt x="34" y="20"/>
                  </a:cubicBezTo>
                  <a:cubicBezTo>
                    <a:pt x="34" y="20"/>
                    <a:pt x="38" y="23"/>
                    <a:pt x="40" y="19"/>
                  </a:cubicBezTo>
                  <a:cubicBezTo>
                    <a:pt x="48" y="5"/>
                    <a:pt x="43" y="0"/>
                    <a:pt x="40" y="2"/>
                  </a:cubicBezTo>
                  <a:close/>
                </a:path>
              </a:pathLst>
            </a:custGeom>
            <a:solidFill>
              <a:schemeClr val="accent2"/>
            </a:solidFill>
            <a:ln w="0">
              <a:noFill/>
              <a:prstDash val="solid"/>
              <a:round/>
              <a:headEnd/>
              <a:tailEnd/>
            </a:ln>
          </p:spPr>
          <p:txBody>
            <a:bodyPr/>
            <a:lstStyle/>
            <a:p>
              <a:endParaRPr lang="zh-CN" altLang="en-US"/>
            </a:p>
          </p:txBody>
        </p:sp>
        <p:sp>
          <p:nvSpPr>
            <p:cNvPr id="84192" name="Freeform 224"/>
            <p:cNvSpPr>
              <a:spLocks/>
            </p:cNvSpPr>
            <p:nvPr userDrawn="1"/>
          </p:nvSpPr>
          <p:spPr bwMode="auto">
            <a:xfrm>
              <a:off x="500" y="3345"/>
              <a:ext cx="177" cy="187"/>
            </a:xfrm>
            <a:custGeom>
              <a:avLst/>
              <a:gdLst/>
              <a:ahLst/>
              <a:cxnLst>
                <a:cxn ang="0">
                  <a:pos x="24" y="2"/>
                </a:cxn>
                <a:cxn ang="0">
                  <a:pos x="11" y="2"/>
                </a:cxn>
                <a:cxn ang="0">
                  <a:pos x="4" y="20"/>
                </a:cxn>
                <a:cxn ang="0">
                  <a:pos x="28" y="22"/>
                </a:cxn>
                <a:cxn ang="0">
                  <a:pos x="24" y="2"/>
                </a:cxn>
              </a:cxnLst>
              <a:rect l="0" t="0" r="r" b="b"/>
              <a:pathLst>
                <a:path w="35" h="37">
                  <a:moveTo>
                    <a:pt x="24" y="2"/>
                  </a:moveTo>
                  <a:cubicBezTo>
                    <a:pt x="19" y="3"/>
                    <a:pt x="11" y="2"/>
                    <a:pt x="11" y="2"/>
                  </a:cubicBezTo>
                  <a:cubicBezTo>
                    <a:pt x="0" y="2"/>
                    <a:pt x="5" y="14"/>
                    <a:pt x="4" y="20"/>
                  </a:cubicBezTo>
                  <a:cubicBezTo>
                    <a:pt x="3" y="27"/>
                    <a:pt x="22" y="37"/>
                    <a:pt x="28" y="22"/>
                  </a:cubicBezTo>
                  <a:cubicBezTo>
                    <a:pt x="35" y="7"/>
                    <a:pt x="28" y="0"/>
                    <a:pt x="24" y="2"/>
                  </a:cubicBezTo>
                  <a:close/>
                </a:path>
              </a:pathLst>
            </a:custGeom>
            <a:solidFill>
              <a:schemeClr val="accent2"/>
            </a:solidFill>
            <a:ln w="0">
              <a:noFill/>
              <a:prstDash val="solid"/>
              <a:round/>
              <a:headEnd/>
              <a:tailEnd/>
            </a:ln>
          </p:spPr>
          <p:txBody>
            <a:bodyPr/>
            <a:lstStyle/>
            <a:p>
              <a:endParaRPr lang="zh-CN" altLang="en-US"/>
            </a:p>
          </p:txBody>
        </p:sp>
        <p:sp>
          <p:nvSpPr>
            <p:cNvPr id="84193" name="Freeform 225"/>
            <p:cNvSpPr>
              <a:spLocks/>
            </p:cNvSpPr>
            <p:nvPr userDrawn="1"/>
          </p:nvSpPr>
          <p:spPr bwMode="auto">
            <a:xfrm>
              <a:off x="905" y="3158"/>
              <a:ext cx="177" cy="36"/>
            </a:xfrm>
            <a:custGeom>
              <a:avLst/>
              <a:gdLst/>
              <a:ahLst/>
              <a:cxnLst>
                <a:cxn ang="0">
                  <a:pos x="5" y="0"/>
                </a:cxn>
                <a:cxn ang="0">
                  <a:pos x="14" y="5"/>
                </a:cxn>
                <a:cxn ang="0">
                  <a:pos x="5" y="0"/>
                </a:cxn>
              </a:cxnLst>
              <a:rect l="0" t="0" r="r" b="b"/>
              <a:pathLst>
                <a:path w="35" h="7">
                  <a:moveTo>
                    <a:pt x="5" y="0"/>
                  </a:moveTo>
                  <a:cubicBezTo>
                    <a:pt x="0" y="0"/>
                    <a:pt x="7" y="7"/>
                    <a:pt x="14" y="5"/>
                  </a:cubicBezTo>
                  <a:cubicBezTo>
                    <a:pt x="35" y="1"/>
                    <a:pt x="5" y="0"/>
                    <a:pt x="5" y="0"/>
                  </a:cubicBezTo>
                  <a:close/>
                </a:path>
              </a:pathLst>
            </a:custGeom>
            <a:solidFill>
              <a:schemeClr val="accent2"/>
            </a:solidFill>
            <a:ln w="0">
              <a:noFill/>
              <a:prstDash val="solid"/>
              <a:round/>
              <a:headEnd/>
              <a:tailEnd/>
            </a:ln>
          </p:spPr>
          <p:txBody>
            <a:bodyPr/>
            <a:lstStyle/>
            <a:p>
              <a:endParaRPr lang="zh-CN" altLang="en-US"/>
            </a:p>
          </p:txBody>
        </p:sp>
        <p:sp>
          <p:nvSpPr>
            <p:cNvPr id="84194" name="Freeform 226"/>
            <p:cNvSpPr>
              <a:spLocks/>
            </p:cNvSpPr>
            <p:nvPr userDrawn="1"/>
          </p:nvSpPr>
          <p:spPr bwMode="auto">
            <a:xfrm>
              <a:off x="965" y="3153"/>
              <a:ext cx="137" cy="81"/>
            </a:xfrm>
            <a:custGeom>
              <a:avLst/>
              <a:gdLst/>
              <a:ahLst/>
              <a:cxnLst>
                <a:cxn ang="0">
                  <a:pos x="7" y="13"/>
                </a:cxn>
                <a:cxn ang="0">
                  <a:pos x="25" y="6"/>
                </a:cxn>
                <a:cxn ang="0">
                  <a:pos x="17" y="1"/>
                </a:cxn>
                <a:cxn ang="0">
                  <a:pos x="7" y="11"/>
                </a:cxn>
                <a:cxn ang="0">
                  <a:pos x="7" y="13"/>
                </a:cxn>
              </a:cxnLst>
              <a:rect l="0" t="0" r="r" b="b"/>
              <a:pathLst>
                <a:path w="27" h="16">
                  <a:moveTo>
                    <a:pt x="7" y="13"/>
                  </a:moveTo>
                  <a:cubicBezTo>
                    <a:pt x="7" y="13"/>
                    <a:pt x="18" y="16"/>
                    <a:pt x="25" y="6"/>
                  </a:cubicBezTo>
                  <a:cubicBezTo>
                    <a:pt x="27" y="2"/>
                    <a:pt x="23" y="0"/>
                    <a:pt x="17" y="1"/>
                  </a:cubicBezTo>
                  <a:cubicBezTo>
                    <a:pt x="13" y="1"/>
                    <a:pt x="14" y="11"/>
                    <a:pt x="7" y="11"/>
                  </a:cubicBezTo>
                  <a:cubicBezTo>
                    <a:pt x="0" y="11"/>
                    <a:pt x="7" y="13"/>
                    <a:pt x="7" y="13"/>
                  </a:cubicBezTo>
                  <a:close/>
                </a:path>
              </a:pathLst>
            </a:custGeom>
            <a:solidFill>
              <a:schemeClr val="accent2"/>
            </a:solidFill>
            <a:ln w="0">
              <a:noFill/>
              <a:prstDash val="solid"/>
              <a:round/>
              <a:headEnd/>
              <a:tailEnd/>
            </a:ln>
          </p:spPr>
          <p:txBody>
            <a:bodyPr/>
            <a:lstStyle/>
            <a:p>
              <a:endParaRPr lang="zh-CN" altLang="en-US"/>
            </a:p>
          </p:txBody>
        </p:sp>
        <p:sp>
          <p:nvSpPr>
            <p:cNvPr id="84195" name="Freeform 227"/>
            <p:cNvSpPr>
              <a:spLocks/>
            </p:cNvSpPr>
            <p:nvPr userDrawn="1"/>
          </p:nvSpPr>
          <p:spPr bwMode="auto">
            <a:xfrm>
              <a:off x="960" y="3204"/>
              <a:ext cx="177" cy="86"/>
            </a:xfrm>
            <a:custGeom>
              <a:avLst/>
              <a:gdLst/>
              <a:ahLst/>
              <a:cxnLst>
                <a:cxn ang="0">
                  <a:pos x="25" y="6"/>
                </a:cxn>
                <a:cxn ang="0">
                  <a:pos x="8" y="10"/>
                </a:cxn>
                <a:cxn ang="0">
                  <a:pos x="6" y="13"/>
                </a:cxn>
                <a:cxn ang="0">
                  <a:pos x="27" y="12"/>
                </a:cxn>
                <a:cxn ang="0">
                  <a:pos x="25" y="6"/>
                </a:cxn>
              </a:cxnLst>
              <a:rect l="0" t="0" r="r" b="b"/>
              <a:pathLst>
                <a:path w="35" h="17">
                  <a:moveTo>
                    <a:pt x="25" y="6"/>
                  </a:moveTo>
                  <a:cubicBezTo>
                    <a:pt x="20" y="12"/>
                    <a:pt x="8" y="10"/>
                    <a:pt x="8" y="10"/>
                  </a:cubicBezTo>
                  <a:cubicBezTo>
                    <a:pt x="8" y="10"/>
                    <a:pt x="0" y="9"/>
                    <a:pt x="6" y="13"/>
                  </a:cubicBezTo>
                  <a:cubicBezTo>
                    <a:pt x="11" y="17"/>
                    <a:pt x="18" y="15"/>
                    <a:pt x="27" y="12"/>
                  </a:cubicBezTo>
                  <a:cubicBezTo>
                    <a:pt x="35" y="8"/>
                    <a:pt x="31" y="0"/>
                    <a:pt x="25" y="6"/>
                  </a:cubicBezTo>
                  <a:close/>
                </a:path>
              </a:pathLst>
            </a:custGeom>
            <a:solidFill>
              <a:schemeClr val="accent2"/>
            </a:solidFill>
            <a:ln w="0">
              <a:noFill/>
              <a:prstDash val="solid"/>
              <a:round/>
              <a:headEnd/>
              <a:tailEnd/>
            </a:ln>
          </p:spPr>
          <p:txBody>
            <a:bodyPr/>
            <a:lstStyle/>
            <a:p>
              <a:endParaRPr lang="zh-CN" altLang="en-US"/>
            </a:p>
          </p:txBody>
        </p:sp>
        <p:sp>
          <p:nvSpPr>
            <p:cNvPr id="84196" name="Freeform 228"/>
            <p:cNvSpPr>
              <a:spLocks/>
            </p:cNvSpPr>
            <p:nvPr userDrawn="1"/>
          </p:nvSpPr>
          <p:spPr bwMode="auto">
            <a:xfrm>
              <a:off x="844" y="3285"/>
              <a:ext cx="248" cy="60"/>
            </a:xfrm>
            <a:custGeom>
              <a:avLst/>
              <a:gdLst/>
              <a:ahLst/>
              <a:cxnLst>
                <a:cxn ang="0">
                  <a:pos x="40" y="3"/>
                </a:cxn>
                <a:cxn ang="0">
                  <a:pos x="29" y="1"/>
                </a:cxn>
                <a:cxn ang="0">
                  <a:pos x="7" y="0"/>
                </a:cxn>
                <a:cxn ang="0">
                  <a:pos x="2" y="5"/>
                </a:cxn>
                <a:cxn ang="0">
                  <a:pos x="20" y="8"/>
                </a:cxn>
                <a:cxn ang="0">
                  <a:pos x="41" y="8"/>
                </a:cxn>
                <a:cxn ang="0">
                  <a:pos x="40" y="3"/>
                </a:cxn>
              </a:cxnLst>
              <a:rect l="0" t="0" r="r" b="b"/>
              <a:pathLst>
                <a:path w="49" h="12">
                  <a:moveTo>
                    <a:pt x="40" y="3"/>
                  </a:moveTo>
                  <a:cubicBezTo>
                    <a:pt x="37" y="2"/>
                    <a:pt x="36" y="0"/>
                    <a:pt x="29" y="1"/>
                  </a:cubicBezTo>
                  <a:cubicBezTo>
                    <a:pt x="13" y="4"/>
                    <a:pt x="7" y="0"/>
                    <a:pt x="7" y="0"/>
                  </a:cubicBezTo>
                  <a:cubicBezTo>
                    <a:pt x="7" y="0"/>
                    <a:pt x="0" y="3"/>
                    <a:pt x="2" y="5"/>
                  </a:cubicBezTo>
                  <a:cubicBezTo>
                    <a:pt x="5" y="7"/>
                    <a:pt x="17" y="8"/>
                    <a:pt x="20" y="8"/>
                  </a:cubicBezTo>
                  <a:cubicBezTo>
                    <a:pt x="23" y="8"/>
                    <a:pt x="34" y="12"/>
                    <a:pt x="41" y="8"/>
                  </a:cubicBezTo>
                  <a:cubicBezTo>
                    <a:pt x="49" y="4"/>
                    <a:pt x="44" y="3"/>
                    <a:pt x="40" y="3"/>
                  </a:cubicBezTo>
                  <a:close/>
                </a:path>
              </a:pathLst>
            </a:custGeom>
            <a:solidFill>
              <a:schemeClr val="accent2"/>
            </a:solidFill>
            <a:ln w="0">
              <a:noFill/>
              <a:prstDash val="solid"/>
              <a:round/>
              <a:headEnd/>
              <a:tailEnd/>
            </a:ln>
          </p:spPr>
          <p:txBody>
            <a:bodyPr/>
            <a:lstStyle/>
            <a:p>
              <a:endParaRPr lang="zh-CN" altLang="en-US"/>
            </a:p>
          </p:txBody>
        </p:sp>
        <p:sp>
          <p:nvSpPr>
            <p:cNvPr id="84197" name="Freeform 229"/>
            <p:cNvSpPr>
              <a:spLocks/>
            </p:cNvSpPr>
            <p:nvPr userDrawn="1"/>
          </p:nvSpPr>
          <p:spPr bwMode="auto">
            <a:xfrm>
              <a:off x="869" y="3340"/>
              <a:ext cx="203" cy="56"/>
            </a:xfrm>
            <a:custGeom>
              <a:avLst/>
              <a:gdLst/>
              <a:ahLst/>
              <a:cxnLst>
                <a:cxn ang="0">
                  <a:pos x="37" y="2"/>
                </a:cxn>
                <a:cxn ang="0">
                  <a:pos x="26" y="4"/>
                </a:cxn>
                <a:cxn ang="0">
                  <a:pos x="13" y="3"/>
                </a:cxn>
                <a:cxn ang="0">
                  <a:pos x="1" y="2"/>
                </a:cxn>
                <a:cxn ang="0">
                  <a:pos x="35" y="8"/>
                </a:cxn>
                <a:cxn ang="0">
                  <a:pos x="37" y="2"/>
                </a:cxn>
              </a:cxnLst>
              <a:rect l="0" t="0" r="r" b="b"/>
              <a:pathLst>
                <a:path w="40" h="11">
                  <a:moveTo>
                    <a:pt x="37" y="2"/>
                  </a:moveTo>
                  <a:cubicBezTo>
                    <a:pt x="34" y="4"/>
                    <a:pt x="30" y="4"/>
                    <a:pt x="26" y="4"/>
                  </a:cubicBezTo>
                  <a:cubicBezTo>
                    <a:pt x="23" y="4"/>
                    <a:pt x="16" y="2"/>
                    <a:pt x="13" y="3"/>
                  </a:cubicBezTo>
                  <a:cubicBezTo>
                    <a:pt x="10" y="4"/>
                    <a:pt x="1" y="2"/>
                    <a:pt x="1" y="2"/>
                  </a:cubicBezTo>
                  <a:cubicBezTo>
                    <a:pt x="0" y="11"/>
                    <a:pt x="30" y="10"/>
                    <a:pt x="35" y="8"/>
                  </a:cubicBezTo>
                  <a:cubicBezTo>
                    <a:pt x="40" y="5"/>
                    <a:pt x="40" y="0"/>
                    <a:pt x="37" y="2"/>
                  </a:cubicBezTo>
                  <a:close/>
                </a:path>
              </a:pathLst>
            </a:custGeom>
            <a:solidFill>
              <a:schemeClr val="accent2"/>
            </a:solidFill>
            <a:ln w="0">
              <a:noFill/>
              <a:prstDash val="solid"/>
              <a:round/>
              <a:headEnd/>
              <a:tailEnd/>
            </a:ln>
          </p:spPr>
          <p:txBody>
            <a:bodyPr/>
            <a:lstStyle/>
            <a:p>
              <a:endParaRPr lang="zh-CN" altLang="en-US"/>
            </a:p>
          </p:txBody>
        </p:sp>
        <p:sp>
          <p:nvSpPr>
            <p:cNvPr id="84198" name="Freeform 230"/>
            <p:cNvSpPr>
              <a:spLocks/>
            </p:cNvSpPr>
            <p:nvPr userDrawn="1"/>
          </p:nvSpPr>
          <p:spPr bwMode="auto">
            <a:xfrm>
              <a:off x="859" y="3386"/>
              <a:ext cx="207" cy="172"/>
            </a:xfrm>
            <a:custGeom>
              <a:avLst/>
              <a:gdLst/>
              <a:ahLst/>
              <a:cxnLst>
                <a:cxn ang="0">
                  <a:pos x="28" y="9"/>
                </a:cxn>
                <a:cxn ang="0">
                  <a:pos x="13" y="6"/>
                </a:cxn>
                <a:cxn ang="0">
                  <a:pos x="4" y="15"/>
                </a:cxn>
                <a:cxn ang="0">
                  <a:pos x="1" y="19"/>
                </a:cxn>
                <a:cxn ang="0">
                  <a:pos x="9" y="19"/>
                </a:cxn>
                <a:cxn ang="0">
                  <a:pos x="17" y="27"/>
                </a:cxn>
                <a:cxn ang="0">
                  <a:pos x="21" y="30"/>
                </a:cxn>
                <a:cxn ang="0">
                  <a:pos x="29" y="19"/>
                </a:cxn>
                <a:cxn ang="0">
                  <a:pos x="39" y="19"/>
                </a:cxn>
                <a:cxn ang="0">
                  <a:pos x="28" y="9"/>
                </a:cxn>
              </a:cxnLst>
              <a:rect l="0" t="0" r="r" b="b"/>
              <a:pathLst>
                <a:path w="41" h="34">
                  <a:moveTo>
                    <a:pt x="28" y="9"/>
                  </a:moveTo>
                  <a:cubicBezTo>
                    <a:pt x="28" y="6"/>
                    <a:pt x="14" y="0"/>
                    <a:pt x="13" y="6"/>
                  </a:cubicBezTo>
                  <a:cubicBezTo>
                    <a:pt x="11" y="12"/>
                    <a:pt x="4" y="15"/>
                    <a:pt x="4" y="15"/>
                  </a:cubicBezTo>
                  <a:cubicBezTo>
                    <a:pt x="0" y="16"/>
                    <a:pt x="0" y="16"/>
                    <a:pt x="1" y="19"/>
                  </a:cubicBezTo>
                  <a:cubicBezTo>
                    <a:pt x="1" y="22"/>
                    <a:pt x="4" y="24"/>
                    <a:pt x="9" y="19"/>
                  </a:cubicBezTo>
                  <a:cubicBezTo>
                    <a:pt x="17" y="10"/>
                    <a:pt x="17" y="26"/>
                    <a:pt x="17" y="27"/>
                  </a:cubicBezTo>
                  <a:cubicBezTo>
                    <a:pt x="18" y="29"/>
                    <a:pt x="19" y="34"/>
                    <a:pt x="21" y="30"/>
                  </a:cubicBezTo>
                  <a:cubicBezTo>
                    <a:pt x="22" y="26"/>
                    <a:pt x="25" y="14"/>
                    <a:pt x="29" y="19"/>
                  </a:cubicBezTo>
                  <a:cubicBezTo>
                    <a:pt x="35" y="27"/>
                    <a:pt x="41" y="19"/>
                    <a:pt x="39" y="19"/>
                  </a:cubicBezTo>
                  <a:cubicBezTo>
                    <a:pt x="38" y="18"/>
                    <a:pt x="28" y="13"/>
                    <a:pt x="28" y="9"/>
                  </a:cubicBezTo>
                  <a:close/>
                </a:path>
              </a:pathLst>
            </a:custGeom>
            <a:solidFill>
              <a:schemeClr val="accent2"/>
            </a:solidFill>
            <a:ln w="0">
              <a:noFill/>
              <a:prstDash val="solid"/>
              <a:round/>
              <a:headEnd/>
              <a:tailEnd/>
            </a:ln>
          </p:spPr>
          <p:txBody>
            <a:bodyPr/>
            <a:lstStyle/>
            <a:p>
              <a:endParaRPr lang="zh-CN" altLang="en-US"/>
            </a:p>
          </p:txBody>
        </p:sp>
        <p:sp>
          <p:nvSpPr>
            <p:cNvPr id="84199" name="Freeform 231"/>
            <p:cNvSpPr>
              <a:spLocks/>
            </p:cNvSpPr>
            <p:nvPr userDrawn="1"/>
          </p:nvSpPr>
          <p:spPr bwMode="auto">
            <a:xfrm>
              <a:off x="996" y="3305"/>
              <a:ext cx="126" cy="318"/>
            </a:xfrm>
            <a:custGeom>
              <a:avLst/>
              <a:gdLst/>
              <a:ahLst/>
              <a:cxnLst>
                <a:cxn ang="0">
                  <a:pos x="22" y="2"/>
                </a:cxn>
                <a:cxn ang="0">
                  <a:pos x="18" y="17"/>
                </a:cxn>
                <a:cxn ang="0">
                  <a:pos x="7" y="20"/>
                </a:cxn>
                <a:cxn ang="0">
                  <a:pos x="7" y="23"/>
                </a:cxn>
                <a:cxn ang="0">
                  <a:pos x="17" y="34"/>
                </a:cxn>
                <a:cxn ang="0">
                  <a:pos x="12" y="45"/>
                </a:cxn>
                <a:cxn ang="0">
                  <a:pos x="0" y="55"/>
                </a:cxn>
                <a:cxn ang="0">
                  <a:pos x="5" y="58"/>
                </a:cxn>
                <a:cxn ang="0">
                  <a:pos x="16" y="62"/>
                </a:cxn>
                <a:cxn ang="0">
                  <a:pos x="23" y="57"/>
                </a:cxn>
                <a:cxn ang="0">
                  <a:pos x="25" y="14"/>
                </a:cxn>
                <a:cxn ang="0">
                  <a:pos x="25" y="2"/>
                </a:cxn>
                <a:cxn ang="0">
                  <a:pos x="22" y="2"/>
                </a:cxn>
              </a:cxnLst>
              <a:rect l="0" t="0" r="r" b="b"/>
              <a:pathLst>
                <a:path w="25" h="63">
                  <a:moveTo>
                    <a:pt x="22" y="2"/>
                  </a:moveTo>
                  <a:cubicBezTo>
                    <a:pt x="22" y="2"/>
                    <a:pt x="20" y="15"/>
                    <a:pt x="18" y="17"/>
                  </a:cubicBezTo>
                  <a:cubicBezTo>
                    <a:pt x="15" y="19"/>
                    <a:pt x="10" y="20"/>
                    <a:pt x="7" y="20"/>
                  </a:cubicBezTo>
                  <a:cubicBezTo>
                    <a:pt x="4" y="19"/>
                    <a:pt x="4" y="22"/>
                    <a:pt x="7" y="23"/>
                  </a:cubicBezTo>
                  <a:cubicBezTo>
                    <a:pt x="10" y="24"/>
                    <a:pt x="17" y="29"/>
                    <a:pt x="17" y="34"/>
                  </a:cubicBezTo>
                  <a:cubicBezTo>
                    <a:pt x="17" y="40"/>
                    <a:pt x="17" y="44"/>
                    <a:pt x="12" y="45"/>
                  </a:cubicBezTo>
                  <a:cubicBezTo>
                    <a:pt x="6" y="46"/>
                    <a:pt x="0" y="47"/>
                    <a:pt x="0" y="55"/>
                  </a:cubicBezTo>
                  <a:cubicBezTo>
                    <a:pt x="0" y="55"/>
                    <a:pt x="3" y="57"/>
                    <a:pt x="5" y="58"/>
                  </a:cubicBezTo>
                  <a:cubicBezTo>
                    <a:pt x="8" y="58"/>
                    <a:pt x="14" y="61"/>
                    <a:pt x="16" y="62"/>
                  </a:cubicBezTo>
                  <a:cubicBezTo>
                    <a:pt x="18" y="63"/>
                    <a:pt x="23" y="61"/>
                    <a:pt x="23" y="57"/>
                  </a:cubicBezTo>
                  <a:cubicBezTo>
                    <a:pt x="24" y="52"/>
                    <a:pt x="24" y="20"/>
                    <a:pt x="25" y="14"/>
                  </a:cubicBezTo>
                  <a:cubicBezTo>
                    <a:pt x="25" y="9"/>
                    <a:pt x="25" y="3"/>
                    <a:pt x="25" y="2"/>
                  </a:cubicBezTo>
                  <a:cubicBezTo>
                    <a:pt x="25" y="1"/>
                    <a:pt x="22" y="0"/>
                    <a:pt x="22" y="2"/>
                  </a:cubicBezTo>
                  <a:close/>
                </a:path>
              </a:pathLst>
            </a:custGeom>
            <a:solidFill>
              <a:schemeClr val="accent2"/>
            </a:solidFill>
            <a:ln w="0">
              <a:noFill/>
              <a:prstDash val="solid"/>
              <a:round/>
              <a:headEnd/>
              <a:tailEnd/>
            </a:ln>
          </p:spPr>
          <p:txBody>
            <a:bodyPr/>
            <a:lstStyle/>
            <a:p>
              <a:endParaRPr lang="zh-CN" altLang="en-US"/>
            </a:p>
          </p:txBody>
        </p:sp>
      </p:grpSp>
      <p:grpSp>
        <p:nvGrpSpPr>
          <p:cNvPr id="84200" name="Group 232"/>
          <p:cNvGrpSpPr>
            <a:grpSpLocks/>
          </p:cNvGrpSpPr>
          <p:nvPr/>
        </p:nvGrpSpPr>
        <p:grpSpPr bwMode="auto">
          <a:xfrm>
            <a:off x="6934200" y="-7938"/>
            <a:ext cx="2317750" cy="2063751"/>
            <a:chOff x="4080" y="-5"/>
            <a:chExt cx="1748" cy="1556"/>
          </a:xfrm>
        </p:grpSpPr>
        <p:sp>
          <p:nvSpPr>
            <p:cNvPr id="84201" name="Freeform 233"/>
            <p:cNvSpPr>
              <a:spLocks/>
            </p:cNvSpPr>
            <p:nvPr userDrawn="1"/>
          </p:nvSpPr>
          <p:spPr bwMode="auto">
            <a:xfrm>
              <a:off x="4161" y="-5"/>
              <a:ext cx="1586" cy="1443"/>
            </a:xfrm>
            <a:custGeom>
              <a:avLst/>
              <a:gdLst/>
              <a:ahLst/>
              <a:cxnLst>
                <a:cxn ang="0">
                  <a:pos x="23" y="4"/>
                </a:cxn>
                <a:cxn ang="0">
                  <a:pos x="11" y="71"/>
                </a:cxn>
                <a:cxn ang="0">
                  <a:pos x="25" y="393"/>
                </a:cxn>
                <a:cxn ang="0">
                  <a:pos x="54" y="457"/>
                </a:cxn>
                <a:cxn ang="0">
                  <a:pos x="158" y="482"/>
                </a:cxn>
                <a:cxn ang="0">
                  <a:pos x="204" y="495"/>
                </a:cxn>
                <a:cxn ang="0">
                  <a:pos x="520" y="475"/>
                </a:cxn>
                <a:cxn ang="0">
                  <a:pos x="533" y="167"/>
                </a:cxn>
                <a:cxn ang="0">
                  <a:pos x="369" y="16"/>
                </a:cxn>
                <a:cxn ang="0">
                  <a:pos x="249" y="29"/>
                </a:cxn>
                <a:cxn ang="0">
                  <a:pos x="198" y="11"/>
                </a:cxn>
                <a:cxn ang="0">
                  <a:pos x="151" y="2"/>
                </a:cxn>
                <a:cxn ang="0">
                  <a:pos x="23" y="4"/>
                </a:cxn>
              </a:cxnLst>
              <a:rect l="0" t="0" r="r" b="b"/>
              <a:pathLst>
                <a:path w="546" h="497">
                  <a:moveTo>
                    <a:pt x="23" y="4"/>
                  </a:moveTo>
                  <a:cubicBezTo>
                    <a:pt x="23" y="4"/>
                    <a:pt x="0" y="34"/>
                    <a:pt x="11" y="71"/>
                  </a:cubicBezTo>
                  <a:cubicBezTo>
                    <a:pt x="19" y="100"/>
                    <a:pt x="25" y="393"/>
                    <a:pt x="25" y="393"/>
                  </a:cubicBezTo>
                  <a:cubicBezTo>
                    <a:pt x="25" y="393"/>
                    <a:pt x="42" y="452"/>
                    <a:pt x="54" y="457"/>
                  </a:cubicBezTo>
                  <a:cubicBezTo>
                    <a:pt x="66" y="462"/>
                    <a:pt x="158" y="482"/>
                    <a:pt x="158" y="482"/>
                  </a:cubicBezTo>
                  <a:cubicBezTo>
                    <a:pt x="158" y="482"/>
                    <a:pt x="191" y="497"/>
                    <a:pt x="204" y="495"/>
                  </a:cubicBezTo>
                  <a:cubicBezTo>
                    <a:pt x="217" y="494"/>
                    <a:pt x="506" y="487"/>
                    <a:pt x="520" y="475"/>
                  </a:cubicBezTo>
                  <a:cubicBezTo>
                    <a:pt x="533" y="463"/>
                    <a:pt x="546" y="218"/>
                    <a:pt x="533" y="167"/>
                  </a:cubicBezTo>
                  <a:cubicBezTo>
                    <a:pt x="520" y="117"/>
                    <a:pt x="404" y="14"/>
                    <a:pt x="369" y="16"/>
                  </a:cubicBezTo>
                  <a:cubicBezTo>
                    <a:pt x="335" y="17"/>
                    <a:pt x="249" y="29"/>
                    <a:pt x="249" y="29"/>
                  </a:cubicBezTo>
                  <a:lnTo>
                    <a:pt x="198" y="11"/>
                  </a:lnTo>
                  <a:lnTo>
                    <a:pt x="151" y="2"/>
                  </a:lnTo>
                  <a:cubicBezTo>
                    <a:pt x="151" y="2"/>
                    <a:pt x="79" y="0"/>
                    <a:pt x="23" y="4"/>
                  </a:cubicBezTo>
                  <a:close/>
                </a:path>
              </a:pathLst>
            </a:custGeom>
            <a:solidFill>
              <a:schemeClr val="accent2"/>
            </a:solidFill>
            <a:ln w="0">
              <a:noFill/>
              <a:prstDash val="solid"/>
              <a:round/>
              <a:headEnd/>
              <a:tailEnd/>
            </a:ln>
          </p:spPr>
          <p:txBody>
            <a:bodyPr/>
            <a:lstStyle/>
            <a:p>
              <a:endParaRPr lang="zh-CN" altLang="en-US"/>
            </a:p>
          </p:txBody>
        </p:sp>
        <p:grpSp>
          <p:nvGrpSpPr>
            <p:cNvPr id="84202" name="Group 234"/>
            <p:cNvGrpSpPr>
              <a:grpSpLocks/>
            </p:cNvGrpSpPr>
            <p:nvPr userDrawn="1"/>
          </p:nvGrpSpPr>
          <p:grpSpPr bwMode="auto">
            <a:xfrm>
              <a:off x="4080" y="0"/>
              <a:ext cx="1748" cy="1551"/>
              <a:chOff x="2918" y="18"/>
              <a:chExt cx="2958" cy="2699"/>
            </a:xfrm>
          </p:grpSpPr>
          <p:sp>
            <p:nvSpPr>
              <p:cNvPr id="84203" name="Freeform 235"/>
              <p:cNvSpPr>
                <a:spLocks/>
              </p:cNvSpPr>
              <p:nvPr/>
            </p:nvSpPr>
            <p:spPr bwMode="auto">
              <a:xfrm>
                <a:off x="3060" y="18"/>
                <a:ext cx="490" cy="187"/>
              </a:xfrm>
              <a:custGeom>
                <a:avLst/>
                <a:gdLst/>
                <a:ahLst/>
                <a:cxnLst>
                  <a:cxn ang="0">
                    <a:pos x="71" y="25"/>
                  </a:cxn>
                  <a:cxn ang="0">
                    <a:pos x="91" y="20"/>
                  </a:cxn>
                  <a:cxn ang="0">
                    <a:pos x="92" y="17"/>
                  </a:cxn>
                  <a:cxn ang="0">
                    <a:pos x="88" y="0"/>
                  </a:cxn>
                  <a:cxn ang="0">
                    <a:pos x="25" y="0"/>
                  </a:cxn>
                  <a:cxn ang="0">
                    <a:pos x="10" y="22"/>
                  </a:cxn>
                  <a:cxn ang="0">
                    <a:pos x="71" y="25"/>
                  </a:cxn>
                </a:cxnLst>
                <a:rect l="0" t="0" r="r" b="b"/>
                <a:pathLst>
                  <a:path w="97" h="37">
                    <a:moveTo>
                      <a:pt x="71" y="25"/>
                    </a:moveTo>
                    <a:cubicBezTo>
                      <a:pt x="81" y="22"/>
                      <a:pt x="87" y="21"/>
                      <a:pt x="91" y="20"/>
                    </a:cubicBezTo>
                    <a:cubicBezTo>
                      <a:pt x="91" y="19"/>
                      <a:pt x="91" y="19"/>
                      <a:pt x="92" y="17"/>
                    </a:cubicBezTo>
                    <a:cubicBezTo>
                      <a:pt x="97" y="11"/>
                      <a:pt x="95" y="4"/>
                      <a:pt x="88" y="0"/>
                    </a:cubicBezTo>
                    <a:lnTo>
                      <a:pt x="25" y="0"/>
                    </a:lnTo>
                    <a:cubicBezTo>
                      <a:pt x="10" y="3"/>
                      <a:pt x="0" y="10"/>
                      <a:pt x="10" y="22"/>
                    </a:cubicBezTo>
                    <a:cubicBezTo>
                      <a:pt x="10" y="22"/>
                      <a:pt x="28" y="37"/>
                      <a:pt x="71" y="25"/>
                    </a:cubicBezTo>
                    <a:close/>
                  </a:path>
                </a:pathLst>
              </a:custGeom>
              <a:solidFill>
                <a:schemeClr val="bg1"/>
              </a:solidFill>
              <a:ln w="0">
                <a:noFill/>
                <a:prstDash val="solid"/>
                <a:round/>
                <a:headEnd/>
                <a:tailEnd/>
              </a:ln>
            </p:spPr>
            <p:txBody>
              <a:bodyPr/>
              <a:lstStyle/>
              <a:p>
                <a:endParaRPr lang="zh-CN" altLang="en-US"/>
              </a:p>
            </p:txBody>
          </p:sp>
          <p:sp>
            <p:nvSpPr>
              <p:cNvPr id="84204" name="Freeform 236"/>
              <p:cNvSpPr>
                <a:spLocks noEditPoints="1"/>
              </p:cNvSpPr>
              <p:nvPr/>
            </p:nvSpPr>
            <p:spPr bwMode="auto">
              <a:xfrm>
                <a:off x="2918" y="18"/>
                <a:ext cx="2958" cy="2699"/>
              </a:xfrm>
              <a:custGeom>
                <a:avLst/>
                <a:gdLst/>
                <a:ahLst/>
                <a:cxnLst>
                  <a:cxn ang="0">
                    <a:pos x="504" y="1"/>
                  </a:cxn>
                  <a:cxn ang="0">
                    <a:pos x="157" y="0"/>
                  </a:cxn>
                  <a:cxn ang="0">
                    <a:pos x="225" y="21"/>
                  </a:cxn>
                  <a:cxn ang="0">
                    <a:pos x="174" y="39"/>
                  </a:cxn>
                  <a:cxn ang="0">
                    <a:pos x="207" y="71"/>
                  </a:cxn>
                  <a:cxn ang="0">
                    <a:pos x="74" y="60"/>
                  </a:cxn>
                  <a:cxn ang="0">
                    <a:pos x="26" y="63"/>
                  </a:cxn>
                  <a:cxn ang="0">
                    <a:pos x="199" y="487"/>
                  </a:cxn>
                  <a:cxn ang="0">
                    <a:pos x="144" y="341"/>
                  </a:cxn>
                  <a:cxn ang="0">
                    <a:pos x="105" y="376"/>
                  </a:cxn>
                  <a:cxn ang="0">
                    <a:pos x="94" y="435"/>
                  </a:cxn>
                  <a:cxn ang="0">
                    <a:pos x="124" y="265"/>
                  </a:cxn>
                  <a:cxn ang="0">
                    <a:pos x="153" y="228"/>
                  </a:cxn>
                  <a:cxn ang="0">
                    <a:pos x="209" y="237"/>
                  </a:cxn>
                  <a:cxn ang="0">
                    <a:pos x="188" y="306"/>
                  </a:cxn>
                  <a:cxn ang="0">
                    <a:pos x="192" y="395"/>
                  </a:cxn>
                  <a:cxn ang="0">
                    <a:pos x="515" y="483"/>
                  </a:cxn>
                  <a:cxn ang="0">
                    <a:pos x="454" y="427"/>
                  </a:cxn>
                  <a:cxn ang="0">
                    <a:pos x="425" y="345"/>
                  </a:cxn>
                  <a:cxn ang="0">
                    <a:pos x="396" y="270"/>
                  </a:cxn>
                  <a:cxn ang="0">
                    <a:pos x="460" y="256"/>
                  </a:cxn>
                  <a:cxn ang="0">
                    <a:pos x="407" y="223"/>
                  </a:cxn>
                  <a:cxn ang="0">
                    <a:pos x="439" y="226"/>
                  </a:cxn>
                  <a:cxn ang="0">
                    <a:pos x="438" y="209"/>
                  </a:cxn>
                  <a:cxn ang="0">
                    <a:pos x="376" y="211"/>
                  </a:cxn>
                  <a:cxn ang="0">
                    <a:pos x="357" y="343"/>
                  </a:cxn>
                  <a:cxn ang="0">
                    <a:pos x="347" y="230"/>
                  </a:cxn>
                  <a:cxn ang="0">
                    <a:pos x="331" y="182"/>
                  </a:cxn>
                  <a:cxn ang="0">
                    <a:pos x="347" y="136"/>
                  </a:cxn>
                  <a:cxn ang="0">
                    <a:pos x="339" y="99"/>
                  </a:cxn>
                  <a:cxn ang="0">
                    <a:pos x="331" y="62"/>
                  </a:cxn>
                  <a:cxn ang="0">
                    <a:pos x="369" y="103"/>
                  </a:cxn>
                  <a:cxn ang="0">
                    <a:pos x="415" y="47"/>
                  </a:cxn>
                  <a:cxn ang="0">
                    <a:pos x="409" y="95"/>
                  </a:cxn>
                  <a:cxn ang="0">
                    <a:pos x="401" y="130"/>
                  </a:cxn>
                  <a:cxn ang="0">
                    <a:pos x="401" y="181"/>
                  </a:cxn>
                  <a:cxn ang="0">
                    <a:pos x="558" y="181"/>
                  </a:cxn>
                  <a:cxn ang="0">
                    <a:pos x="554" y="76"/>
                  </a:cxn>
                  <a:cxn ang="0">
                    <a:pos x="249" y="69"/>
                  </a:cxn>
                  <a:cxn ang="0">
                    <a:pos x="293" y="93"/>
                  </a:cxn>
                  <a:cxn ang="0">
                    <a:pos x="171" y="195"/>
                  </a:cxn>
                  <a:cxn ang="0">
                    <a:pos x="69" y="98"/>
                  </a:cxn>
                  <a:cxn ang="0">
                    <a:pos x="191" y="106"/>
                  </a:cxn>
                  <a:cxn ang="0">
                    <a:pos x="220" y="105"/>
                  </a:cxn>
                  <a:cxn ang="0">
                    <a:pos x="302" y="121"/>
                  </a:cxn>
                  <a:cxn ang="0">
                    <a:pos x="276" y="256"/>
                  </a:cxn>
                  <a:cxn ang="0">
                    <a:pos x="260" y="137"/>
                  </a:cxn>
                  <a:cxn ang="0">
                    <a:pos x="171" y="195"/>
                  </a:cxn>
                  <a:cxn ang="0">
                    <a:pos x="223" y="225"/>
                  </a:cxn>
                  <a:cxn ang="0">
                    <a:pos x="247" y="158"/>
                  </a:cxn>
                  <a:cxn ang="0">
                    <a:pos x="326" y="292"/>
                  </a:cxn>
                  <a:cxn ang="0">
                    <a:pos x="215" y="321"/>
                  </a:cxn>
                  <a:cxn ang="0">
                    <a:pos x="309" y="277"/>
                  </a:cxn>
                  <a:cxn ang="0">
                    <a:pos x="318" y="133"/>
                  </a:cxn>
                  <a:cxn ang="0">
                    <a:pos x="313" y="213"/>
                  </a:cxn>
                  <a:cxn ang="0">
                    <a:pos x="299" y="144"/>
                  </a:cxn>
                  <a:cxn ang="0">
                    <a:pos x="507" y="179"/>
                  </a:cxn>
                  <a:cxn ang="0">
                    <a:pos x="461" y="162"/>
                  </a:cxn>
                </a:cxnLst>
                <a:rect l="0" t="0" r="r" b="b"/>
                <a:pathLst>
                  <a:path w="585" h="534">
                    <a:moveTo>
                      <a:pt x="554" y="76"/>
                    </a:moveTo>
                    <a:cubicBezTo>
                      <a:pt x="551" y="32"/>
                      <a:pt x="543" y="9"/>
                      <a:pt x="504" y="1"/>
                    </a:cubicBezTo>
                    <a:cubicBezTo>
                      <a:pt x="500" y="1"/>
                      <a:pt x="494" y="0"/>
                      <a:pt x="486" y="0"/>
                    </a:cubicBezTo>
                    <a:lnTo>
                      <a:pt x="157" y="0"/>
                    </a:lnTo>
                    <a:cubicBezTo>
                      <a:pt x="156" y="5"/>
                      <a:pt x="153" y="17"/>
                      <a:pt x="158" y="17"/>
                    </a:cubicBezTo>
                    <a:cubicBezTo>
                      <a:pt x="171" y="17"/>
                      <a:pt x="223" y="21"/>
                      <a:pt x="225" y="21"/>
                    </a:cubicBezTo>
                    <a:cubicBezTo>
                      <a:pt x="226" y="21"/>
                      <a:pt x="250" y="16"/>
                      <a:pt x="237" y="28"/>
                    </a:cubicBezTo>
                    <a:cubicBezTo>
                      <a:pt x="223" y="41"/>
                      <a:pt x="192" y="41"/>
                      <a:pt x="174" y="39"/>
                    </a:cubicBezTo>
                    <a:cubicBezTo>
                      <a:pt x="131" y="36"/>
                      <a:pt x="152" y="56"/>
                      <a:pt x="168" y="56"/>
                    </a:cubicBezTo>
                    <a:cubicBezTo>
                      <a:pt x="218" y="56"/>
                      <a:pt x="228" y="68"/>
                      <a:pt x="207" y="71"/>
                    </a:cubicBezTo>
                    <a:cubicBezTo>
                      <a:pt x="186" y="74"/>
                      <a:pt x="182" y="73"/>
                      <a:pt x="162" y="76"/>
                    </a:cubicBezTo>
                    <a:cubicBezTo>
                      <a:pt x="7" y="101"/>
                      <a:pt x="59" y="60"/>
                      <a:pt x="74" y="60"/>
                    </a:cubicBezTo>
                    <a:cubicBezTo>
                      <a:pt x="139" y="59"/>
                      <a:pt x="123" y="37"/>
                      <a:pt x="107" y="42"/>
                    </a:cubicBezTo>
                    <a:cubicBezTo>
                      <a:pt x="91" y="46"/>
                      <a:pt x="34" y="27"/>
                      <a:pt x="26" y="63"/>
                    </a:cubicBezTo>
                    <a:cubicBezTo>
                      <a:pt x="19" y="100"/>
                      <a:pt x="42" y="282"/>
                      <a:pt x="36" y="317"/>
                    </a:cubicBezTo>
                    <a:cubicBezTo>
                      <a:pt x="0" y="534"/>
                      <a:pt x="199" y="487"/>
                      <a:pt x="199" y="487"/>
                    </a:cubicBezTo>
                    <a:cubicBezTo>
                      <a:pt x="156" y="453"/>
                      <a:pt x="174" y="421"/>
                      <a:pt x="171" y="403"/>
                    </a:cubicBezTo>
                    <a:cubicBezTo>
                      <a:pt x="161" y="345"/>
                      <a:pt x="154" y="337"/>
                      <a:pt x="144" y="341"/>
                    </a:cubicBezTo>
                    <a:cubicBezTo>
                      <a:pt x="121" y="352"/>
                      <a:pt x="123" y="358"/>
                      <a:pt x="126" y="367"/>
                    </a:cubicBezTo>
                    <a:cubicBezTo>
                      <a:pt x="142" y="416"/>
                      <a:pt x="105" y="376"/>
                      <a:pt x="105" y="376"/>
                    </a:cubicBezTo>
                    <a:cubicBezTo>
                      <a:pt x="98" y="380"/>
                      <a:pt x="95" y="390"/>
                      <a:pt x="99" y="399"/>
                    </a:cubicBezTo>
                    <a:cubicBezTo>
                      <a:pt x="131" y="463"/>
                      <a:pt x="101" y="446"/>
                      <a:pt x="94" y="435"/>
                    </a:cubicBezTo>
                    <a:cubicBezTo>
                      <a:pt x="61" y="390"/>
                      <a:pt x="92" y="366"/>
                      <a:pt x="88" y="352"/>
                    </a:cubicBezTo>
                    <a:cubicBezTo>
                      <a:pt x="75" y="295"/>
                      <a:pt x="118" y="274"/>
                      <a:pt x="124" y="265"/>
                    </a:cubicBezTo>
                    <a:cubicBezTo>
                      <a:pt x="130" y="256"/>
                      <a:pt x="127" y="253"/>
                      <a:pt x="129" y="234"/>
                    </a:cubicBezTo>
                    <a:cubicBezTo>
                      <a:pt x="136" y="195"/>
                      <a:pt x="155" y="216"/>
                      <a:pt x="153" y="228"/>
                    </a:cubicBezTo>
                    <a:cubicBezTo>
                      <a:pt x="148" y="274"/>
                      <a:pt x="176" y="242"/>
                      <a:pt x="186" y="228"/>
                    </a:cubicBezTo>
                    <a:cubicBezTo>
                      <a:pt x="218" y="186"/>
                      <a:pt x="214" y="229"/>
                      <a:pt x="209" y="237"/>
                    </a:cubicBezTo>
                    <a:cubicBezTo>
                      <a:pt x="203" y="244"/>
                      <a:pt x="198" y="255"/>
                      <a:pt x="200" y="260"/>
                    </a:cubicBezTo>
                    <a:cubicBezTo>
                      <a:pt x="208" y="283"/>
                      <a:pt x="193" y="305"/>
                      <a:pt x="188" y="306"/>
                    </a:cubicBezTo>
                    <a:cubicBezTo>
                      <a:pt x="184" y="308"/>
                      <a:pt x="170" y="314"/>
                      <a:pt x="170" y="332"/>
                    </a:cubicBezTo>
                    <a:cubicBezTo>
                      <a:pt x="171" y="350"/>
                      <a:pt x="192" y="382"/>
                      <a:pt x="192" y="395"/>
                    </a:cubicBezTo>
                    <a:cubicBezTo>
                      <a:pt x="193" y="492"/>
                      <a:pt x="236" y="499"/>
                      <a:pt x="255" y="497"/>
                    </a:cubicBezTo>
                    <a:cubicBezTo>
                      <a:pt x="275" y="496"/>
                      <a:pt x="445" y="490"/>
                      <a:pt x="515" y="483"/>
                    </a:cubicBezTo>
                    <a:cubicBezTo>
                      <a:pt x="585" y="477"/>
                      <a:pt x="538" y="458"/>
                      <a:pt x="518" y="458"/>
                    </a:cubicBezTo>
                    <a:cubicBezTo>
                      <a:pt x="467" y="458"/>
                      <a:pt x="454" y="427"/>
                      <a:pt x="454" y="427"/>
                    </a:cubicBezTo>
                    <a:cubicBezTo>
                      <a:pt x="454" y="427"/>
                      <a:pt x="453" y="405"/>
                      <a:pt x="431" y="400"/>
                    </a:cubicBezTo>
                    <a:cubicBezTo>
                      <a:pt x="376" y="385"/>
                      <a:pt x="411" y="353"/>
                      <a:pt x="425" y="345"/>
                    </a:cubicBezTo>
                    <a:cubicBezTo>
                      <a:pt x="438" y="338"/>
                      <a:pt x="430" y="335"/>
                      <a:pt x="420" y="329"/>
                    </a:cubicBezTo>
                    <a:cubicBezTo>
                      <a:pt x="398" y="316"/>
                      <a:pt x="394" y="300"/>
                      <a:pt x="396" y="270"/>
                    </a:cubicBezTo>
                    <a:cubicBezTo>
                      <a:pt x="397" y="240"/>
                      <a:pt x="416" y="249"/>
                      <a:pt x="416" y="249"/>
                    </a:cubicBezTo>
                    <a:cubicBezTo>
                      <a:pt x="416" y="249"/>
                      <a:pt x="448" y="262"/>
                      <a:pt x="460" y="256"/>
                    </a:cubicBezTo>
                    <a:cubicBezTo>
                      <a:pt x="472" y="250"/>
                      <a:pt x="467" y="239"/>
                      <a:pt x="461" y="244"/>
                    </a:cubicBezTo>
                    <a:cubicBezTo>
                      <a:pt x="455" y="248"/>
                      <a:pt x="412" y="244"/>
                      <a:pt x="407" y="223"/>
                    </a:cubicBezTo>
                    <a:cubicBezTo>
                      <a:pt x="403" y="202"/>
                      <a:pt x="418" y="213"/>
                      <a:pt x="422" y="214"/>
                    </a:cubicBezTo>
                    <a:cubicBezTo>
                      <a:pt x="427" y="216"/>
                      <a:pt x="427" y="220"/>
                      <a:pt x="439" y="226"/>
                    </a:cubicBezTo>
                    <a:cubicBezTo>
                      <a:pt x="468" y="241"/>
                      <a:pt x="454" y="224"/>
                      <a:pt x="454" y="224"/>
                    </a:cubicBezTo>
                    <a:cubicBezTo>
                      <a:pt x="454" y="224"/>
                      <a:pt x="454" y="224"/>
                      <a:pt x="438" y="209"/>
                    </a:cubicBezTo>
                    <a:cubicBezTo>
                      <a:pt x="423" y="194"/>
                      <a:pt x="406" y="199"/>
                      <a:pt x="389" y="199"/>
                    </a:cubicBezTo>
                    <a:cubicBezTo>
                      <a:pt x="373" y="199"/>
                      <a:pt x="376" y="211"/>
                      <a:pt x="376" y="211"/>
                    </a:cubicBezTo>
                    <a:cubicBezTo>
                      <a:pt x="376" y="211"/>
                      <a:pt x="373" y="242"/>
                      <a:pt x="370" y="291"/>
                    </a:cubicBezTo>
                    <a:cubicBezTo>
                      <a:pt x="368" y="341"/>
                      <a:pt x="360" y="347"/>
                      <a:pt x="357" y="343"/>
                    </a:cubicBezTo>
                    <a:cubicBezTo>
                      <a:pt x="354" y="338"/>
                      <a:pt x="350" y="313"/>
                      <a:pt x="350" y="305"/>
                    </a:cubicBezTo>
                    <a:cubicBezTo>
                      <a:pt x="350" y="298"/>
                      <a:pt x="345" y="264"/>
                      <a:pt x="347" y="230"/>
                    </a:cubicBezTo>
                    <a:cubicBezTo>
                      <a:pt x="350" y="195"/>
                      <a:pt x="356" y="210"/>
                      <a:pt x="334" y="201"/>
                    </a:cubicBezTo>
                    <a:cubicBezTo>
                      <a:pt x="311" y="192"/>
                      <a:pt x="323" y="182"/>
                      <a:pt x="331" y="182"/>
                    </a:cubicBezTo>
                    <a:cubicBezTo>
                      <a:pt x="338" y="182"/>
                      <a:pt x="350" y="189"/>
                      <a:pt x="352" y="181"/>
                    </a:cubicBezTo>
                    <a:cubicBezTo>
                      <a:pt x="356" y="160"/>
                      <a:pt x="359" y="141"/>
                      <a:pt x="347" y="136"/>
                    </a:cubicBezTo>
                    <a:cubicBezTo>
                      <a:pt x="322" y="127"/>
                      <a:pt x="332" y="121"/>
                      <a:pt x="341" y="118"/>
                    </a:cubicBezTo>
                    <a:cubicBezTo>
                      <a:pt x="350" y="115"/>
                      <a:pt x="352" y="94"/>
                      <a:pt x="339" y="99"/>
                    </a:cubicBezTo>
                    <a:cubicBezTo>
                      <a:pt x="313" y="107"/>
                      <a:pt x="316" y="85"/>
                      <a:pt x="321" y="82"/>
                    </a:cubicBezTo>
                    <a:cubicBezTo>
                      <a:pt x="325" y="79"/>
                      <a:pt x="334" y="83"/>
                      <a:pt x="331" y="62"/>
                    </a:cubicBezTo>
                    <a:cubicBezTo>
                      <a:pt x="328" y="41"/>
                      <a:pt x="347" y="34"/>
                      <a:pt x="351" y="53"/>
                    </a:cubicBezTo>
                    <a:cubicBezTo>
                      <a:pt x="354" y="73"/>
                      <a:pt x="363" y="112"/>
                      <a:pt x="369" y="103"/>
                    </a:cubicBezTo>
                    <a:cubicBezTo>
                      <a:pt x="375" y="94"/>
                      <a:pt x="385" y="57"/>
                      <a:pt x="395" y="41"/>
                    </a:cubicBezTo>
                    <a:cubicBezTo>
                      <a:pt x="406" y="24"/>
                      <a:pt x="418" y="38"/>
                      <a:pt x="415" y="47"/>
                    </a:cubicBezTo>
                    <a:cubicBezTo>
                      <a:pt x="401" y="88"/>
                      <a:pt x="426" y="90"/>
                      <a:pt x="426" y="90"/>
                    </a:cubicBezTo>
                    <a:cubicBezTo>
                      <a:pt x="426" y="90"/>
                      <a:pt x="423" y="96"/>
                      <a:pt x="409" y="95"/>
                    </a:cubicBezTo>
                    <a:cubicBezTo>
                      <a:pt x="382" y="92"/>
                      <a:pt x="393" y="110"/>
                      <a:pt x="405" y="115"/>
                    </a:cubicBezTo>
                    <a:cubicBezTo>
                      <a:pt x="431" y="124"/>
                      <a:pt x="414" y="130"/>
                      <a:pt x="401" y="130"/>
                    </a:cubicBezTo>
                    <a:cubicBezTo>
                      <a:pt x="387" y="130"/>
                      <a:pt x="381" y="134"/>
                      <a:pt x="378" y="148"/>
                    </a:cubicBezTo>
                    <a:cubicBezTo>
                      <a:pt x="369" y="191"/>
                      <a:pt x="401" y="181"/>
                      <a:pt x="401" y="181"/>
                    </a:cubicBezTo>
                    <a:cubicBezTo>
                      <a:pt x="452" y="195"/>
                      <a:pt x="528" y="188"/>
                      <a:pt x="528" y="188"/>
                    </a:cubicBezTo>
                    <a:cubicBezTo>
                      <a:pt x="543" y="192"/>
                      <a:pt x="552" y="189"/>
                      <a:pt x="558" y="181"/>
                    </a:cubicBezTo>
                    <a:lnTo>
                      <a:pt x="558" y="103"/>
                    </a:lnTo>
                    <a:cubicBezTo>
                      <a:pt x="556" y="93"/>
                      <a:pt x="555" y="84"/>
                      <a:pt x="554" y="76"/>
                    </a:cubicBezTo>
                    <a:close/>
                    <a:moveTo>
                      <a:pt x="231" y="77"/>
                    </a:moveTo>
                    <a:cubicBezTo>
                      <a:pt x="233" y="65"/>
                      <a:pt x="249" y="69"/>
                      <a:pt x="249" y="69"/>
                    </a:cubicBezTo>
                    <a:cubicBezTo>
                      <a:pt x="249" y="69"/>
                      <a:pt x="278" y="79"/>
                      <a:pt x="290" y="78"/>
                    </a:cubicBezTo>
                    <a:cubicBezTo>
                      <a:pt x="301" y="76"/>
                      <a:pt x="318" y="93"/>
                      <a:pt x="293" y="93"/>
                    </a:cubicBezTo>
                    <a:cubicBezTo>
                      <a:pt x="267" y="93"/>
                      <a:pt x="228" y="104"/>
                      <a:pt x="231" y="77"/>
                    </a:cubicBezTo>
                    <a:close/>
                    <a:moveTo>
                      <a:pt x="171" y="195"/>
                    </a:moveTo>
                    <a:cubicBezTo>
                      <a:pt x="153" y="195"/>
                      <a:pt x="46" y="237"/>
                      <a:pt x="45" y="128"/>
                    </a:cubicBezTo>
                    <a:cubicBezTo>
                      <a:pt x="45" y="104"/>
                      <a:pt x="39" y="83"/>
                      <a:pt x="69" y="98"/>
                    </a:cubicBezTo>
                    <a:cubicBezTo>
                      <a:pt x="99" y="112"/>
                      <a:pt x="72" y="111"/>
                      <a:pt x="137" y="108"/>
                    </a:cubicBezTo>
                    <a:cubicBezTo>
                      <a:pt x="137" y="108"/>
                      <a:pt x="184" y="110"/>
                      <a:pt x="191" y="106"/>
                    </a:cubicBezTo>
                    <a:cubicBezTo>
                      <a:pt x="199" y="101"/>
                      <a:pt x="192" y="91"/>
                      <a:pt x="207" y="91"/>
                    </a:cubicBezTo>
                    <a:cubicBezTo>
                      <a:pt x="222" y="90"/>
                      <a:pt x="220" y="105"/>
                      <a:pt x="220" y="105"/>
                    </a:cubicBezTo>
                    <a:cubicBezTo>
                      <a:pt x="220" y="105"/>
                      <a:pt x="207" y="124"/>
                      <a:pt x="305" y="111"/>
                    </a:cubicBezTo>
                    <a:cubicBezTo>
                      <a:pt x="317" y="109"/>
                      <a:pt x="327" y="121"/>
                      <a:pt x="302" y="121"/>
                    </a:cubicBezTo>
                    <a:cubicBezTo>
                      <a:pt x="290" y="122"/>
                      <a:pt x="272" y="128"/>
                      <a:pt x="278" y="143"/>
                    </a:cubicBezTo>
                    <a:cubicBezTo>
                      <a:pt x="284" y="158"/>
                      <a:pt x="276" y="256"/>
                      <a:pt x="276" y="256"/>
                    </a:cubicBezTo>
                    <a:cubicBezTo>
                      <a:pt x="276" y="256"/>
                      <a:pt x="271" y="274"/>
                      <a:pt x="262" y="245"/>
                    </a:cubicBezTo>
                    <a:cubicBezTo>
                      <a:pt x="259" y="235"/>
                      <a:pt x="262" y="144"/>
                      <a:pt x="260" y="137"/>
                    </a:cubicBezTo>
                    <a:cubicBezTo>
                      <a:pt x="259" y="129"/>
                      <a:pt x="217" y="122"/>
                      <a:pt x="215" y="154"/>
                    </a:cubicBezTo>
                    <a:cubicBezTo>
                      <a:pt x="214" y="185"/>
                      <a:pt x="205" y="195"/>
                      <a:pt x="171" y="195"/>
                    </a:cubicBezTo>
                    <a:close/>
                    <a:moveTo>
                      <a:pt x="237" y="231"/>
                    </a:moveTo>
                    <a:cubicBezTo>
                      <a:pt x="230" y="240"/>
                      <a:pt x="219" y="247"/>
                      <a:pt x="223" y="225"/>
                    </a:cubicBezTo>
                    <a:cubicBezTo>
                      <a:pt x="228" y="202"/>
                      <a:pt x="232" y="170"/>
                      <a:pt x="232" y="155"/>
                    </a:cubicBezTo>
                    <a:cubicBezTo>
                      <a:pt x="232" y="155"/>
                      <a:pt x="244" y="135"/>
                      <a:pt x="247" y="158"/>
                    </a:cubicBezTo>
                    <a:cubicBezTo>
                      <a:pt x="250" y="181"/>
                      <a:pt x="244" y="221"/>
                      <a:pt x="237" y="231"/>
                    </a:cubicBezTo>
                    <a:close/>
                    <a:moveTo>
                      <a:pt x="326" y="292"/>
                    </a:moveTo>
                    <a:cubicBezTo>
                      <a:pt x="327" y="320"/>
                      <a:pt x="355" y="400"/>
                      <a:pt x="286" y="399"/>
                    </a:cubicBezTo>
                    <a:cubicBezTo>
                      <a:pt x="217" y="398"/>
                      <a:pt x="214" y="409"/>
                      <a:pt x="215" y="321"/>
                    </a:cubicBezTo>
                    <a:cubicBezTo>
                      <a:pt x="216" y="236"/>
                      <a:pt x="225" y="253"/>
                      <a:pt x="230" y="264"/>
                    </a:cubicBezTo>
                    <a:cubicBezTo>
                      <a:pt x="230" y="264"/>
                      <a:pt x="253" y="318"/>
                      <a:pt x="309" y="277"/>
                    </a:cubicBezTo>
                    <a:cubicBezTo>
                      <a:pt x="319" y="269"/>
                      <a:pt x="324" y="263"/>
                      <a:pt x="326" y="292"/>
                    </a:cubicBezTo>
                    <a:close/>
                    <a:moveTo>
                      <a:pt x="318" y="133"/>
                    </a:moveTo>
                    <a:cubicBezTo>
                      <a:pt x="338" y="148"/>
                      <a:pt x="316" y="165"/>
                      <a:pt x="316" y="165"/>
                    </a:cubicBezTo>
                    <a:cubicBezTo>
                      <a:pt x="316" y="165"/>
                      <a:pt x="302" y="189"/>
                      <a:pt x="313" y="213"/>
                    </a:cubicBezTo>
                    <a:cubicBezTo>
                      <a:pt x="324" y="237"/>
                      <a:pt x="324" y="265"/>
                      <a:pt x="301" y="239"/>
                    </a:cubicBezTo>
                    <a:cubicBezTo>
                      <a:pt x="279" y="214"/>
                      <a:pt x="293" y="156"/>
                      <a:pt x="299" y="144"/>
                    </a:cubicBezTo>
                    <a:cubicBezTo>
                      <a:pt x="299" y="144"/>
                      <a:pt x="299" y="118"/>
                      <a:pt x="318" y="133"/>
                    </a:cubicBezTo>
                    <a:close/>
                    <a:moveTo>
                      <a:pt x="507" y="179"/>
                    </a:moveTo>
                    <a:cubicBezTo>
                      <a:pt x="498" y="185"/>
                      <a:pt x="507" y="179"/>
                      <a:pt x="465" y="177"/>
                    </a:cubicBezTo>
                    <a:cubicBezTo>
                      <a:pt x="423" y="176"/>
                      <a:pt x="461" y="162"/>
                      <a:pt x="461" y="162"/>
                    </a:cubicBezTo>
                    <a:cubicBezTo>
                      <a:pt x="565" y="166"/>
                      <a:pt x="516" y="173"/>
                      <a:pt x="507" y="179"/>
                    </a:cubicBezTo>
                    <a:close/>
                  </a:path>
                </a:pathLst>
              </a:custGeom>
              <a:solidFill>
                <a:schemeClr val="bg1"/>
              </a:solidFill>
              <a:ln w="0">
                <a:noFill/>
                <a:prstDash val="solid"/>
                <a:round/>
                <a:headEnd/>
                <a:tailEnd/>
              </a:ln>
            </p:spPr>
            <p:txBody>
              <a:bodyPr/>
              <a:lstStyle/>
              <a:p>
                <a:endParaRPr lang="zh-CN" altLang="en-US"/>
              </a:p>
            </p:txBody>
          </p:sp>
          <p:sp>
            <p:nvSpPr>
              <p:cNvPr id="84205" name="Freeform 237"/>
              <p:cNvSpPr>
                <a:spLocks/>
              </p:cNvSpPr>
              <p:nvPr/>
            </p:nvSpPr>
            <p:spPr bwMode="auto">
              <a:xfrm>
                <a:off x="3621" y="1287"/>
                <a:ext cx="238" cy="283"/>
              </a:xfrm>
              <a:custGeom>
                <a:avLst/>
                <a:gdLst/>
                <a:ahLst/>
                <a:cxnLst>
                  <a:cxn ang="0">
                    <a:pos x="40" y="15"/>
                  </a:cxn>
                  <a:cxn ang="0">
                    <a:pos x="27" y="56"/>
                  </a:cxn>
                  <a:cxn ang="0">
                    <a:pos x="40" y="15"/>
                  </a:cxn>
                </a:cxnLst>
                <a:rect l="0" t="0" r="r" b="b"/>
                <a:pathLst>
                  <a:path w="47" h="56">
                    <a:moveTo>
                      <a:pt x="40" y="15"/>
                    </a:moveTo>
                    <a:cubicBezTo>
                      <a:pt x="37" y="0"/>
                      <a:pt x="0" y="23"/>
                      <a:pt x="27" y="56"/>
                    </a:cubicBezTo>
                    <a:cubicBezTo>
                      <a:pt x="27" y="56"/>
                      <a:pt x="47" y="49"/>
                      <a:pt x="40" y="15"/>
                    </a:cubicBezTo>
                    <a:close/>
                  </a:path>
                </a:pathLst>
              </a:custGeom>
              <a:solidFill>
                <a:schemeClr val="bg1"/>
              </a:solidFill>
              <a:ln w="0">
                <a:noFill/>
                <a:prstDash val="solid"/>
                <a:round/>
                <a:headEnd/>
                <a:tailEnd/>
              </a:ln>
            </p:spPr>
            <p:txBody>
              <a:bodyPr/>
              <a:lstStyle/>
              <a:p>
                <a:endParaRPr lang="zh-CN" altLang="en-US"/>
              </a:p>
            </p:txBody>
          </p:sp>
          <p:sp>
            <p:nvSpPr>
              <p:cNvPr id="84206" name="Freeform 238"/>
              <p:cNvSpPr>
                <a:spLocks/>
              </p:cNvSpPr>
              <p:nvPr/>
            </p:nvSpPr>
            <p:spPr bwMode="auto">
              <a:xfrm>
                <a:off x="3403" y="1403"/>
                <a:ext cx="208" cy="379"/>
              </a:xfrm>
              <a:custGeom>
                <a:avLst/>
                <a:gdLst/>
                <a:ahLst/>
                <a:cxnLst>
                  <a:cxn ang="0">
                    <a:pos x="19" y="27"/>
                  </a:cxn>
                  <a:cxn ang="0">
                    <a:pos x="12" y="69"/>
                  </a:cxn>
                  <a:cxn ang="0">
                    <a:pos x="40" y="45"/>
                  </a:cxn>
                  <a:cxn ang="0">
                    <a:pos x="37" y="24"/>
                  </a:cxn>
                  <a:cxn ang="0">
                    <a:pos x="19" y="27"/>
                  </a:cxn>
                </a:cxnLst>
                <a:rect l="0" t="0" r="r" b="b"/>
                <a:pathLst>
                  <a:path w="41" h="75">
                    <a:moveTo>
                      <a:pt x="19" y="27"/>
                    </a:moveTo>
                    <a:cubicBezTo>
                      <a:pt x="0" y="54"/>
                      <a:pt x="6" y="63"/>
                      <a:pt x="12" y="69"/>
                    </a:cubicBezTo>
                    <a:cubicBezTo>
                      <a:pt x="18" y="75"/>
                      <a:pt x="30" y="74"/>
                      <a:pt x="40" y="45"/>
                    </a:cubicBezTo>
                    <a:cubicBezTo>
                      <a:pt x="40" y="45"/>
                      <a:pt x="32" y="31"/>
                      <a:pt x="37" y="24"/>
                    </a:cubicBezTo>
                    <a:cubicBezTo>
                      <a:pt x="41" y="16"/>
                      <a:pt x="38" y="0"/>
                      <a:pt x="19" y="27"/>
                    </a:cubicBezTo>
                    <a:close/>
                  </a:path>
                </a:pathLst>
              </a:custGeom>
              <a:solidFill>
                <a:schemeClr val="bg1"/>
              </a:solidFill>
              <a:ln w="0">
                <a:noFill/>
                <a:prstDash val="solid"/>
                <a:round/>
                <a:headEnd/>
                <a:tailEnd/>
              </a:ln>
            </p:spPr>
            <p:txBody>
              <a:bodyPr/>
              <a:lstStyle/>
              <a:p>
                <a:endParaRPr lang="zh-CN" altLang="en-US"/>
              </a:p>
            </p:txBody>
          </p:sp>
          <p:sp>
            <p:nvSpPr>
              <p:cNvPr id="84207" name="Freeform 239"/>
              <p:cNvSpPr>
                <a:spLocks/>
              </p:cNvSpPr>
              <p:nvPr/>
            </p:nvSpPr>
            <p:spPr bwMode="auto">
              <a:xfrm>
                <a:off x="3272" y="645"/>
                <a:ext cx="683" cy="318"/>
              </a:xfrm>
              <a:custGeom>
                <a:avLst/>
                <a:gdLst/>
                <a:ahLst/>
                <a:cxnLst>
                  <a:cxn ang="0">
                    <a:pos x="112" y="4"/>
                  </a:cxn>
                  <a:cxn ang="0">
                    <a:pos x="24" y="4"/>
                  </a:cxn>
                  <a:cxn ang="0">
                    <a:pos x="2" y="25"/>
                  </a:cxn>
                  <a:cxn ang="0">
                    <a:pos x="60" y="58"/>
                  </a:cxn>
                  <a:cxn ang="0">
                    <a:pos x="96" y="54"/>
                  </a:cxn>
                  <a:cxn ang="0">
                    <a:pos x="113" y="53"/>
                  </a:cxn>
                  <a:cxn ang="0">
                    <a:pos x="112" y="4"/>
                  </a:cxn>
                </a:cxnLst>
                <a:rect l="0" t="0" r="r" b="b"/>
                <a:pathLst>
                  <a:path w="135" h="63">
                    <a:moveTo>
                      <a:pt x="112" y="4"/>
                    </a:moveTo>
                    <a:cubicBezTo>
                      <a:pt x="105" y="9"/>
                      <a:pt x="24" y="4"/>
                      <a:pt x="24" y="4"/>
                    </a:cubicBezTo>
                    <a:cubicBezTo>
                      <a:pt x="15" y="4"/>
                      <a:pt x="3" y="1"/>
                      <a:pt x="2" y="25"/>
                    </a:cubicBezTo>
                    <a:cubicBezTo>
                      <a:pt x="0" y="63"/>
                      <a:pt x="48" y="58"/>
                      <a:pt x="60" y="58"/>
                    </a:cubicBezTo>
                    <a:cubicBezTo>
                      <a:pt x="72" y="58"/>
                      <a:pt x="84" y="48"/>
                      <a:pt x="96" y="54"/>
                    </a:cubicBezTo>
                    <a:cubicBezTo>
                      <a:pt x="96" y="54"/>
                      <a:pt x="107" y="63"/>
                      <a:pt x="113" y="53"/>
                    </a:cubicBezTo>
                    <a:cubicBezTo>
                      <a:pt x="135" y="13"/>
                      <a:pt x="120" y="0"/>
                      <a:pt x="112" y="4"/>
                    </a:cubicBezTo>
                    <a:close/>
                  </a:path>
                </a:pathLst>
              </a:custGeom>
              <a:solidFill>
                <a:schemeClr val="bg1"/>
              </a:solidFill>
              <a:ln w="0">
                <a:noFill/>
                <a:prstDash val="solid"/>
                <a:round/>
                <a:headEnd/>
                <a:tailEnd/>
              </a:ln>
            </p:spPr>
            <p:txBody>
              <a:bodyPr/>
              <a:lstStyle/>
              <a:p>
                <a:endParaRPr lang="zh-CN" altLang="en-US"/>
              </a:p>
            </p:txBody>
          </p:sp>
          <p:sp>
            <p:nvSpPr>
              <p:cNvPr id="84208" name="Freeform 240"/>
              <p:cNvSpPr>
                <a:spLocks/>
              </p:cNvSpPr>
              <p:nvPr/>
            </p:nvSpPr>
            <p:spPr bwMode="auto">
              <a:xfrm>
                <a:off x="4046" y="1545"/>
                <a:ext cx="490" cy="515"/>
              </a:xfrm>
              <a:custGeom>
                <a:avLst/>
                <a:gdLst/>
                <a:ahLst/>
                <a:cxnLst>
                  <a:cxn ang="0">
                    <a:pos x="67" y="5"/>
                  </a:cxn>
                  <a:cxn ang="0">
                    <a:pos x="31" y="5"/>
                  </a:cxn>
                  <a:cxn ang="0">
                    <a:pos x="12" y="57"/>
                  </a:cxn>
                  <a:cxn ang="0">
                    <a:pos x="79" y="62"/>
                  </a:cxn>
                  <a:cxn ang="0">
                    <a:pos x="67" y="5"/>
                  </a:cxn>
                </a:cxnLst>
                <a:rect l="0" t="0" r="r" b="b"/>
                <a:pathLst>
                  <a:path w="97" h="102">
                    <a:moveTo>
                      <a:pt x="67" y="5"/>
                    </a:moveTo>
                    <a:cubicBezTo>
                      <a:pt x="55" y="10"/>
                      <a:pt x="31" y="5"/>
                      <a:pt x="31" y="5"/>
                    </a:cubicBezTo>
                    <a:cubicBezTo>
                      <a:pt x="0" y="6"/>
                      <a:pt x="16" y="39"/>
                      <a:pt x="12" y="57"/>
                    </a:cubicBezTo>
                    <a:cubicBezTo>
                      <a:pt x="8" y="76"/>
                      <a:pt x="63" y="102"/>
                      <a:pt x="79" y="62"/>
                    </a:cubicBezTo>
                    <a:cubicBezTo>
                      <a:pt x="97" y="20"/>
                      <a:pt x="79" y="0"/>
                      <a:pt x="67" y="5"/>
                    </a:cubicBezTo>
                    <a:close/>
                  </a:path>
                </a:pathLst>
              </a:custGeom>
              <a:solidFill>
                <a:schemeClr val="bg1"/>
              </a:solidFill>
              <a:ln w="0">
                <a:noFill/>
                <a:prstDash val="solid"/>
                <a:round/>
                <a:headEnd/>
                <a:tailEnd/>
              </a:ln>
            </p:spPr>
            <p:txBody>
              <a:bodyPr/>
              <a:lstStyle/>
              <a:p>
                <a:endParaRPr lang="zh-CN" altLang="en-US"/>
              </a:p>
            </p:txBody>
          </p:sp>
          <p:sp>
            <p:nvSpPr>
              <p:cNvPr id="84209" name="Freeform 241"/>
              <p:cNvSpPr>
                <a:spLocks/>
              </p:cNvSpPr>
              <p:nvPr/>
            </p:nvSpPr>
            <p:spPr bwMode="auto">
              <a:xfrm>
                <a:off x="5173" y="1024"/>
                <a:ext cx="501" cy="96"/>
              </a:xfrm>
              <a:custGeom>
                <a:avLst/>
                <a:gdLst/>
                <a:ahLst/>
                <a:cxnLst>
                  <a:cxn ang="0">
                    <a:pos x="15" y="0"/>
                  </a:cxn>
                  <a:cxn ang="0">
                    <a:pos x="40" y="15"/>
                  </a:cxn>
                  <a:cxn ang="0">
                    <a:pos x="15" y="0"/>
                  </a:cxn>
                </a:cxnLst>
                <a:rect l="0" t="0" r="r" b="b"/>
                <a:pathLst>
                  <a:path w="99" h="19">
                    <a:moveTo>
                      <a:pt x="15" y="0"/>
                    </a:moveTo>
                    <a:cubicBezTo>
                      <a:pt x="0" y="0"/>
                      <a:pt x="19" y="19"/>
                      <a:pt x="40" y="15"/>
                    </a:cubicBezTo>
                    <a:cubicBezTo>
                      <a:pt x="99" y="1"/>
                      <a:pt x="15" y="0"/>
                      <a:pt x="15" y="0"/>
                    </a:cubicBezTo>
                    <a:close/>
                  </a:path>
                </a:pathLst>
              </a:custGeom>
              <a:solidFill>
                <a:schemeClr val="bg1"/>
              </a:solidFill>
              <a:ln w="0">
                <a:noFill/>
                <a:prstDash val="solid"/>
                <a:round/>
                <a:headEnd/>
                <a:tailEnd/>
              </a:ln>
            </p:spPr>
            <p:txBody>
              <a:bodyPr/>
              <a:lstStyle/>
              <a:p>
                <a:endParaRPr lang="zh-CN" altLang="en-US"/>
              </a:p>
            </p:txBody>
          </p:sp>
          <p:sp>
            <p:nvSpPr>
              <p:cNvPr id="84210" name="Freeform 242"/>
              <p:cNvSpPr>
                <a:spLocks/>
              </p:cNvSpPr>
              <p:nvPr/>
            </p:nvSpPr>
            <p:spPr bwMode="auto">
              <a:xfrm>
                <a:off x="5340" y="1004"/>
                <a:ext cx="385" cy="237"/>
              </a:xfrm>
              <a:custGeom>
                <a:avLst/>
                <a:gdLst/>
                <a:ahLst/>
                <a:cxnLst>
                  <a:cxn ang="0">
                    <a:pos x="21" y="37"/>
                  </a:cxn>
                  <a:cxn ang="0">
                    <a:pos x="70" y="17"/>
                  </a:cxn>
                  <a:cxn ang="0">
                    <a:pos x="48" y="3"/>
                  </a:cxn>
                  <a:cxn ang="0">
                    <a:pos x="19" y="32"/>
                  </a:cxn>
                  <a:cxn ang="0">
                    <a:pos x="21" y="37"/>
                  </a:cxn>
                </a:cxnLst>
                <a:rect l="0" t="0" r="r" b="b"/>
                <a:pathLst>
                  <a:path w="76" h="47">
                    <a:moveTo>
                      <a:pt x="21" y="37"/>
                    </a:moveTo>
                    <a:cubicBezTo>
                      <a:pt x="21" y="37"/>
                      <a:pt x="50" y="47"/>
                      <a:pt x="70" y="17"/>
                    </a:cubicBezTo>
                    <a:cubicBezTo>
                      <a:pt x="76" y="7"/>
                      <a:pt x="65" y="0"/>
                      <a:pt x="48" y="3"/>
                    </a:cubicBezTo>
                    <a:cubicBezTo>
                      <a:pt x="39" y="5"/>
                      <a:pt x="39" y="32"/>
                      <a:pt x="19" y="32"/>
                    </a:cubicBezTo>
                    <a:cubicBezTo>
                      <a:pt x="0" y="32"/>
                      <a:pt x="21" y="37"/>
                      <a:pt x="21" y="37"/>
                    </a:cubicBezTo>
                    <a:close/>
                  </a:path>
                </a:pathLst>
              </a:custGeom>
              <a:solidFill>
                <a:schemeClr val="bg1"/>
              </a:solidFill>
              <a:ln w="0">
                <a:noFill/>
                <a:prstDash val="solid"/>
                <a:round/>
                <a:headEnd/>
                <a:tailEnd/>
              </a:ln>
            </p:spPr>
            <p:txBody>
              <a:bodyPr/>
              <a:lstStyle/>
              <a:p>
                <a:endParaRPr lang="zh-CN" altLang="en-US"/>
              </a:p>
            </p:txBody>
          </p:sp>
          <p:sp>
            <p:nvSpPr>
              <p:cNvPr id="84211" name="Freeform 243"/>
              <p:cNvSpPr>
                <a:spLocks/>
              </p:cNvSpPr>
              <p:nvPr/>
            </p:nvSpPr>
            <p:spPr bwMode="auto">
              <a:xfrm>
                <a:off x="5325" y="1201"/>
                <a:ext cx="415" cy="187"/>
              </a:xfrm>
              <a:custGeom>
                <a:avLst/>
                <a:gdLst/>
                <a:ahLst/>
                <a:cxnLst>
                  <a:cxn ang="0">
                    <a:pos x="72" y="6"/>
                  </a:cxn>
                  <a:cxn ang="0">
                    <a:pos x="24" y="17"/>
                  </a:cxn>
                  <a:cxn ang="0">
                    <a:pos x="17" y="26"/>
                  </a:cxn>
                  <a:cxn ang="0">
                    <a:pos x="76" y="23"/>
                  </a:cxn>
                  <a:cxn ang="0">
                    <a:pos x="82" y="20"/>
                  </a:cxn>
                  <a:cxn ang="0">
                    <a:pos x="82" y="0"/>
                  </a:cxn>
                  <a:cxn ang="0">
                    <a:pos x="72" y="6"/>
                  </a:cxn>
                </a:cxnLst>
                <a:rect l="0" t="0" r="r" b="b"/>
                <a:pathLst>
                  <a:path w="82" h="37">
                    <a:moveTo>
                      <a:pt x="72" y="6"/>
                    </a:moveTo>
                    <a:cubicBezTo>
                      <a:pt x="57" y="23"/>
                      <a:pt x="24" y="17"/>
                      <a:pt x="24" y="17"/>
                    </a:cubicBezTo>
                    <a:cubicBezTo>
                      <a:pt x="24" y="17"/>
                      <a:pt x="0" y="16"/>
                      <a:pt x="17" y="26"/>
                    </a:cubicBezTo>
                    <a:cubicBezTo>
                      <a:pt x="33" y="37"/>
                      <a:pt x="53" y="32"/>
                      <a:pt x="76" y="23"/>
                    </a:cubicBezTo>
                    <a:cubicBezTo>
                      <a:pt x="78" y="22"/>
                      <a:pt x="80" y="21"/>
                      <a:pt x="82" y="20"/>
                    </a:cubicBezTo>
                    <a:lnTo>
                      <a:pt x="82" y="0"/>
                    </a:lnTo>
                    <a:cubicBezTo>
                      <a:pt x="79" y="1"/>
                      <a:pt x="75" y="2"/>
                      <a:pt x="72" y="6"/>
                    </a:cubicBezTo>
                    <a:close/>
                  </a:path>
                </a:pathLst>
              </a:custGeom>
              <a:solidFill>
                <a:schemeClr val="bg1"/>
              </a:solidFill>
              <a:ln w="0">
                <a:noFill/>
                <a:prstDash val="solid"/>
                <a:round/>
                <a:headEnd/>
                <a:tailEnd/>
              </a:ln>
            </p:spPr>
            <p:txBody>
              <a:bodyPr/>
              <a:lstStyle/>
              <a:p>
                <a:endParaRPr lang="zh-CN" altLang="en-US"/>
              </a:p>
            </p:txBody>
          </p:sp>
          <p:sp>
            <p:nvSpPr>
              <p:cNvPr id="84212" name="Freeform 244"/>
              <p:cNvSpPr>
                <a:spLocks/>
              </p:cNvSpPr>
              <p:nvPr/>
            </p:nvSpPr>
            <p:spPr bwMode="auto">
              <a:xfrm>
                <a:off x="5001" y="1378"/>
                <a:ext cx="698" cy="167"/>
              </a:xfrm>
              <a:custGeom>
                <a:avLst/>
                <a:gdLst/>
                <a:ahLst/>
                <a:cxnLst>
                  <a:cxn ang="0">
                    <a:pos x="21" y="1"/>
                  </a:cxn>
                  <a:cxn ang="0">
                    <a:pos x="8" y="14"/>
                  </a:cxn>
                  <a:cxn ang="0">
                    <a:pos x="57" y="22"/>
                  </a:cxn>
                  <a:cxn ang="0">
                    <a:pos x="117" y="23"/>
                  </a:cxn>
                  <a:cxn ang="0">
                    <a:pos x="114" y="8"/>
                  </a:cxn>
                  <a:cxn ang="0">
                    <a:pos x="82" y="3"/>
                  </a:cxn>
                  <a:cxn ang="0">
                    <a:pos x="21" y="1"/>
                  </a:cxn>
                </a:cxnLst>
                <a:rect l="0" t="0" r="r" b="b"/>
                <a:pathLst>
                  <a:path w="138" h="33">
                    <a:moveTo>
                      <a:pt x="21" y="1"/>
                    </a:moveTo>
                    <a:cubicBezTo>
                      <a:pt x="21" y="1"/>
                      <a:pt x="0" y="8"/>
                      <a:pt x="8" y="14"/>
                    </a:cubicBezTo>
                    <a:cubicBezTo>
                      <a:pt x="15" y="20"/>
                      <a:pt x="48" y="22"/>
                      <a:pt x="57" y="22"/>
                    </a:cubicBezTo>
                    <a:cubicBezTo>
                      <a:pt x="66" y="22"/>
                      <a:pt x="96" y="33"/>
                      <a:pt x="117" y="23"/>
                    </a:cubicBezTo>
                    <a:cubicBezTo>
                      <a:pt x="138" y="12"/>
                      <a:pt x="123" y="9"/>
                      <a:pt x="114" y="8"/>
                    </a:cubicBezTo>
                    <a:cubicBezTo>
                      <a:pt x="105" y="6"/>
                      <a:pt x="102" y="0"/>
                      <a:pt x="82" y="3"/>
                    </a:cubicBezTo>
                    <a:cubicBezTo>
                      <a:pt x="37" y="11"/>
                      <a:pt x="21" y="1"/>
                      <a:pt x="21" y="1"/>
                    </a:cubicBezTo>
                    <a:close/>
                  </a:path>
                </a:pathLst>
              </a:custGeom>
              <a:solidFill>
                <a:schemeClr val="bg1"/>
              </a:solidFill>
              <a:ln w="0">
                <a:noFill/>
                <a:prstDash val="solid"/>
                <a:round/>
                <a:headEnd/>
                <a:tailEnd/>
              </a:ln>
            </p:spPr>
            <p:txBody>
              <a:bodyPr/>
              <a:lstStyle/>
              <a:p>
                <a:endParaRPr lang="zh-CN" altLang="en-US"/>
              </a:p>
            </p:txBody>
          </p:sp>
          <p:sp>
            <p:nvSpPr>
              <p:cNvPr id="84213" name="Freeform 245"/>
              <p:cNvSpPr>
                <a:spLocks/>
              </p:cNvSpPr>
              <p:nvPr/>
            </p:nvSpPr>
            <p:spPr bwMode="auto">
              <a:xfrm>
                <a:off x="5077" y="1540"/>
                <a:ext cx="567" cy="146"/>
              </a:xfrm>
              <a:custGeom>
                <a:avLst/>
                <a:gdLst/>
                <a:ahLst/>
                <a:cxnLst>
                  <a:cxn ang="0">
                    <a:pos x="98" y="19"/>
                  </a:cxn>
                  <a:cxn ang="0">
                    <a:pos x="103" y="4"/>
                  </a:cxn>
                  <a:cxn ang="0">
                    <a:pos x="74" y="10"/>
                  </a:cxn>
                  <a:cxn ang="0">
                    <a:pos x="36" y="6"/>
                  </a:cxn>
                  <a:cxn ang="0">
                    <a:pos x="2" y="4"/>
                  </a:cxn>
                  <a:cxn ang="0">
                    <a:pos x="98" y="19"/>
                  </a:cxn>
                </a:cxnLst>
                <a:rect l="0" t="0" r="r" b="b"/>
                <a:pathLst>
                  <a:path w="112" h="29">
                    <a:moveTo>
                      <a:pt x="98" y="19"/>
                    </a:moveTo>
                    <a:cubicBezTo>
                      <a:pt x="112" y="13"/>
                      <a:pt x="111" y="0"/>
                      <a:pt x="103" y="4"/>
                    </a:cubicBezTo>
                    <a:cubicBezTo>
                      <a:pt x="96" y="9"/>
                      <a:pt x="83" y="10"/>
                      <a:pt x="74" y="10"/>
                    </a:cubicBezTo>
                    <a:cubicBezTo>
                      <a:pt x="65" y="11"/>
                      <a:pt x="45" y="3"/>
                      <a:pt x="36" y="6"/>
                    </a:cubicBezTo>
                    <a:cubicBezTo>
                      <a:pt x="27" y="9"/>
                      <a:pt x="2" y="4"/>
                      <a:pt x="2" y="4"/>
                    </a:cubicBezTo>
                    <a:cubicBezTo>
                      <a:pt x="0" y="29"/>
                      <a:pt x="83" y="25"/>
                      <a:pt x="98" y="19"/>
                    </a:cubicBezTo>
                    <a:close/>
                  </a:path>
                </a:pathLst>
              </a:custGeom>
              <a:solidFill>
                <a:schemeClr val="bg1"/>
              </a:solidFill>
              <a:ln w="0">
                <a:noFill/>
                <a:prstDash val="solid"/>
                <a:round/>
                <a:headEnd/>
                <a:tailEnd/>
              </a:ln>
            </p:spPr>
            <p:txBody>
              <a:bodyPr/>
              <a:lstStyle/>
              <a:p>
                <a:endParaRPr lang="zh-CN" altLang="en-US"/>
              </a:p>
            </p:txBody>
          </p:sp>
          <p:sp>
            <p:nvSpPr>
              <p:cNvPr id="84214" name="Freeform 246"/>
              <p:cNvSpPr>
                <a:spLocks/>
              </p:cNvSpPr>
              <p:nvPr/>
            </p:nvSpPr>
            <p:spPr bwMode="auto">
              <a:xfrm>
                <a:off x="5042" y="1656"/>
                <a:ext cx="581" cy="480"/>
              </a:xfrm>
              <a:custGeom>
                <a:avLst/>
                <a:gdLst/>
                <a:ahLst/>
                <a:cxnLst>
                  <a:cxn ang="0">
                    <a:pos x="3" y="53"/>
                  </a:cxn>
                  <a:cxn ang="0">
                    <a:pos x="26" y="54"/>
                  </a:cxn>
                  <a:cxn ang="0">
                    <a:pos x="50" y="77"/>
                  </a:cxn>
                  <a:cxn ang="0">
                    <a:pos x="59" y="84"/>
                  </a:cxn>
                  <a:cxn ang="0">
                    <a:pos x="81" y="52"/>
                  </a:cxn>
                  <a:cxn ang="0">
                    <a:pos x="111" y="52"/>
                  </a:cxn>
                  <a:cxn ang="0">
                    <a:pos x="79" y="27"/>
                  </a:cxn>
                  <a:cxn ang="0">
                    <a:pos x="37" y="16"/>
                  </a:cxn>
                  <a:cxn ang="0">
                    <a:pos x="12" y="41"/>
                  </a:cxn>
                  <a:cxn ang="0">
                    <a:pos x="3" y="53"/>
                  </a:cxn>
                </a:cxnLst>
                <a:rect l="0" t="0" r="r" b="b"/>
                <a:pathLst>
                  <a:path w="115" h="95">
                    <a:moveTo>
                      <a:pt x="3" y="53"/>
                    </a:moveTo>
                    <a:cubicBezTo>
                      <a:pt x="5" y="60"/>
                      <a:pt x="14" y="68"/>
                      <a:pt x="26" y="54"/>
                    </a:cubicBezTo>
                    <a:cubicBezTo>
                      <a:pt x="48" y="29"/>
                      <a:pt x="48" y="72"/>
                      <a:pt x="50" y="77"/>
                    </a:cubicBezTo>
                    <a:cubicBezTo>
                      <a:pt x="51" y="81"/>
                      <a:pt x="54" y="95"/>
                      <a:pt x="59" y="84"/>
                    </a:cubicBezTo>
                    <a:cubicBezTo>
                      <a:pt x="63" y="74"/>
                      <a:pt x="70" y="39"/>
                      <a:pt x="81" y="52"/>
                    </a:cubicBezTo>
                    <a:cubicBezTo>
                      <a:pt x="100" y="76"/>
                      <a:pt x="115" y="54"/>
                      <a:pt x="111" y="52"/>
                    </a:cubicBezTo>
                    <a:cubicBezTo>
                      <a:pt x="106" y="51"/>
                      <a:pt x="79" y="37"/>
                      <a:pt x="79" y="27"/>
                    </a:cubicBezTo>
                    <a:cubicBezTo>
                      <a:pt x="79" y="16"/>
                      <a:pt x="42" y="0"/>
                      <a:pt x="37" y="16"/>
                    </a:cubicBezTo>
                    <a:cubicBezTo>
                      <a:pt x="33" y="33"/>
                      <a:pt x="12" y="41"/>
                      <a:pt x="12" y="41"/>
                    </a:cubicBezTo>
                    <a:cubicBezTo>
                      <a:pt x="0" y="44"/>
                      <a:pt x="2" y="45"/>
                      <a:pt x="3" y="53"/>
                    </a:cubicBezTo>
                    <a:close/>
                  </a:path>
                </a:pathLst>
              </a:custGeom>
              <a:solidFill>
                <a:schemeClr val="bg1"/>
              </a:solidFill>
              <a:ln w="0">
                <a:noFill/>
                <a:prstDash val="solid"/>
                <a:round/>
                <a:headEnd/>
                <a:tailEnd/>
              </a:ln>
            </p:spPr>
            <p:txBody>
              <a:bodyPr/>
              <a:lstStyle/>
              <a:p>
                <a:endParaRPr lang="zh-CN" altLang="en-US"/>
              </a:p>
            </p:txBody>
          </p:sp>
          <p:sp>
            <p:nvSpPr>
              <p:cNvPr id="84215" name="Freeform 247"/>
              <p:cNvSpPr>
                <a:spLocks/>
              </p:cNvSpPr>
              <p:nvPr/>
            </p:nvSpPr>
            <p:spPr bwMode="auto">
              <a:xfrm>
                <a:off x="5421" y="1464"/>
                <a:ext cx="329" cy="854"/>
              </a:xfrm>
              <a:custGeom>
                <a:avLst/>
                <a:gdLst/>
                <a:ahLst/>
                <a:cxnLst>
                  <a:cxn ang="0">
                    <a:pos x="51" y="40"/>
                  </a:cxn>
                  <a:cxn ang="0">
                    <a:pos x="22" y="49"/>
                  </a:cxn>
                  <a:cxn ang="0">
                    <a:pos x="22" y="59"/>
                  </a:cxn>
                  <a:cxn ang="0">
                    <a:pos x="50" y="90"/>
                  </a:cxn>
                  <a:cxn ang="0">
                    <a:pos x="34" y="118"/>
                  </a:cxn>
                  <a:cxn ang="0">
                    <a:pos x="0" y="148"/>
                  </a:cxn>
                  <a:cxn ang="0">
                    <a:pos x="17" y="155"/>
                  </a:cxn>
                  <a:cxn ang="0">
                    <a:pos x="47" y="166"/>
                  </a:cxn>
                  <a:cxn ang="0">
                    <a:pos x="63" y="162"/>
                  </a:cxn>
                  <a:cxn ang="0">
                    <a:pos x="65" y="0"/>
                  </a:cxn>
                  <a:cxn ang="0">
                    <a:pos x="51" y="40"/>
                  </a:cxn>
                </a:cxnLst>
                <a:rect l="0" t="0" r="r" b="b"/>
                <a:pathLst>
                  <a:path w="65" h="169">
                    <a:moveTo>
                      <a:pt x="51" y="40"/>
                    </a:moveTo>
                    <a:cubicBezTo>
                      <a:pt x="44" y="46"/>
                      <a:pt x="30" y="49"/>
                      <a:pt x="22" y="49"/>
                    </a:cubicBezTo>
                    <a:cubicBezTo>
                      <a:pt x="13" y="48"/>
                      <a:pt x="14" y="56"/>
                      <a:pt x="22" y="59"/>
                    </a:cubicBezTo>
                    <a:cubicBezTo>
                      <a:pt x="30" y="62"/>
                      <a:pt x="49" y="75"/>
                      <a:pt x="50" y="90"/>
                    </a:cubicBezTo>
                    <a:cubicBezTo>
                      <a:pt x="50" y="104"/>
                      <a:pt x="51" y="115"/>
                      <a:pt x="34" y="118"/>
                    </a:cubicBezTo>
                    <a:cubicBezTo>
                      <a:pt x="18" y="122"/>
                      <a:pt x="3" y="124"/>
                      <a:pt x="0" y="148"/>
                    </a:cubicBezTo>
                    <a:cubicBezTo>
                      <a:pt x="0" y="148"/>
                      <a:pt x="10" y="154"/>
                      <a:pt x="17" y="155"/>
                    </a:cubicBezTo>
                    <a:cubicBezTo>
                      <a:pt x="23" y="155"/>
                      <a:pt x="42" y="163"/>
                      <a:pt x="47" y="166"/>
                    </a:cubicBezTo>
                    <a:cubicBezTo>
                      <a:pt x="51" y="169"/>
                      <a:pt x="58" y="167"/>
                      <a:pt x="63" y="162"/>
                    </a:cubicBezTo>
                    <a:lnTo>
                      <a:pt x="65" y="0"/>
                    </a:lnTo>
                    <a:cubicBezTo>
                      <a:pt x="64" y="8"/>
                      <a:pt x="58" y="36"/>
                      <a:pt x="51" y="40"/>
                    </a:cubicBezTo>
                    <a:close/>
                  </a:path>
                </a:pathLst>
              </a:custGeom>
              <a:solidFill>
                <a:schemeClr val="bg1"/>
              </a:solidFill>
              <a:ln w="0">
                <a:noFill/>
                <a:prstDash val="solid"/>
                <a:round/>
                <a:headEnd/>
                <a:tailEnd/>
              </a:ln>
            </p:spPr>
            <p:txBody>
              <a:bodyPr/>
              <a:lstStyle/>
              <a:p>
                <a:endParaRPr lang="zh-CN" altLang="en-US"/>
              </a:p>
            </p:txBody>
          </p:sp>
        </p:grpSp>
      </p:grpSp>
      <p:sp>
        <p:nvSpPr>
          <p:cNvPr id="84216" name="Rectangle 248"/>
          <p:cNvSpPr>
            <a:spLocks noGrp="1" noRot="1" noChangeArrowheads="1"/>
          </p:cNvSpPr>
          <p:nvPr>
            <p:ph type="title"/>
          </p:nvPr>
        </p:nvSpPr>
        <p:spPr bwMode="auto">
          <a:xfrm>
            <a:off x="298450" y="228600"/>
            <a:ext cx="8540750" cy="1143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84217" name="Rectangle 249"/>
          <p:cNvSpPr>
            <a:spLocks noGrp="1" noRot="1" noChangeArrowheads="1"/>
          </p:cNvSpPr>
          <p:nvPr>
            <p:ph type="body" idx="1"/>
          </p:nvPr>
        </p:nvSpPr>
        <p:spPr bwMode="auto">
          <a:xfrm>
            <a:off x="609600" y="1600200"/>
            <a:ext cx="8153400" cy="44989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84218" name="Rectangle 250"/>
          <p:cNvSpPr>
            <a:spLocks noGrp="1" noChangeArrowheads="1"/>
          </p:cNvSpPr>
          <p:nvPr>
            <p:ph type="dt" sz="half" idx="2"/>
          </p:nvPr>
        </p:nvSpPr>
        <p:spPr bwMode="auto">
          <a:xfrm>
            <a:off x="298450" y="6245225"/>
            <a:ext cx="2289175"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endParaRPr lang="en-US" altLang="zh-CN"/>
          </a:p>
        </p:txBody>
      </p:sp>
      <p:sp>
        <p:nvSpPr>
          <p:cNvPr id="84219" name="Rectangle 251"/>
          <p:cNvSpPr>
            <a:spLocks noGrp="1" noChangeArrowheads="1"/>
          </p:cNvSpPr>
          <p:nvPr>
            <p:ph type="ftr" sz="quarter" idx="3"/>
          </p:nvPr>
        </p:nvSpPr>
        <p:spPr bwMode="auto">
          <a:xfrm>
            <a:off x="3121025"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endParaRPr lang="en-US" altLang="zh-CN"/>
          </a:p>
        </p:txBody>
      </p:sp>
      <p:sp>
        <p:nvSpPr>
          <p:cNvPr id="84220" name="Rectangle 252"/>
          <p:cNvSpPr>
            <a:spLocks noGrp="1" noChangeArrowheads="1"/>
          </p:cNvSpPr>
          <p:nvPr>
            <p:ph type="sldNum" sz="quarter" idx="4"/>
          </p:nvPr>
        </p:nvSpPr>
        <p:spPr bwMode="auto">
          <a:xfrm>
            <a:off x="6550025" y="6245225"/>
            <a:ext cx="2289175"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vl1pPr>
          </a:lstStyle>
          <a:p>
            <a:fld id="{B22FFA49-D06F-4496-8BBD-017C761ACF7B}" type="slidenum">
              <a:rPr lang="en-US" altLang="zh-CN"/>
              <a:pPr/>
              <a:t>‹#›</a:t>
            </a:fld>
            <a:endParaRPr lang="en-US" altLang="zh-CN"/>
          </a:p>
        </p:txBody>
      </p:sp>
    </p:spTree>
  </p:cSld>
  <p:clrMap bg1="lt1" tx1="dk1" bg2="lt2" tx2="dk2" accent1="accent1" accent2="accent2" accent3="accent3" accent4="accent4" accent5="accent5" accent6="accent6" hlink="hlink" folHlink="folHlink"/>
  <p:sldLayoutIdLst>
    <p:sldLayoutId id="2147483654" r:id="rId1"/>
    <p:sldLayoutId id="2147483655" r:id="rId2"/>
    <p:sldLayoutId id="2147483656" r:id="rId3"/>
    <p:sldLayoutId id="2147483657" r:id="rId4"/>
    <p:sldLayoutId id="2147483658" r:id="rId5"/>
    <p:sldLayoutId id="2147483659" r:id="rId6"/>
    <p:sldLayoutId id="2147483660" r:id="rId7"/>
    <p:sldLayoutId id="2147483661" r:id="rId8"/>
    <p:sldLayoutId id="2147483662" r:id="rId9"/>
    <p:sldLayoutId id="2147483663" r:id="rId10"/>
    <p:sldLayoutId id="2147483664" r:id="rId11"/>
    <p:sldLayoutId id="2147483665" r:id="rId12"/>
    <p:sldLayoutId id="2147483666" r:id="rId13"/>
    <p:sldLayoutId id="2147483734" r:id="rId14"/>
  </p:sldLayoutIdLst>
  <p:txStyles>
    <p:title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itchFamily="34" charset="0"/>
          <a:ea typeface="宋体" pitchFamily="2" charset="-122"/>
        </a:defRPr>
      </a:lvl2pPr>
      <a:lvl3pPr algn="ctr" rtl="0" fontAlgn="base">
        <a:spcBef>
          <a:spcPct val="0"/>
        </a:spcBef>
        <a:spcAft>
          <a:spcPct val="0"/>
        </a:spcAft>
        <a:defRPr sz="4400">
          <a:solidFill>
            <a:schemeClr val="tx2"/>
          </a:solidFill>
          <a:latin typeface="Arial" pitchFamily="34" charset="0"/>
          <a:ea typeface="宋体" pitchFamily="2" charset="-122"/>
        </a:defRPr>
      </a:lvl3pPr>
      <a:lvl4pPr algn="ctr" rtl="0" fontAlgn="base">
        <a:spcBef>
          <a:spcPct val="0"/>
        </a:spcBef>
        <a:spcAft>
          <a:spcPct val="0"/>
        </a:spcAft>
        <a:defRPr sz="4400">
          <a:solidFill>
            <a:schemeClr val="tx2"/>
          </a:solidFill>
          <a:latin typeface="Arial" pitchFamily="34" charset="0"/>
          <a:ea typeface="宋体" pitchFamily="2" charset="-122"/>
        </a:defRPr>
      </a:lvl4pPr>
      <a:lvl5pPr algn="ctr" rtl="0" fontAlgn="base">
        <a:spcBef>
          <a:spcPct val="0"/>
        </a:spcBef>
        <a:spcAft>
          <a:spcPct val="0"/>
        </a:spcAft>
        <a:defRPr sz="4400">
          <a:solidFill>
            <a:schemeClr val="tx2"/>
          </a:solidFill>
          <a:latin typeface="Arial" pitchFamily="34" charset="0"/>
          <a:ea typeface="宋体" pitchFamily="2" charset="-122"/>
        </a:defRPr>
      </a:lvl5pPr>
      <a:lvl6pPr marL="457200" algn="ctr" rtl="0" fontAlgn="base">
        <a:spcBef>
          <a:spcPct val="0"/>
        </a:spcBef>
        <a:spcAft>
          <a:spcPct val="0"/>
        </a:spcAft>
        <a:defRPr sz="4400">
          <a:solidFill>
            <a:schemeClr val="tx2"/>
          </a:solidFill>
          <a:latin typeface="Arial" pitchFamily="34" charset="0"/>
          <a:ea typeface="宋体" pitchFamily="2" charset="-122"/>
        </a:defRPr>
      </a:lvl6pPr>
      <a:lvl7pPr marL="914400" algn="ctr" rtl="0" fontAlgn="base">
        <a:spcBef>
          <a:spcPct val="0"/>
        </a:spcBef>
        <a:spcAft>
          <a:spcPct val="0"/>
        </a:spcAft>
        <a:defRPr sz="4400">
          <a:solidFill>
            <a:schemeClr val="tx2"/>
          </a:solidFill>
          <a:latin typeface="Arial" pitchFamily="34" charset="0"/>
          <a:ea typeface="宋体" pitchFamily="2" charset="-122"/>
        </a:defRPr>
      </a:lvl7pPr>
      <a:lvl8pPr marL="1371600" algn="ctr" rtl="0" fontAlgn="base">
        <a:spcBef>
          <a:spcPct val="0"/>
        </a:spcBef>
        <a:spcAft>
          <a:spcPct val="0"/>
        </a:spcAft>
        <a:defRPr sz="4400">
          <a:solidFill>
            <a:schemeClr val="tx2"/>
          </a:solidFill>
          <a:latin typeface="Arial" pitchFamily="34" charset="0"/>
          <a:ea typeface="宋体" pitchFamily="2" charset="-122"/>
        </a:defRPr>
      </a:lvl8pPr>
      <a:lvl9pPr marL="1828800" algn="ctr" rtl="0" fontAlgn="base">
        <a:spcBef>
          <a:spcPct val="0"/>
        </a:spcBef>
        <a:spcAft>
          <a:spcPct val="0"/>
        </a:spcAft>
        <a:defRPr sz="4400">
          <a:solidFill>
            <a:schemeClr val="tx2"/>
          </a:solidFill>
          <a:latin typeface="Arial" pitchFamily="34" charset="0"/>
          <a:ea typeface="宋体" pitchFamily="2" charset="-122"/>
        </a:defRPr>
      </a:lvl9pPr>
    </p:titleStyle>
    <p:bodyStyle>
      <a:lvl1pPr marL="342900" indent="-342900" algn="l" rtl="0" fontAlgn="base">
        <a:spcBef>
          <a:spcPct val="20000"/>
        </a:spcBef>
        <a:spcAft>
          <a:spcPct val="0"/>
        </a:spcAft>
        <a:buClr>
          <a:schemeClr val="hlink"/>
        </a:buClr>
        <a:buFont typeface="Wingdings" pitchFamily="2" charset="2"/>
        <a:buChar char="§"/>
        <a:defRPr sz="3200">
          <a:solidFill>
            <a:schemeClr val="tx1"/>
          </a:solidFill>
          <a:latin typeface="+mn-lt"/>
          <a:ea typeface="+mn-ea"/>
          <a:cs typeface="+mn-cs"/>
        </a:defRPr>
      </a:lvl1pPr>
      <a:lvl2pPr marL="742950" indent="-285750" algn="l" rtl="0" fontAlgn="base">
        <a:spcBef>
          <a:spcPct val="20000"/>
        </a:spcBef>
        <a:spcAft>
          <a:spcPct val="0"/>
        </a:spcAft>
        <a:buClr>
          <a:schemeClr val="tx2"/>
        </a:buClr>
        <a:buSzPct val="85000"/>
        <a:buFont typeface="Wingdings" pitchFamily="2" charset="2"/>
        <a:buChar char="Ø"/>
        <a:defRPr sz="2800">
          <a:solidFill>
            <a:schemeClr val="tx1"/>
          </a:solidFill>
          <a:latin typeface="+mn-lt"/>
          <a:ea typeface="+mn-ea"/>
        </a:defRPr>
      </a:lvl2pPr>
      <a:lvl3pPr marL="1143000" indent="-228600" algn="l" rtl="0" fontAlgn="base">
        <a:spcBef>
          <a:spcPct val="20000"/>
        </a:spcBef>
        <a:spcAft>
          <a:spcPct val="0"/>
        </a:spcAft>
        <a:buClr>
          <a:schemeClr val="hlink"/>
        </a:buClr>
        <a:buSzPct val="95000"/>
        <a:buFont typeface="Wingdings 2" pitchFamily="18" charset="2"/>
        <a:buChar char="¡"/>
        <a:defRPr sz="2400">
          <a:solidFill>
            <a:schemeClr val="tx1"/>
          </a:solidFill>
          <a:latin typeface="+mn-lt"/>
          <a:ea typeface="+mn-ea"/>
        </a:defRPr>
      </a:lvl3pPr>
      <a:lvl4pPr marL="1600200" indent="-228600" algn="l" rtl="0" fontAlgn="base">
        <a:spcBef>
          <a:spcPct val="20000"/>
        </a:spcBef>
        <a:spcAft>
          <a:spcPct val="0"/>
        </a:spcAft>
        <a:buClr>
          <a:schemeClr val="tx2"/>
        </a:buClr>
        <a:buSzPct val="90000"/>
        <a:buFont typeface="Wingdings" pitchFamily="2" charset="2"/>
        <a:buChar char="Ø"/>
        <a:defRPr sz="2000">
          <a:solidFill>
            <a:schemeClr val="tx1"/>
          </a:solidFill>
          <a:latin typeface="+mn-lt"/>
          <a:ea typeface="+mn-ea"/>
        </a:defRPr>
      </a:lvl4pPr>
      <a:lvl5pPr marL="2057400" indent="-228600" algn="l" rtl="0" fontAlgn="base">
        <a:spcBef>
          <a:spcPct val="20000"/>
        </a:spcBef>
        <a:spcAft>
          <a:spcPct val="0"/>
        </a:spcAft>
        <a:buClr>
          <a:schemeClr val="hlink"/>
        </a:buClr>
        <a:buFont typeface="Wingdings 2" pitchFamily="18" charset="2"/>
        <a:buChar char="¡"/>
        <a:defRPr sz="2000">
          <a:solidFill>
            <a:schemeClr val="tx1"/>
          </a:solidFill>
          <a:latin typeface="+mn-lt"/>
          <a:ea typeface="+mn-ea"/>
        </a:defRPr>
      </a:lvl5pPr>
      <a:lvl6pPr marL="2514600" indent="-228600" algn="l" rtl="0" fontAlgn="base">
        <a:spcBef>
          <a:spcPct val="20000"/>
        </a:spcBef>
        <a:spcAft>
          <a:spcPct val="0"/>
        </a:spcAft>
        <a:buClr>
          <a:schemeClr val="hlink"/>
        </a:buClr>
        <a:buFont typeface="Wingdings 2" pitchFamily="18" charset="2"/>
        <a:buChar char="¡"/>
        <a:defRPr sz="2000">
          <a:solidFill>
            <a:schemeClr val="tx1"/>
          </a:solidFill>
          <a:latin typeface="+mn-lt"/>
          <a:ea typeface="+mn-ea"/>
        </a:defRPr>
      </a:lvl6pPr>
      <a:lvl7pPr marL="2971800" indent="-228600" algn="l" rtl="0" fontAlgn="base">
        <a:spcBef>
          <a:spcPct val="20000"/>
        </a:spcBef>
        <a:spcAft>
          <a:spcPct val="0"/>
        </a:spcAft>
        <a:buClr>
          <a:schemeClr val="hlink"/>
        </a:buClr>
        <a:buFont typeface="Wingdings 2" pitchFamily="18" charset="2"/>
        <a:buChar char="¡"/>
        <a:defRPr sz="2000">
          <a:solidFill>
            <a:schemeClr val="tx1"/>
          </a:solidFill>
          <a:latin typeface="+mn-lt"/>
          <a:ea typeface="+mn-ea"/>
        </a:defRPr>
      </a:lvl7pPr>
      <a:lvl8pPr marL="3429000" indent="-228600" algn="l" rtl="0" fontAlgn="base">
        <a:spcBef>
          <a:spcPct val="20000"/>
        </a:spcBef>
        <a:spcAft>
          <a:spcPct val="0"/>
        </a:spcAft>
        <a:buClr>
          <a:schemeClr val="hlink"/>
        </a:buClr>
        <a:buFont typeface="Wingdings 2" pitchFamily="18" charset="2"/>
        <a:buChar char="¡"/>
        <a:defRPr sz="2000">
          <a:solidFill>
            <a:schemeClr val="tx1"/>
          </a:solidFill>
          <a:latin typeface="+mn-lt"/>
          <a:ea typeface="+mn-ea"/>
        </a:defRPr>
      </a:lvl8pPr>
      <a:lvl9pPr marL="3886200" indent="-228600" algn="l" rtl="0" fontAlgn="base">
        <a:spcBef>
          <a:spcPct val="20000"/>
        </a:spcBef>
        <a:spcAft>
          <a:spcPct val="0"/>
        </a:spcAft>
        <a:buClr>
          <a:schemeClr val="hlink"/>
        </a:buClr>
        <a:buFont typeface="Wingdings 2" pitchFamily="18" charset="2"/>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auto">
      <p:bgPr>
        <a:gradFill rotWithShape="0">
          <a:gsLst>
            <a:gs pos="0">
              <a:schemeClr val="bg2"/>
            </a:gs>
            <a:gs pos="50000">
              <a:schemeClr val="bg1"/>
            </a:gs>
            <a:gs pos="100000">
              <a:schemeClr val="bg2"/>
            </a:gs>
          </a:gsLst>
          <a:lin ang="2700000" scaled="1"/>
        </a:gradFill>
        <a:effectLst/>
      </p:bgPr>
    </p:bg>
    <p:spTree>
      <p:nvGrpSpPr>
        <p:cNvPr id="1" name=""/>
        <p:cNvGrpSpPr/>
        <p:nvPr/>
      </p:nvGrpSpPr>
      <p:grpSpPr>
        <a:xfrm>
          <a:off x="0" y="0"/>
          <a:ext cx="0" cy="0"/>
          <a:chOff x="0" y="0"/>
          <a:chExt cx="0" cy="0"/>
        </a:xfrm>
      </p:grpSpPr>
      <p:sp>
        <p:nvSpPr>
          <p:cNvPr id="1026" name="文本占位符 641032"/>
          <p:cNvSpPr>
            <a:spLocks noGrp="1" noChangeArrowheads="1"/>
          </p:cNvSpPr>
          <p:nvPr>
            <p:ph type="body" idx="4294967295"/>
          </p:nvPr>
        </p:nvSpPr>
        <p:spPr bwMode="auto">
          <a:xfrm>
            <a:off x="685800" y="1676400"/>
            <a:ext cx="8061325" cy="4776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TW" altLang="en-US" smtClean="0"/>
              <a:t>按一下以編輯母片</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p>
        </p:txBody>
      </p:sp>
      <p:sp>
        <p:nvSpPr>
          <p:cNvPr id="641187" name="灯片编号占位符 641186"/>
          <p:cNvSpPr>
            <a:spLocks noGrp="1"/>
          </p:cNvSpPr>
          <p:nvPr>
            <p:ph type="sldNum" sz="quarter" idx="4"/>
          </p:nvPr>
        </p:nvSpPr>
        <p:spPr>
          <a:xfrm>
            <a:off x="5435600" y="6524625"/>
            <a:ext cx="3251200" cy="215900"/>
          </a:xfrm>
          <a:prstGeom prst="rect">
            <a:avLst/>
          </a:prstGeom>
          <a:noFill/>
          <a:ln w="9525">
            <a:noFill/>
          </a:ln>
        </p:spPr>
        <p:txBody>
          <a:bodyPr vert="horz" wrap="square" lIns="91440" tIns="45720" rIns="91440" bIns="45720" numCol="1" anchor="t" anchorCtr="0" compatLnSpc="1">
            <a:prstTxWarp prst="textNoShape">
              <a:avLst/>
            </a:prstTxWarp>
          </a:bodyPr>
          <a:lstStyle>
            <a:lvl1pPr algn="r" eaLnBrk="1" hangingPunct="1">
              <a:lnSpc>
                <a:spcPct val="80000"/>
              </a:lnSpc>
              <a:spcBef>
                <a:spcPct val="50000"/>
              </a:spcBef>
              <a:defRPr sz="1400">
                <a:latin typeface="Arial" panose="020B0604020202020204" pitchFamily="34" charset="0"/>
                <a:ea typeface="PMingLiU" pitchFamily="18" charset="-120"/>
              </a:defRPr>
            </a:lvl1pPr>
          </a:lstStyle>
          <a:p>
            <a:fld id="{EE5B4F01-1D6D-49C6-80C7-841197654AD0}" type="slidenum">
              <a:rPr lang="zh-TW" altLang="en-US"/>
              <a:pPr/>
              <a:t>‹#›</a:t>
            </a:fld>
            <a:endParaRPr lang="zh-TW" altLang="en-US"/>
          </a:p>
        </p:txBody>
      </p:sp>
      <p:grpSp>
        <p:nvGrpSpPr>
          <p:cNvPr id="1028" name="组合 641189"/>
          <p:cNvGrpSpPr>
            <a:grpSpLocks/>
          </p:cNvGrpSpPr>
          <p:nvPr/>
        </p:nvGrpSpPr>
        <p:grpSpPr bwMode="auto">
          <a:xfrm>
            <a:off x="53975" y="2865438"/>
            <a:ext cx="8915400" cy="1127125"/>
            <a:chOff x="0" y="0"/>
            <a:chExt cx="5616" cy="710"/>
          </a:xfrm>
        </p:grpSpPr>
        <p:sp>
          <p:nvSpPr>
            <p:cNvPr id="1049" name="矩形 641190"/>
            <p:cNvSpPr>
              <a:spLocks noChangeArrowheads="1"/>
            </p:cNvSpPr>
            <p:nvPr userDrawn="1"/>
          </p:nvSpPr>
          <p:spPr bwMode="auto">
            <a:xfrm>
              <a:off x="0" y="0"/>
              <a:ext cx="0" cy="0"/>
            </a:xfrm>
            <a:prstGeom prst="rect">
              <a:avLst/>
            </a:prstGeom>
            <a:noFill/>
            <a:ln>
              <a:noFill/>
            </a:ln>
          </p:spPr>
          <p:txBody>
            <a:bodyPr/>
            <a:lstStyle>
              <a:lvl1pPr>
                <a:lnSpc>
                  <a:spcPct val="80000"/>
                </a:lnSpc>
                <a:spcBef>
                  <a:spcPct val="50000"/>
                </a:spcBef>
                <a:defRPr sz="2400">
                  <a:solidFill>
                    <a:schemeClr val="tx1"/>
                  </a:solidFill>
                  <a:latin typeface="Times New Roman" panose="02020603050405020304" pitchFamily="18" charset="0"/>
                  <a:ea typeface="楷体_GB2312" pitchFamily="49" charset="-122"/>
                </a:defRPr>
              </a:lvl1pPr>
              <a:lvl2pPr marL="742950" indent="-285750">
                <a:lnSpc>
                  <a:spcPct val="80000"/>
                </a:lnSpc>
                <a:spcBef>
                  <a:spcPct val="50000"/>
                </a:spcBef>
                <a:defRPr sz="2400">
                  <a:solidFill>
                    <a:schemeClr val="tx1"/>
                  </a:solidFill>
                  <a:latin typeface="Times New Roman" panose="02020603050405020304" pitchFamily="18" charset="0"/>
                  <a:ea typeface="楷体_GB2312" pitchFamily="49" charset="-122"/>
                </a:defRPr>
              </a:lvl2pPr>
              <a:lvl3pPr marL="1143000" indent="-228600">
                <a:lnSpc>
                  <a:spcPct val="80000"/>
                </a:lnSpc>
                <a:spcBef>
                  <a:spcPct val="50000"/>
                </a:spcBef>
                <a:defRPr sz="2400">
                  <a:solidFill>
                    <a:schemeClr val="tx1"/>
                  </a:solidFill>
                  <a:latin typeface="Times New Roman" panose="02020603050405020304" pitchFamily="18" charset="0"/>
                  <a:ea typeface="楷体_GB2312" pitchFamily="49" charset="-122"/>
                </a:defRPr>
              </a:lvl3pPr>
              <a:lvl4pPr marL="1600200" indent="-228600">
                <a:lnSpc>
                  <a:spcPct val="80000"/>
                </a:lnSpc>
                <a:spcBef>
                  <a:spcPct val="50000"/>
                </a:spcBef>
                <a:defRPr sz="2400">
                  <a:solidFill>
                    <a:schemeClr val="tx1"/>
                  </a:solidFill>
                  <a:latin typeface="Times New Roman" panose="02020603050405020304" pitchFamily="18" charset="0"/>
                  <a:ea typeface="楷体_GB2312" pitchFamily="49" charset="-122"/>
                </a:defRPr>
              </a:lvl4pPr>
              <a:lvl5pPr marL="2057400" indent="-228600">
                <a:lnSpc>
                  <a:spcPct val="80000"/>
                </a:lnSpc>
                <a:spcBef>
                  <a:spcPct val="50000"/>
                </a:spcBef>
                <a:defRPr sz="2400">
                  <a:solidFill>
                    <a:schemeClr val="tx1"/>
                  </a:solidFill>
                  <a:latin typeface="Times New Roman" panose="02020603050405020304" pitchFamily="18" charset="0"/>
                  <a:ea typeface="楷体_GB2312" pitchFamily="49" charset="-122"/>
                </a:defRPr>
              </a:lvl5pPr>
              <a:lvl6pPr marL="2514600" indent="-228600" eaLnBrk="0" fontAlgn="base" hangingPunct="0">
                <a:lnSpc>
                  <a:spcPct val="80000"/>
                </a:lnSpc>
                <a:spcBef>
                  <a:spcPct val="50000"/>
                </a:spcBef>
                <a:spcAft>
                  <a:spcPct val="0"/>
                </a:spcAft>
                <a:defRPr sz="2400">
                  <a:solidFill>
                    <a:schemeClr val="tx1"/>
                  </a:solidFill>
                  <a:latin typeface="Times New Roman" panose="02020603050405020304" pitchFamily="18" charset="0"/>
                  <a:ea typeface="楷体_GB2312" pitchFamily="49" charset="-122"/>
                </a:defRPr>
              </a:lvl6pPr>
              <a:lvl7pPr marL="2971800" indent="-228600" eaLnBrk="0" fontAlgn="base" hangingPunct="0">
                <a:lnSpc>
                  <a:spcPct val="80000"/>
                </a:lnSpc>
                <a:spcBef>
                  <a:spcPct val="50000"/>
                </a:spcBef>
                <a:spcAft>
                  <a:spcPct val="0"/>
                </a:spcAft>
                <a:defRPr sz="2400">
                  <a:solidFill>
                    <a:schemeClr val="tx1"/>
                  </a:solidFill>
                  <a:latin typeface="Times New Roman" panose="02020603050405020304" pitchFamily="18" charset="0"/>
                  <a:ea typeface="楷体_GB2312" pitchFamily="49" charset="-122"/>
                </a:defRPr>
              </a:lvl7pPr>
              <a:lvl8pPr marL="3429000" indent="-228600" eaLnBrk="0" fontAlgn="base" hangingPunct="0">
                <a:lnSpc>
                  <a:spcPct val="80000"/>
                </a:lnSpc>
                <a:spcBef>
                  <a:spcPct val="50000"/>
                </a:spcBef>
                <a:spcAft>
                  <a:spcPct val="0"/>
                </a:spcAft>
                <a:defRPr sz="2400">
                  <a:solidFill>
                    <a:schemeClr val="tx1"/>
                  </a:solidFill>
                  <a:latin typeface="Times New Roman" panose="02020603050405020304" pitchFamily="18" charset="0"/>
                  <a:ea typeface="楷体_GB2312" pitchFamily="49" charset="-122"/>
                </a:defRPr>
              </a:lvl8pPr>
              <a:lvl9pPr marL="3886200" indent="-228600" eaLnBrk="0" fontAlgn="base" hangingPunct="0">
                <a:lnSpc>
                  <a:spcPct val="80000"/>
                </a:lnSpc>
                <a:spcBef>
                  <a:spcPct val="50000"/>
                </a:spcBef>
                <a:spcAft>
                  <a:spcPct val="0"/>
                </a:spcAft>
                <a:defRPr sz="2400">
                  <a:solidFill>
                    <a:schemeClr val="tx1"/>
                  </a:solidFill>
                  <a:latin typeface="Times New Roman" panose="02020603050405020304" pitchFamily="18" charset="0"/>
                  <a:ea typeface="楷体_GB2312" pitchFamily="49" charset="-122"/>
                </a:defRPr>
              </a:lvl9pPr>
            </a:lstStyle>
            <a:p>
              <a:pPr eaLnBrk="1" hangingPunct="1">
                <a:defRPr/>
              </a:pPr>
              <a:endParaRPr lang="zh-CN" altLang="en-US"/>
            </a:p>
          </p:txBody>
        </p:sp>
        <p:sp>
          <p:nvSpPr>
            <p:cNvPr id="1050" name="矩形 641191"/>
            <p:cNvSpPr>
              <a:spLocks noChangeArrowheads="1"/>
            </p:cNvSpPr>
            <p:nvPr userDrawn="1"/>
          </p:nvSpPr>
          <p:spPr bwMode="auto">
            <a:xfrm>
              <a:off x="0" y="0"/>
              <a:ext cx="5616" cy="710"/>
            </a:xfrm>
            <a:prstGeom prst="rect">
              <a:avLst/>
            </a:prstGeom>
            <a:noFill/>
            <a:ln>
              <a:noFill/>
            </a:ln>
          </p:spPr>
          <p:txBody>
            <a:bodyPr anchor="ctr"/>
            <a:lstStyle>
              <a:lvl1pPr>
                <a:lnSpc>
                  <a:spcPct val="80000"/>
                </a:lnSpc>
                <a:spcBef>
                  <a:spcPct val="50000"/>
                </a:spcBef>
                <a:defRPr sz="2400">
                  <a:solidFill>
                    <a:schemeClr val="tx1"/>
                  </a:solidFill>
                  <a:latin typeface="Times New Roman" panose="02020603050405020304" pitchFamily="18" charset="0"/>
                  <a:ea typeface="楷体_GB2312" pitchFamily="49" charset="-122"/>
                </a:defRPr>
              </a:lvl1pPr>
              <a:lvl2pPr marL="742950" indent="-285750">
                <a:lnSpc>
                  <a:spcPct val="80000"/>
                </a:lnSpc>
                <a:spcBef>
                  <a:spcPct val="50000"/>
                </a:spcBef>
                <a:defRPr sz="2400">
                  <a:solidFill>
                    <a:schemeClr val="tx1"/>
                  </a:solidFill>
                  <a:latin typeface="Times New Roman" panose="02020603050405020304" pitchFamily="18" charset="0"/>
                  <a:ea typeface="楷体_GB2312" pitchFamily="49" charset="-122"/>
                </a:defRPr>
              </a:lvl2pPr>
              <a:lvl3pPr marL="1143000" indent="-228600">
                <a:lnSpc>
                  <a:spcPct val="80000"/>
                </a:lnSpc>
                <a:spcBef>
                  <a:spcPct val="50000"/>
                </a:spcBef>
                <a:defRPr sz="2400">
                  <a:solidFill>
                    <a:schemeClr val="tx1"/>
                  </a:solidFill>
                  <a:latin typeface="Times New Roman" panose="02020603050405020304" pitchFamily="18" charset="0"/>
                  <a:ea typeface="楷体_GB2312" pitchFamily="49" charset="-122"/>
                </a:defRPr>
              </a:lvl3pPr>
              <a:lvl4pPr marL="1600200" indent="-228600">
                <a:lnSpc>
                  <a:spcPct val="80000"/>
                </a:lnSpc>
                <a:spcBef>
                  <a:spcPct val="50000"/>
                </a:spcBef>
                <a:defRPr sz="2400">
                  <a:solidFill>
                    <a:schemeClr val="tx1"/>
                  </a:solidFill>
                  <a:latin typeface="Times New Roman" panose="02020603050405020304" pitchFamily="18" charset="0"/>
                  <a:ea typeface="楷体_GB2312" pitchFamily="49" charset="-122"/>
                </a:defRPr>
              </a:lvl4pPr>
              <a:lvl5pPr marL="2057400" indent="-228600">
                <a:lnSpc>
                  <a:spcPct val="80000"/>
                </a:lnSpc>
                <a:spcBef>
                  <a:spcPct val="50000"/>
                </a:spcBef>
                <a:defRPr sz="2400">
                  <a:solidFill>
                    <a:schemeClr val="tx1"/>
                  </a:solidFill>
                  <a:latin typeface="Times New Roman" panose="02020603050405020304" pitchFamily="18" charset="0"/>
                  <a:ea typeface="楷体_GB2312" pitchFamily="49" charset="-122"/>
                </a:defRPr>
              </a:lvl5pPr>
              <a:lvl6pPr marL="2514600" indent="-228600" eaLnBrk="0" fontAlgn="base" hangingPunct="0">
                <a:lnSpc>
                  <a:spcPct val="80000"/>
                </a:lnSpc>
                <a:spcBef>
                  <a:spcPct val="50000"/>
                </a:spcBef>
                <a:spcAft>
                  <a:spcPct val="0"/>
                </a:spcAft>
                <a:defRPr sz="2400">
                  <a:solidFill>
                    <a:schemeClr val="tx1"/>
                  </a:solidFill>
                  <a:latin typeface="Times New Roman" panose="02020603050405020304" pitchFamily="18" charset="0"/>
                  <a:ea typeface="楷体_GB2312" pitchFamily="49" charset="-122"/>
                </a:defRPr>
              </a:lvl6pPr>
              <a:lvl7pPr marL="2971800" indent="-228600" eaLnBrk="0" fontAlgn="base" hangingPunct="0">
                <a:lnSpc>
                  <a:spcPct val="80000"/>
                </a:lnSpc>
                <a:spcBef>
                  <a:spcPct val="50000"/>
                </a:spcBef>
                <a:spcAft>
                  <a:spcPct val="0"/>
                </a:spcAft>
                <a:defRPr sz="2400">
                  <a:solidFill>
                    <a:schemeClr val="tx1"/>
                  </a:solidFill>
                  <a:latin typeface="Times New Roman" panose="02020603050405020304" pitchFamily="18" charset="0"/>
                  <a:ea typeface="楷体_GB2312" pitchFamily="49" charset="-122"/>
                </a:defRPr>
              </a:lvl7pPr>
              <a:lvl8pPr marL="3429000" indent="-228600" eaLnBrk="0" fontAlgn="base" hangingPunct="0">
                <a:lnSpc>
                  <a:spcPct val="80000"/>
                </a:lnSpc>
                <a:spcBef>
                  <a:spcPct val="50000"/>
                </a:spcBef>
                <a:spcAft>
                  <a:spcPct val="0"/>
                </a:spcAft>
                <a:defRPr sz="2400">
                  <a:solidFill>
                    <a:schemeClr val="tx1"/>
                  </a:solidFill>
                  <a:latin typeface="Times New Roman" panose="02020603050405020304" pitchFamily="18" charset="0"/>
                  <a:ea typeface="楷体_GB2312" pitchFamily="49" charset="-122"/>
                </a:defRPr>
              </a:lvl8pPr>
              <a:lvl9pPr marL="3886200" indent="-228600" eaLnBrk="0" fontAlgn="base" hangingPunct="0">
                <a:lnSpc>
                  <a:spcPct val="80000"/>
                </a:lnSpc>
                <a:spcBef>
                  <a:spcPct val="50000"/>
                </a:spcBef>
                <a:spcAft>
                  <a:spcPct val="0"/>
                </a:spcAft>
                <a:defRPr sz="2400">
                  <a:solidFill>
                    <a:schemeClr val="tx1"/>
                  </a:solidFill>
                  <a:latin typeface="Times New Roman" panose="02020603050405020304" pitchFamily="18" charset="0"/>
                  <a:ea typeface="楷体_GB2312" pitchFamily="49" charset="-122"/>
                </a:defRPr>
              </a:lvl9pPr>
            </a:lstStyle>
            <a:p>
              <a:pPr eaLnBrk="1" hangingPunct="1">
                <a:lnSpc>
                  <a:spcPct val="100000"/>
                </a:lnSpc>
                <a:spcBef>
                  <a:spcPct val="0"/>
                </a:spcBef>
                <a:defRPr/>
              </a:pPr>
              <a:r>
                <a:rPr lang="en-US" altLang="zh-CN" sz="900">
                  <a:ea typeface="宋体" panose="02010600030101010101" pitchFamily="2" charset="-122"/>
                </a:rPr>
                <a:t>  </a:t>
              </a:r>
              <a:r>
                <a:rPr lang="en-US" altLang="zh-CN" sz="5900">
                  <a:ea typeface="宋体" panose="02010600030101010101" pitchFamily="2" charset="-122"/>
                </a:rPr>
                <a:t> </a:t>
              </a:r>
              <a:r>
                <a:rPr lang="en-US" altLang="zh-CN" sz="900">
                  <a:ea typeface="宋体" panose="02010600030101010101" pitchFamily="2" charset="-122"/>
                </a:rPr>
                <a:t>                                                                                                                                                                                                                                                                                                                       </a:t>
              </a:r>
            </a:p>
          </p:txBody>
        </p:sp>
      </p:grpSp>
    </p:spTree>
    <p:extLst>
      <p:ext uri="{BB962C8B-B14F-4D97-AF65-F5344CB8AC3E}">
        <p14:creationId xmlns:p14="http://schemas.microsoft.com/office/powerpoint/2010/main" val="4284391171"/>
      </p:ext>
    </p:extLst>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73" r:id="rId6"/>
    <p:sldLayoutId id="2147483674" r:id="rId7"/>
    <p:sldLayoutId id="2147483675" r:id="rId8"/>
    <p:sldLayoutId id="2147483676" r:id="rId9"/>
    <p:sldLayoutId id="2147483677" r:id="rId10"/>
    <p:sldLayoutId id="2147483678" r:id="rId11"/>
    <p:sldLayoutId id="2147483679" r:id="rId12"/>
    <p:sldLayoutId id="2147483680" r:id="rId13"/>
    <p:sldLayoutId id="2147483681" r:id="rId14"/>
  </p:sldLayoutIdLst>
  <p:transition/>
  <p:txStyles>
    <p:titleStyle>
      <a:lvl1pPr algn="l" rtl="0" eaLnBrk="0" fontAlgn="base" hangingPunct="0">
        <a:spcBef>
          <a:spcPct val="0"/>
        </a:spcBef>
        <a:spcAft>
          <a:spcPct val="0"/>
        </a:spcAft>
        <a:defRPr sz="3200" b="1" kern="1200">
          <a:solidFill>
            <a:srgbClr val="800000"/>
          </a:solidFill>
          <a:effectLst>
            <a:outerShdw blurRad="38100" dist="38100" dir="2700000">
              <a:srgbClr val="C0C0C0"/>
            </a:outerShdw>
          </a:effectLst>
          <a:latin typeface="+mj-lt"/>
          <a:ea typeface="+mj-ea"/>
          <a:cs typeface="+mj-cs"/>
        </a:defRPr>
      </a:lvl1pPr>
      <a:lvl2pPr algn="l" rtl="0" eaLnBrk="0" fontAlgn="base" hangingPunct="0">
        <a:spcBef>
          <a:spcPct val="0"/>
        </a:spcBef>
        <a:spcAft>
          <a:spcPct val="0"/>
        </a:spcAft>
        <a:defRPr sz="3200" b="1">
          <a:solidFill>
            <a:srgbClr val="800000"/>
          </a:solidFill>
          <a:latin typeface="Berlin Sans FB" panose="020E0602020502020306" pitchFamily="34" charset="0"/>
          <a:ea typeface="宋体" panose="02010600030101010101" pitchFamily="2" charset="-122"/>
        </a:defRPr>
      </a:lvl2pPr>
      <a:lvl3pPr algn="l" rtl="0" eaLnBrk="0" fontAlgn="base" hangingPunct="0">
        <a:spcBef>
          <a:spcPct val="0"/>
        </a:spcBef>
        <a:spcAft>
          <a:spcPct val="0"/>
        </a:spcAft>
        <a:defRPr sz="3200" b="1">
          <a:solidFill>
            <a:srgbClr val="800000"/>
          </a:solidFill>
          <a:latin typeface="Berlin Sans FB" panose="020E0602020502020306" pitchFamily="34" charset="0"/>
          <a:ea typeface="宋体" panose="02010600030101010101" pitchFamily="2" charset="-122"/>
        </a:defRPr>
      </a:lvl3pPr>
      <a:lvl4pPr algn="l" rtl="0" eaLnBrk="0" fontAlgn="base" hangingPunct="0">
        <a:spcBef>
          <a:spcPct val="0"/>
        </a:spcBef>
        <a:spcAft>
          <a:spcPct val="0"/>
        </a:spcAft>
        <a:defRPr sz="3200" b="1">
          <a:solidFill>
            <a:srgbClr val="800000"/>
          </a:solidFill>
          <a:latin typeface="Berlin Sans FB" panose="020E0602020502020306" pitchFamily="34" charset="0"/>
          <a:ea typeface="宋体" panose="02010600030101010101" pitchFamily="2" charset="-122"/>
        </a:defRPr>
      </a:lvl4pPr>
      <a:lvl5pPr algn="l" rtl="0" eaLnBrk="0" fontAlgn="base" hangingPunct="0">
        <a:spcBef>
          <a:spcPct val="0"/>
        </a:spcBef>
        <a:spcAft>
          <a:spcPct val="0"/>
        </a:spcAft>
        <a:defRPr sz="3200" b="1">
          <a:solidFill>
            <a:srgbClr val="800000"/>
          </a:solidFill>
          <a:latin typeface="Berlin Sans FB" panose="020E0602020502020306" pitchFamily="34" charset="0"/>
          <a:ea typeface="宋体" panose="02010600030101010101" pitchFamily="2" charset="-122"/>
        </a:defRPr>
      </a:lvl5pPr>
      <a:lvl6pPr marL="457200" algn="l" rtl="0" fontAlgn="base">
        <a:spcBef>
          <a:spcPct val="0"/>
        </a:spcBef>
        <a:spcAft>
          <a:spcPct val="0"/>
        </a:spcAft>
        <a:defRPr sz="3200" b="1">
          <a:solidFill>
            <a:srgbClr val="800000"/>
          </a:solidFill>
          <a:latin typeface="Berlin Sans FB" panose="020E0602020502020306" pitchFamily="34" charset="0"/>
          <a:ea typeface="宋体" panose="02010600030101010101" pitchFamily="2" charset="-122"/>
        </a:defRPr>
      </a:lvl6pPr>
      <a:lvl7pPr marL="914400" algn="l" rtl="0" fontAlgn="base">
        <a:spcBef>
          <a:spcPct val="0"/>
        </a:spcBef>
        <a:spcAft>
          <a:spcPct val="0"/>
        </a:spcAft>
        <a:defRPr sz="3200" b="1">
          <a:solidFill>
            <a:srgbClr val="800000"/>
          </a:solidFill>
          <a:latin typeface="Berlin Sans FB" panose="020E0602020502020306" pitchFamily="34" charset="0"/>
          <a:ea typeface="宋体" panose="02010600030101010101" pitchFamily="2" charset="-122"/>
        </a:defRPr>
      </a:lvl7pPr>
      <a:lvl8pPr marL="1371600" algn="l" rtl="0" fontAlgn="base">
        <a:spcBef>
          <a:spcPct val="0"/>
        </a:spcBef>
        <a:spcAft>
          <a:spcPct val="0"/>
        </a:spcAft>
        <a:defRPr sz="3200" b="1">
          <a:solidFill>
            <a:srgbClr val="800000"/>
          </a:solidFill>
          <a:latin typeface="Berlin Sans FB" panose="020E0602020502020306" pitchFamily="34" charset="0"/>
          <a:ea typeface="宋体" panose="02010600030101010101" pitchFamily="2" charset="-122"/>
        </a:defRPr>
      </a:lvl8pPr>
      <a:lvl9pPr marL="1828800" algn="l" rtl="0" fontAlgn="base">
        <a:spcBef>
          <a:spcPct val="0"/>
        </a:spcBef>
        <a:spcAft>
          <a:spcPct val="0"/>
        </a:spcAft>
        <a:defRPr sz="3200" b="1">
          <a:solidFill>
            <a:srgbClr val="800000"/>
          </a:solidFill>
          <a:latin typeface="Berlin Sans FB" panose="020E0602020502020306" pitchFamily="34" charset="0"/>
          <a:ea typeface="宋体" panose="02010600030101010101" pitchFamily="2" charset="-122"/>
        </a:defRPr>
      </a:lvl9pPr>
    </p:titleStyle>
    <p:bodyStyle>
      <a:lvl1pPr marL="342900" indent="-342900" algn="l" rtl="0" eaLnBrk="0" fontAlgn="base" hangingPunct="0">
        <a:spcBef>
          <a:spcPct val="20000"/>
        </a:spcBef>
        <a:spcAft>
          <a:spcPct val="0"/>
        </a:spcAft>
        <a:buBlip>
          <a:blip r:embed="rId16"/>
        </a:buBlip>
        <a:defRPr sz="2800" kern="1200">
          <a:solidFill>
            <a:schemeClr val="tx1"/>
          </a:solidFill>
          <a:latin typeface="+mn-lt"/>
          <a:ea typeface="+mn-ea"/>
          <a:cs typeface="+mn-cs"/>
        </a:defRPr>
      </a:lvl1pPr>
      <a:lvl2pPr marL="742950" lvl="1" indent="-285750" algn="l" rtl="0" eaLnBrk="0" fontAlgn="base" hangingPunct="0">
        <a:spcBef>
          <a:spcPct val="20000"/>
        </a:spcBef>
        <a:spcAft>
          <a:spcPct val="0"/>
        </a:spcAft>
        <a:buSzPct val="75000"/>
        <a:buBlip>
          <a:blip r:embed="rId17"/>
        </a:buBlip>
        <a:defRPr sz="2400" kern="1200">
          <a:solidFill>
            <a:schemeClr val="tx1"/>
          </a:solidFill>
          <a:latin typeface="+mn-lt"/>
          <a:ea typeface="+mn-ea"/>
          <a:cs typeface="+mn-cs"/>
        </a:defRPr>
      </a:lvl2pPr>
      <a:lvl3pPr marL="1143000" lvl="2" indent="-228600" algn="l" rtl="0" eaLnBrk="0" fontAlgn="base" hangingPunct="0">
        <a:spcBef>
          <a:spcPct val="20000"/>
        </a:spcBef>
        <a:spcAft>
          <a:spcPct val="0"/>
        </a:spcAft>
        <a:buBlip>
          <a:blip r:embed="rId18"/>
        </a:buBlip>
        <a:defRPr sz="2000" kern="1200">
          <a:solidFill>
            <a:schemeClr val="tx1"/>
          </a:solidFill>
          <a:latin typeface="+mn-lt"/>
          <a:ea typeface="+mn-ea"/>
          <a:cs typeface="+mn-cs"/>
        </a:defRPr>
      </a:lvl3pPr>
      <a:lvl4pPr marL="1600200" lvl="3" indent="-228600" algn="l" rtl="0" eaLnBrk="0" fontAlgn="base" hangingPunct="0">
        <a:spcBef>
          <a:spcPct val="20000"/>
        </a:spcBef>
        <a:spcAft>
          <a:spcPct val="0"/>
        </a:spcAft>
        <a:buBlip>
          <a:blip r:embed="rId19"/>
        </a:buBlip>
        <a:defRPr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tx2"/>
        </a:buClr>
        <a:buChar char="–"/>
        <a:defRPr sz="1600" kern="1200">
          <a:solidFill>
            <a:schemeClr val="tx1"/>
          </a:solidFill>
          <a:latin typeface="+mn-lt"/>
          <a:ea typeface="+mn-ea"/>
          <a:cs typeface="+mn-cs"/>
        </a:defRPr>
      </a:lvl5pPr>
      <a:lvl6pPr marL="2514600" lvl="5" indent="-228600" algn="l" defTabSz="914400" rtl="0" eaLnBrk="1" fontAlgn="base" latinLnBrk="0" hangingPunct="1">
        <a:lnSpc>
          <a:spcPct val="100000"/>
        </a:lnSpc>
        <a:spcBef>
          <a:spcPct val="20000"/>
        </a:spcBef>
        <a:spcAft>
          <a:spcPct val="0"/>
        </a:spcAft>
        <a:buClr>
          <a:schemeClr val="tx2"/>
        </a:buClr>
        <a:buSzTx/>
        <a:buChar char="–"/>
        <a:defRPr sz="1600" b="0" i="0" u="none" kern="1200" baseline="0">
          <a:solidFill>
            <a:schemeClr val="tx1"/>
          </a:solidFill>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lr>
          <a:schemeClr val="tx2"/>
        </a:buClr>
        <a:buSzTx/>
        <a:buChar char="–"/>
        <a:defRPr sz="1600" b="0" i="0" u="none" kern="1200" baseline="0">
          <a:solidFill>
            <a:schemeClr val="tx1"/>
          </a:solidFill>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lr>
          <a:schemeClr val="tx2"/>
        </a:buClr>
        <a:buSzTx/>
        <a:buChar char="–"/>
        <a:defRPr sz="1600" b="0" i="0" u="none" kern="1200" baseline="0">
          <a:solidFill>
            <a:schemeClr val="tx1"/>
          </a:solidFill>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lr>
          <a:schemeClr val="tx2"/>
        </a:buClr>
        <a:buSzTx/>
        <a:buChar char="–"/>
        <a:defRPr sz="1600" b="0" i="0" u="none" kern="1200" baseline="0">
          <a:solidFill>
            <a:schemeClr val="tx1"/>
          </a:solidFill>
          <a:latin typeface="+mn-lt"/>
          <a:ea typeface="+mn-ea"/>
          <a:cs typeface="+mn-cs"/>
        </a:defRPr>
      </a:lvl9pPr>
    </p:bodyStyle>
    <p:otherStyle>
      <a:lvl1pPr marL="0" lvl="0"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rtl="0" eaLnBrk="1" fontAlgn="base" latinLnBrk="0" hangingPunct="1">
        <a:lnSpc>
          <a:spcPct val="80000"/>
        </a:lnSpc>
        <a:spcBef>
          <a:spcPct val="50000"/>
        </a:spcBef>
        <a:spcAft>
          <a:spcPct val="0"/>
        </a:spcAft>
        <a:buNone/>
        <a:defRPr sz="2400" b="0" i="0" u="none" kern="1200" baseline="0">
          <a:solidFill>
            <a:schemeClr val="tx1"/>
          </a:solidFill>
          <a:latin typeface="Times New Roman" panose="02020603050405020304" pitchFamily="18" charset="0"/>
          <a:ea typeface="楷体_GB2312" pitchFamily="49" charset="-122"/>
          <a:cs typeface="+mn-cs"/>
        </a:defRPr>
      </a:lvl2pPr>
      <a:lvl3pPr marL="914400" lvl="2" indent="0" algn="l" defTabSz="914400" rtl="0" eaLnBrk="1" fontAlgn="base" latinLnBrk="0" hangingPunct="1">
        <a:lnSpc>
          <a:spcPct val="80000"/>
        </a:lnSpc>
        <a:spcBef>
          <a:spcPct val="50000"/>
        </a:spcBef>
        <a:spcAft>
          <a:spcPct val="0"/>
        </a:spcAft>
        <a:buNone/>
        <a:defRPr sz="2400" b="0" i="0" u="none" kern="1200" baseline="0">
          <a:solidFill>
            <a:schemeClr val="tx1"/>
          </a:solidFill>
          <a:latin typeface="Times New Roman" panose="02020603050405020304" pitchFamily="18" charset="0"/>
          <a:ea typeface="楷体_GB2312" pitchFamily="49" charset="-122"/>
          <a:cs typeface="+mn-cs"/>
        </a:defRPr>
      </a:lvl3pPr>
      <a:lvl4pPr marL="1371600" lvl="3" indent="0" algn="l" defTabSz="914400" rtl="0" eaLnBrk="1" fontAlgn="base" latinLnBrk="0" hangingPunct="1">
        <a:lnSpc>
          <a:spcPct val="80000"/>
        </a:lnSpc>
        <a:spcBef>
          <a:spcPct val="50000"/>
        </a:spcBef>
        <a:spcAft>
          <a:spcPct val="0"/>
        </a:spcAft>
        <a:buNone/>
        <a:defRPr sz="2400" b="0" i="0" u="none" kern="1200" baseline="0">
          <a:solidFill>
            <a:schemeClr val="tx1"/>
          </a:solidFill>
          <a:latin typeface="Times New Roman" panose="02020603050405020304" pitchFamily="18" charset="0"/>
          <a:ea typeface="楷体_GB2312" pitchFamily="49" charset="-122"/>
          <a:cs typeface="+mn-cs"/>
        </a:defRPr>
      </a:lvl4pPr>
      <a:lvl5pPr marL="1828800" lvl="4" indent="0" algn="l" defTabSz="914400" rtl="0" eaLnBrk="1" fontAlgn="base" latinLnBrk="0" hangingPunct="1">
        <a:lnSpc>
          <a:spcPct val="80000"/>
        </a:lnSpc>
        <a:spcBef>
          <a:spcPct val="50000"/>
        </a:spcBef>
        <a:spcAft>
          <a:spcPct val="0"/>
        </a:spcAft>
        <a:buNone/>
        <a:defRPr sz="2400" b="0" i="0" u="none" kern="1200" baseline="0">
          <a:solidFill>
            <a:schemeClr val="tx1"/>
          </a:solidFill>
          <a:latin typeface="Times New Roman" panose="02020603050405020304" pitchFamily="18" charset="0"/>
          <a:ea typeface="楷体_GB2312" pitchFamily="49" charset="-122"/>
          <a:cs typeface="+mn-cs"/>
        </a:defRPr>
      </a:lvl5pPr>
      <a:lvl6pPr marL="2286000" lvl="5" indent="0" algn="l" defTabSz="914400" rtl="0" eaLnBrk="1" fontAlgn="base" latinLnBrk="0" hangingPunct="1">
        <a:lnSpc>
          <a:spcPct val="80000"/>
        </a:lnSpc>
        <a:spcBef>
          <a:spcPct val="50000"/>
        </a:spcBef>
        <a:spcAft>
          <a:spcPct val="0"/>
        </a:spcAft>
        <a:buNone/>
        <a:defRPr sz="2400" b="0" i="0" u="none" kern="1200" baseline="0">
          <a:solidFill>
            <a:schemeClr val="tx1"/>
          </a:solidFill>
          <a:latin typeface="Times New Roman" panose="02020603050405020304" pitchFamily="18" charset="0"/>
          <a:ea typeface="楷体_GB2312" pitchFamily="49" charset="-122"/>
          <a:cs typeface="+mn-cs"/>
        </a:defRPr>
      </a:lvl6pPr>
      <a:lvl7pPr marL="2743200" lvl="6" indent="0" algn="l" defTabSz="914400" rtl="0" eaLnBrk="1" fontAlgn="base" latinLnBrk="0" hangingPunct="1">
        <a:lnSpc>
          <a:spcPct val="80000"/>
        </a:lnSpc>
        <a:spcBef>
          <a:spcPct val="50000"/>
        </a:spcBef>
        <a:spcAft>
          <a:spcPct val="0"/>
        </a:spcAft>
        <a:buNone/>
        <a:defRPr sz="2400" b="0" i="0" u="none" kern="1200" baseline="0">
          <a:solidFill>
            <a:schemeClr val="tx1"/>
          </a:solidFill>
          <a:latin typeface="Times New Roman" panose="02020603050405020304" pitchFamily="18" charset="0"/>
          <a:ea typeface="楷体_GB2312" pitchFamily="49" charset="-122"/>
          <a:cs typeface="+mn-cs"/>
        </a:defRPr>
      </a:lvl7pPr>
      <a:lvl8pPr marL="3200400" lvl="7" indent="0" algn="l" defTabSz="914400" rtl="0" eaLnBrk="1" fontAlgn="base" latinLnBrk="0" hangingPunct="1">
        <a:lnSpc>
          <a:spcPct val="80000"/>
        </a:lnSpc>
        <a:spcBef>
          <a:spcPct val="50000"/>
        </a:spcBef>
        <a:spcAft>
          <a:spcPct val="0"/>
        </a:spcAft>
        <a:buNone/>
        <a:defRPr sz="2400" b="0" i="0" u="none" kern="1200" baseline="0">
          <a:solidFill>
            <a:schemeClr val="tx1"/>
          </a:solidFill>
          <a:latin typeface="Times New Roman" panose="02020603050405020304" pitchFamily="18" charset="0"/>
          <a:ea typeface="楷体_GB2312" pitchFamily="49" charset="-122"/>
          <a:cs typeface="+mn-cs"/>
        </a:defRPr>
      </a:lvl8pPr>
      <a:lvl9pPr marL="3657600" lvl="8" indent="0" algn="l" defTabSz="914400" rtl="0" eaLnBrk="1" fontAlgn="base" latinLnBrk="0" hangingPunct="1">
        <a:lnSpc>
          <a:spcPct val="80000"/>
        </a:lnSpc>
        <a:spcBef>
          <a:spcPct val="50000"/>
        </a:spcBef>
        <a:spcAft>
          <a:spcPct val="0"/>
        </a:spcAft>
        <a:buNone/>
        <a:defRPr sz="2400" b="0" i="0" u="none" kern="1200" baseline="0">
          <a:solidFill>
            <a:schemeClr val="tx1"/>
          </a:solidFill>
          <a:latin typeface="Times New Roman" panose="02020603050405020304" pitchFamily="18" charset="0"/>
          <a:ea typeface="楷体_GB2312" pitchFamily="49" charset="-122"/>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00"/>
            </a:gs>
            <a:gs pos="50000">
              <a:srgbClr val="003399"/>
            </a:gs>
            <a:gs pos="100000">
              <a:srgbClr val="000000"/>
            </a:gs>
          </a:gsLst>
          <a:lin ang="5400000" scaled="1"/>
        </a:gradFill>
        <a:effectLst/>
      </p:bgPr>
    </p:bg>
    <p:spTree>
      <p:nvGrpSpPr>
        <p:cNvPr id="1" name=""/>
        <p:cNvGrpSpPr/>
        <p:nvPr/>
      </p:nvGrpSpPr>
      <p:grpSpPr>
        <a:xfrm>
          <a:off x="0" y="0"/>
          <a:ext cx="0" cy="0"/>
          <a:chOff x="0" y="0"/>
          <a:chExt cx="0" cy="0"/>
        </a:xfrm>
      </p:grpSpPr>
      <p:sp>
        <p:nvSpPr>
          <p:cNvPr id="10242" name="Rectangle 2"/>
          <p:cNvSpPr>
            <a:spLocks noGrp="1" noChangeArrowheads="1"/>
          </p:cNvSpPr>
          <p:nvPr>
            <p:ph type="body" idx="1"/>
          </p:nvPr>
        </p:nvSpPr>
        <p:spPr bwMode="auto">
          <a:xfrm>
            <a:off x="914400" y="1905000"/>
            <a:ext cx="754380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第二层</a:t>
            </a:r>
          </a:p>
          <a:p>
            <a:pPr lvl="2"/>
            <a:r>
              <a:rPr lang="zh-CN" altLang="en-US" smtClean="0"/>
              <a:t>第三层</a:t>
            </a:r>
          </a:p>
          <a:p>
            <a:pPr lvl="3"/>
            <a:r>
              <a:rPr lang="zh-CN" altLang="en-US" smtClean="0"/>
              <a:t>第四层</a:t>
            </a:r>
          </a:p>
          <a:p>
            <a:pPr lvl="4"/>
            <a:r>
              <a:rPr lang="zh-CN" altLang="en-US" smtClean="0"/>
              <a:t>第五层</a:t>
            </a:r>
          </a:p>
        </p:txBody>
      </p:sp>
      <p:sp>
        <p:nvSpPr>
          <p:cNvPr id="1027" name="Rectangle 5"/>
          <p:cNvSpPr>
            <a:spLocks noChangeArrowheads="1"/>
          </p:cNvSpPr>
          <p:nvPr/>
        </p:nvSpPr>
        <p:spPr bwMode="auto">
          <a:xfrm>
            <a:off x="1981200" y="533400"/>
            <a:ext cx="381000" cy="381000"/>
          </a:xfrm>
          <a:prstGeom prst="rect">
            <a:avLst/>
          </a:prstGeom>
          <a:noFill/>
          <a:ln w="57150">
            <a:solidFill>
              <a:schemeClr val="hlink"/>
            </a:solidFill>
            <a:miter lim="800000"/>
            <a:headEnd/>
            <a:tailEnd/>
          </a:ln>
          <a:effectLst/>
          <a:extLst>
            <a:ext uri="{909E8E84-426E-40DD-AFC4-6F175D3DCCD1}">
              <a14:hiddenFill xmlns:a14="http://schemas.microsoft.com/office/drawing/2010/main">
                <a:solidFill>
                  <a:srgbClr val="0000CC"/>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b="1">
                <a:solidFill>
                  <a:schemeClr val="tx1"/>
                </a:solidFill>
                <a:latin typeface="Times New Roman" charset="0"/>
                <a:ea typeface="楷体_GB2312" pitchFamily="49" charset="-122"/>
              </a:defRPr>
            </a:lvl1pPr>
            <a:lvl2pPr marL="742950" indent="-285750" eaLnBrk="0" hangingPunct="0">
              <a:defRPr kumimoji="1" sz="2400" b="1">
                <a:solidFill>
                  <a:schemeClr val="tx1"/>
                </a:solidFill>
                <a:latin typeface="Times New Roman" charset="0"/>
                <a:ea typeface="楷体_GB2312" pitchFamily="49" charset="-122"/>
              </a:defRPr>
            </a:lvl2pPr>
            <a:lvl3pPr marL="1143000" indent="-228600" eaLnBrk="0" hangingPunct="0">
              <a:defRPr kumimoji="1" sz="2400" b="1">
                <a:solidFill>
                  <a:schemeClr val="tx1"/>
                </a:solidFill>
                <a:latin typeface="Times New Roman" charset="0"/>
                <a:ea typeface="楷体_GB2312" pitchFamily="49" charset="-122"/>
              </a:defRPr>
            </a:lvl3pPr>
            <a:lvl4pPr marL="1600200" indent="-228600" eaLnBrk="0" hangingPunct="0">
              <a:defRPr kumimoji="1" sz="2400" b="1">
                <a:solidFill>
                  <a:schemeClr val="tx1"/>
                </a:solidFill>
                <a:latin typeface="Times New Roman" charset="0"/>
                <a:ea typeface="楷体_GB2312" pitchFamily="49" charset="-122"/>
              </a:defRPr>
            </a:lvl4pPr>
            <a:lvl5pPr marL="2057400" indent="-228600" eaLnBrk="0" hangingPunct="0">
              <a:defRPr kumimoji="1" sz="2400" b="1">
                <a:solidFill>
                  <a:schemeClr val="tx1"/>
                </a:solidFill>
                <a:latin typeface="Times New Roman" charset="0"/>
                <a:ea typeface="楷体_GB2312" pitchFamily="49" charset="-122"/>
              </a:defRPr>
            </a:lvl5pPr>
            <a:lvl6pPr marL="25146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6pPr>
            <a:lvl7pPr marL="29718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7pPr>
            <a:lvl8pPr marL="34290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8pPr>
            <a:lvl9pPr marL="38862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9pPr>
          </a:lstStyle>
          <a:p>
            <a:pPr algn="ctr" eaLnBrk="1" hangingPunct="1">
              <a:lnSpc>
                <a:spcPct val="100000"/>
              </a:lnSpc>
              <a:spcBef>
                <a:spcPct val="0"/>
              </a:spcBef>
              <a:buFontTx/>
              <a:buNone/>
              <a:defRPr/>
            </a:pPr>
            <a:endParaRPr lang="zh-CN" altLang="zh-CN" b="0" smtClean="0">
              <a:latin typeface="Arial" charset="0"/>
              <a:ea typeface="宋体" pitchFamily="2" charset="-122"/>
            </a:endParaRPr>
          </a:p>
        </p:txBody>
      </p:sp>
      <p:sp>
        <p:nvSpPr>
          <p:cNvPr id="1028" name="Rectangle 8"/>
          <p:cNvSpPr>
            <a:spLocks noChangeArrowheads="1"/>
          </p:cNvSpPr>
          <p:nvPr/>
        </p:nvSpPr>
        <p:spPr bwMode="auto">
          <a:xfrm>
            <a:off x="2362200" y="152400"/>
            <a:ext cx="381000" cy="381000"/>
          </a:xfrm>
          <a:prstGeom prst="rect">
            <a:avLst/>
          </a:prstGeom>
          <a:noFill/>
          <a:ln w="57150">
            <a:solidFill>
              <a:schemeClr val="hlink"/>
            </a:solidFill>
            <a:miter lim="800000"/>
            <a:headEnd/>
            <a:tailEnd/>
          </a:ln>
          <a:effectLst/>
          <a:extLst>
            <a:ext uri="{909E8E84-426E-40DD-AFC4-6F175D3DCCD1}">
              <a14:hiddenFill xmlns:a14="http://schemas.microsoft.com/office/drawing/2010/main">
                <a:solidFill>
                  <a:srgbClr val="CC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b="1">
                <a:solidFill>
                  <a:schemeClr val="tx1"/>
                </a:solidFill>
                <a:latin typeface="Times New Roman" charset="0"/>
                <a:ea typeface="楷体_GB2312" pitchFamily="49" charset="-122"/>
              </a:defRPr>
            </a:lvl1pPr>
            <a:lvl2pPr marL="742950" indent="-285750" eaLnBrk="0" hangingPunct="0">
              <a:defRPr kumimoji="1" sz="2400" b="1">
                <a:solidFill>
                  <a:schemeClr val="tx1"/>
                </a:solidFill>
                <a:latin typeface="Times New Roman" charset="0"/>
                <a:ea typeface="楷体_GB2312" pitchFamily="49" charset="-122"/>
              </a:defRPr>
            </a:lvl2pPr>
            <a:lvl3pPr marL="1143000" indent="-228600" eaLnBrk="0" hangingPunct="0">
              <a:defRPr kumimoji="1" sz="2400" b="1">
                <a:solidFill>
                  <a:schemeClr val="tx1"/>
                </a:solidFill>
                <a:latin typeface="Times New Roman" charset="0"/>
                <a:ea typeface="楷体_GB2312" pitchFamily="49" charset="-122"/>
              </a:defRPr>
            </a:lvl3pPr>
            <a:lvl4pPr marL="1600200" indent="-228600" eaLnBrk="0" hangingPunct="0">
              <a:defRPr kumimoji="1" sz="2400" b="1">
                <a:solidFill>
                  <a:schemeClr val="tx1"/>
                </a:solidFill>
                <a:latin typeface="Times New Roman" charset="0"/>
                <a:ea typeface="楷体_GB2312" pitchFamily="49" charset="-122"/>
              </a:defRPr>
            </a:lvl4pPr>
            <a:lvl5pPr marL="2057400" indent="-228600" eaLnBrk="0" hangingPunct="0">
              <a:defRPr kumimoji="1" sz="2400" b="1">
                <a:solidFill>
                  <a:schemeClr val="tx1"/>
                </a:solidFill>
                <a:latin typeface="Times New Roman" charset="0"/>
                <a:ea typeface="楷体_GB2312" pitchFamily="49" charset="-122"/>
              </a:defRPr>
            </a:lvl5pPr>
            <a:lvl6pPr marL="25146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6pPr>
            <a:lvl7pPr marL="29718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7pPr>
            <a:lvl8pPr marL="34290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8pPr>
            <a:lvl9pPr marL="38862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9pPr>
          </a:lstStyle>
          <a:p>
            <a:pPr algn="ctr" eaLnBrk="1" hangingPunct="1">
              <a:lnSpc>
                <a:spcPct val="100000"/>
              </a:lnSpc>
              <a:spcBef>
                <a:spcPct val="0"/>
              </a:spcBef>
              <a:buFontTx/>
              <a:buNone/>
              <a:defRPr/>
            </a:pPr>
            <a:endParaRPr lang="zh-CN" altLang="zh-CN" b="0" smtClean="0">
              <a:latin typeface="Arial" charset="0"/>
              <a:ea typeface="宋体" pitchFamily="2" charset="-122"/>
            </a:endParaRPr>
          </a:p>
        </p:txBody>
      </p:sp>
      <p:sp>
        <p:nvSpPr>
          <p:cNvPr id="1029" name="Rectangle 9"/>
          <p:cNvSpPr>
            <a:spLocks noChangeArrowheads="1"/>
          </p:cNvSpPr>
          <p:nvPr/>
        </p:nvSpPr>
        <p:spPr bwMode="auto">
          <a:xfrm>
            <a:off x="0" y="755650"/>
            <a:ext cx="5867400" cy="76200"/>
          </a:xfrm>
          <a:prstGeom prst="rect">
            <a:avLst/>
          </a:prstGeom>
          <a:noFill/>
          <a:ln w="57150">
            <a:solidFill>
              <a:schemeClr val="hlink"/>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b="1">
                <a:solidFill>
                  <a:schemeClr val="tx1"/>
                </a:solidFill>
                <a:latin typeface="Times New Roman" charset="0"/>
                <a:ea typeface="楷体_GB2312" pitchFamily="49" charset="-122"/>
              </a:defRPr>
            </a:lvl1pPr>
            <a:lvl2pPr marL="742950" indent="-285750" eaLnBrk="0" hangingPunct="0">
              <a:defRPr kumimoji="1" sz="2400" b="1">
                <a:solidFill>
                  <a:schemeClr val="tx1"/>
                </a:solidFill>
                <a:latin typeface="Times New Roman" charset="0"/>
                <a:ea typeface="楷体_GB2312" pitchFamily="49" charset="-122"/>
              </a:defRPr>
            </a:lvl2pPr>
            <a:lvl3pPr marL="1143000" indent="-228600" eaLnBrk="0" hangingPunct="0">
              <a:defRPr kumimoji="1" sz="2400" b="1">
                <a:solidFill>
                  <a:schemeClr val="tx1"/>
                </a:solidFill>
                <a:latin typeface="Times New Roman" charset="0"/>
                <a:ea typeface="楷体_GB2312" pitchFamily="49" charset="-122"/>
              </a:defRPr>
            </a:lvl3pPr>
            <a:lvl4pPr marL="1600200" indent="-228600" eaLnBrk="0" hangingPunct="0">
              <a:defRPr kumimoji="1" sz="2400" b="1">
                <a:solidFill>
                  <a:schemeClr val="tx1"/>
                </a:solidFill>
                <a:latin typeface="Times New Roman" charset="0"/>
                <a:ea typeface="楷体_GB2312" pitchFamily="49" charset="-122"/>
              </a:defRPr>
            </a:lvl4pPr>
            <a:lvl5pPr marL="2057400" indent="-228600" eaLnBrk="0" hangingPunct="0">
              <a:defRPr kumimoji="1" sz="2400" b="1">
                <a:solidFill>
                  <a:schemeClr val="tx1"/>
                </a:solidFill>
                <a:latin typeface="Times New Roman" charset="0"/>
                <a:ea typeface="楷体_GB2312" pitchFamily="49" charset="-122"/>
              </a:defRPr>
            </a:lvl5pPr>
            <a:lvl6pPr marL="25146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6pPr>
            <a:lvl7pPr marL="29718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7pPr>
            <a:lvl8pPr marL="34290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8pPr>
            <a:lvl9pPr marL="38862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9pPr>
          </a:lstStyle>
          <a:p>
            <a:pPr algn="ctr" eaLnBrk="1" hangingPunct="1">
              <a:lnSpc>
                <a:spcPct val="100000"/>
              </a:lnSpc>
              <a:spcBef>
                <a:spcPct val="0"/>
              </a:spcBef>
              <a:buFontTx/>
              <a:buNone/>
              <a:defRPr/>
            </a:pPr>
            <a:endParaRPr lang="zh-CN" altLang="zh-CN" b="0" smtClean="0">
              <a:latin typeface="Arial" charset="0"/>
              <a:ea typeface="宋体" pitchFamily="2" charset="-122"/>
            </a:endParaRPr>
          </a:p>
        </p:txBody>
      </p:sp>
      <p:sp>
        <p:nvSpPr>
          <p:cNvPr id="1030" name="Rectangle 10"/>
          <p:cNvSpPr>
            <a:spLocks noChangeArrowheads="1"/>
          </p:cNvSpPr>
          <p:nvPr/>
        </p:nvSpPr>
        <p:spPr bwMode="auto">
          <a:xfrm>
            <a:off x="5715000" y="609600"/>
            <a:ext cx="304800" cy="304800"/>
          </a:xfrm>
          <a:prstGeom prst="rect">
            <a:avLst/>
          </a:prstGeom>
          <a:solidFill>
            <a:schemeClr val="accent2"/>
          </a:solidFill>
          <a:ln w="5715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b="1">
                <a:solidFill>
                  <a:schemeClr val="tx1"/>
                </a:solidFill>
                <a:latin typeface="Times New Roman" charset="0"/>
                <a:ea typeface="楷体_GB2312" pitchFamily="49" charset="-122"/>
              </a:defRPr>
            </a:lvl1pPr>
            <a:lvl2pPr marL="742950" indent="-285750" eaLnBrk="0" hangingPunct="0">
              <a:defRPr kumimoji="1" sz="2400" b="1">
                <a:solidFill>
                  <a:schemeClr val="tx1"/>
                </a:solidFill>
                <a:latin typeface="Times New Roman" charset="0"/>
                <a:ea typeface="楷体_GB2312" pitchFamily="49" charset="-122"/>
              </a:defRPr>
            </a:lvl2pPr>
            <a:lvl3pPr marL="1143000" indent="-228600" eaLnBrk="0" hangingPunct="0">
              <a:defRPr kumimoji="1" sz="2400" b="1">
                <a:solidFill>
                  <a:schemeClr val="tx1"/>
                </a:solidFill>
                <a:latin typeface="Times New Roman" charset="0"/>
                <a:ea typeface="楷体_GB2312" pitchFamily="49" charset="-122"/>
              </a:defRPr>
            </a:lvl3pPr>
            <a:lvl4pPr marL="1600200" indent="-228600" eaLnBrk="0" hangingPunct="0">
              <a:defRPr kumimoji="1" sz="2400" b="1">
                <a:solidFill>
                  <a:schemeClr val="tx1"/>
                </a:solidFill>
                <a:latin typeface="Times New Roman" charset="0"/>
                <a:ea typeface="楷体_GB2312" pitchFamily="49" charset="-122"/>
              </a:defRPr>
            </a:lvl4pPr>
            <a:lvl5pPr marL="2057400" indent="-228600" eaLnBrk="0" hangingPunct="0">
              <a:defRPr kumimoji="1" sz="2400" b="1">
                <a:solidFill>
                  <a:schemeClr val="tx1"/>
                </a:solidFill>
                <a:latin typeface="Times New Roman" charset="0"/>
                <a:ea typeface="楷体_GB2312" pitchFamily="49" charset="-122"/>
              </a:defRPr>
            </a:lvl5pPr>
            <a:lvl6pPr marL="25146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6pPr>
            <a:lvl7pPr marL="29718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7pPr>
            <a:lvl8pPr marL="34290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8pPr>
            <a:lvl9pPr marL="38862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9pPr>
          </a:lstStyle>
          <a:p>
            <a:pPr algn="ctr" eaLnBrk="1" hangingPunct="1">
              <a:lnSpc>
                <a:spcPct val="100000"/>
              </a:lnSpc>
              <a:spcBef>
                <a:spcPct val="0"/>
              </a:spcBef>
              <a:buFontTx/>
              <a:buNone/>
              <a:defRPr/>
            </a:pPr>
            <a:endParaRPr lang="zh-CN" altLang="zh-CN" b="0" smtClean="0">
              <a:latin typeface="Arial" charset="0"/>
              <a:ea typeface="宋体" pitchFamily="2" charset="-122"/>
            </a:endParaRPr>
          </a:p>
        </p:txBody>
      </p:sp>
      <p:sp>
        <p:nvSpPr>
          <p:cNvPr id="1031" name="Rectangle 11"/>
          <p:cNvSpPr>
            <a:spLocks noChangeArrowheads="1"/>
          </p:cNvSpPr>
          <p:nvPr/>
        </p:nvSpPr>
        <p:spPr bwMode="auto">
          <a:xfrm>
            <a:off x="5562600" y="457200"/>
            <a:ext cx="304800" cy="304800"/>
          </a:xfrm>
          <a:prstGeom prst="rect">
            <a:avLst/>
          </a:prstGeom>
          <a:solidFill>
            <a:schemeClr val="accent1"/>
          </a:solidFill>
          <a:ln w="5715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b="1">
                <a:solidFill>
                  <a:schemeClr val="tx1"/>
                </a:solidFill>
                <a:latin typeface="Times New Roman" charset="0"/>
                <a:ea typeface="楷体_GB2312" pitchFamily="49" charset="-122"/>
              </a:defRPr>
            </a:lvl1pPr>
            <a:lvl2pPr marL="742950" indent="-285750" eaLnBrk="0" hangingPunct="0">
              <a:defRPr kumimoji="1" sz="2400" b="1">
                <a:solidFill>
                  <a:schemeClr val="tx1"/>
                </a:solidFill>
                <a:latin typeface="Times New Roman" charset="0"/>
                <a:ea typeface="楷体_GB2312" pitchFamily="49" charset="-122"/>
              </a:defRPr>
            </a:lvl2pPr>
            <a:lvl3pPr marL="1143000" indent="-228600" eaLnBrk="0" hangingPunct="0">
              <a:defRPr kumimoji="1" sz="2400" b="1">
                <a:solidFill>
                  <a:schemeClr val="tx1"/>
                </a:solidFill>
                <a:latin typeface="Times New Roman" charset="0"/>
                <a:ea typeface="楷体_GB2312" pitchFamily="49" charset="-122"/>
              </a:defRPr>
            </a:lvl3pPr>
            <a:lvl4pPr marL="1600200" indent="-228600" eaLnBrk="0" hangingPunct="0">
              <a:defRPr kumimoji="1" sz="2400" b="1">
                <a:solidFill>
                  <a:schemeClr val="tx1"/>
                </a:solidFill>
                <a:latin typeface="Times New Roman" charset="0"/>
                <a:ea typeface="楷体_GB2312" pitchFamily="49" charset="-122"/>
              </a:defRPr>
            </a:lvl4pPr>
            <a:lvl5pPr marL="2057400" indent="-228600" eaLnBrk="0" hangingPunct="0">
              <a:defRPr kumimoji="1" sz="2400" b="1">
                <a:solidFill>
                  <a:schemeClr val="tx1"/>
                </a:solidFill>
                <a:latin typeface="Times New Roman" charset="0"/>
                <a:ea typeface="楷体_GB2312" pitchFamily="49" charset="-122"/>
              </a:defRPr>
            </a:lvl5pPr>
            <a:lvl6pPr marL="25146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6pPr>
            <a:lvl7pPr marL="29718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7pPr>
            <a:lvl8pPr marL="34290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8pPr>
            <a:lvl9pPr marL="38862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9pPr>
          </a:lstStyle>
          <a:p>
            <a:pPr algn="ctr" eaLnBrk="1" hangingPunct="1">
              <a:lnSpc>
                <a:spcPct val="100000"/>
              </a:lnSpc>
              <a:spcBef>
                <a:spcPct val="0"/>
              </a:spcBef>
              <a:buFontTx/>
              <a:buNone/>
              <a:defRPr/>
            </a:pPr>
            <a:endParaRPr lang="zh-CN" altLang="zh-CN" b="0" smtClean="0">
              <a:latin typeface="Arial" charset="0"/>
              <a:ea typeface="宋体" pitchFamily="2" charset="-122"/>
            </a:endParaRPr>
          </a:p>
        </p:txBody>
      </p:sp>
      <p:sp>
        <p:nvSpPr>
          <p:cNvPr id="1032" name="Rectangle 17"/>
          <p:cNvSpPr>
            <a:spLocks noGrp="1" noChangeArrowheads="1"/>
          </p:cNvSpPr>
          <p:nvPr>
            <p:ph type="title"/>
          </p:nvPr>
        </p:nvSpPr>
        <p:spPr bwMode="auto">
          <a:xfrm>
            <a:off x="914400" y="990600"/>
            <a:ext cx="7086600"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0260" name="Rectangle 20"/>
          <p:cNvSpPr>
            <a:spLocks noGrp="1" noChangeArrowheads="1"/>
          </p:cNvSpPr>
          <p:nvPr>
            <p:ph type="sldNum" sz="quarter" idx="4"/>
          </p:nvPr>
        </p:nvSpPr>
        <p:spPr bwMode="auto">
          <a:xfrm>
            <a:off x="8534400" y="6477000"/>
            <a:ext cx="381000" cy="304800"/>
          </a:xfrm>
          <a:prstGeom prst="rect">
            <a:avLst/>
          </a:prstGeom>
          <a:solidFill>
            <a:schemeClr val="accent1"/>
          </a:solidFill>
          <a:ln w="5715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bodyPr>
          <a:lstStyle>
            <a:lvl1pPr algn="ctr">
              <a:lnSpc>
                <a:spcPct val="100000"/>
              </a:lnSpc>
              <a:spcBef>
                <a:spcPct val="0"/>
              </a:spcBef>
              <a:buFontTx/>
              <a:buNone/>
              <a:defRPr sz="1800">
                <a:solidFill>
                  <a:schemeClr val="bg1"/>
                </a:solidFill>
                <a:latin typeface="Tahoma" panose="020B0604030504040204" pitchFamily="34" charset="0"/>
                <a:ea typeface="宋体" panose="02010600030101010101" pitchFamily="2" charset="-122"/>
              </a:defRPr>
            </a:lvl1pPr>
          </a:lstStyle>
          <a:p>
            <a:fld id="{1A151AC1-88EB-4D79-9087-6EAD3860A8CF}" type="slidenum">
              <a:rPr lang="en-US" altLang="zh-CN"/>
              <a:pPr/>
              <a:t>‹#›</a:t>
            </a:fld>
            <a:endParaRPr lang="en-US" altLang="zh-CN"/>
          </a:p>
        </p:txBody>
      </p:sp>
      <p:sp>
        <p:nvSpPr>
          <p:cNvPr id="1034" name="Rectangle 22"/>
          <p:cNvSpPr>
            <a:spLocks noChangeArrowheads="1"/>
          </p:cNvSpPr>
          <p:nvPr/>
        </p:nvSpPr>
        <p:spPr bwMode="auto">
          <a:xfrm>
            <a:off x="1981200" y="533400"/>
            <a:ext cx="381000" cy="381000"/>
          </a:xfrm>
          <a:prstGeom prst="rect">
            <a:avLst/>
          </a:prstGeom>
          <a:solidFill>
            <a:schemeClr val="accent2"/>
          </a:solidFill>
          <a:ln w="5715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b="1">
                <a:solidFill>
                  <a:schemeClr val="tx1"/>
                </a:solidFill>
                <a:latin typeface="Times New Roman" charset="0"/>
                <a:ea typeface="楷体_GB2312" pitchFamily="49" charset="-122"/>
              </a:defRPr>
            </a:lvl1pPr>
            <a:lvl2pPr marL="742950" indent="-285750" eaLnBrk="0" hangingPunct="0">
              <a:defRPr kumimoji="1" sz="2400" b="1">
                <a:solidFill>
                  <a:schemeClr val="tx1"/>
                </a:solidFill>
                <a:latin typeface="Times New Roman" charset="0"/>
                <a:ea typeface="楷体_GB2312" pitchFamily="49" charset="-122"/>
              </a:defRPr>
            </a:lvl2pPr>
            <a:lvl3pPr marL="1143000" indent="-228600" eaLnBrk="0" hangingPunct="0">
              <a:defRPr kumimoji="1" sz="2400" b="1">
                <a:solidFill>
                  <a:schemeClr val="tx1"/>
                </a:solidFill>
                <a:latin typeface="Times New Roman" charset="0"/>
                <a:ea typeface="楷体_GB2312" pitchFamily="49" charset="-122"/>
              </a:defRPr>
            </a:lvl3pPr>
            <a:lvl4pPr marL="1600200" indent="-228600" eaLnBrk="0" hangingPunct="0">
              <a:defRPr kumimoji="1" sz="2400" b="1">
                <a:solidFill>
                  <a:schemeClr val="tx1"/>
                </a:solidFill>
                <a:latin typeface="Times New Roman" charset="0"/>
                <a:ea typeface="楷体_GB2312" pitchFamily="49" charset="-122"/>
              </a:defRPr>
            </a:lvl4pPr>
            <a:lvl5pPr marL="2057400" indent="-228600" eaLnBrk="0" hangingPunct="0">
              <a:defRPr kumimoji="1" sz="2400" b="1">
                <a:solidFill>
                  <a:schemeClr val="tx1"/>
                </a:solidFill>
                <a:latin typeface="Times New Roman" charset="0"/>
                <a:ea typeface="楷体_GB2312" pitchFamily="49" charset="-122"/>
              </a:defRPr>
            </a:lvl5pPr>
            <a:lvl6pPr marL="25146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6pPr>
            <a:lvl7pPr marL="29718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7pPr>
            <a:lvl8pPr marL="34290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8pPr>
            <a:lvl9pPr marL="38862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9pPr>
          </a:lstStyle>
          <a:p>
            <a:pPr eaLnBrk="1" hangingPunct="1">
              <a:defRPr/>
            </a:pPr>
            <a:endParaRPr lang="zh-CN" altLang="en-US" smtClean="0"/>
          </a:p>
        </p:txBody>
      </p:sp>
      <p:grpSp>
        <p:nvGrpSpPr>
          <p:cNvPr id="1035" name="Group 36"/>
          <p:cNvGrpSpPr>
            <a:grpSpLocks/>
          </p:cNvGrpSpPr>
          <p:nvPr userDrawn="1"/>
        </p:nvGrpSpPr>
        <p:grpSpPr bwMode="auto">
          <a:xfrm>
            <a:off x="304800" y="762000"/>
            <a:ext cx="762000" cy="762000"/>
            <a:chOff x="480" y="432"/>
            <a:chExt cx="480" cy="480"/>
          </a:xfrm>
        </p:grpSpPr>
        <p:sp>
          <p:nvSpPr>
            <p:cNvPr id="1037" name="Rectangle 6"/>
            <p:cNvSpPr>
              <a:spLocks noChangeArrowheads="1"/>
            </p:cNvSpPr>
            <p:nvPr/>
          </p:nvSpPr>
          <p:spPr bwMode="auto">
            <a:xfrm>
              <a:off x="480" y="672"/>
              <a:ext cx="240" cy="240"/>
            </a:xfrm>
            <a:prstGeom prst="rect">
              <a:avLst/>
            </a:prstGeom>
            <a:noFill/>
            <a:ln w="57150">
              <a:solidFill>
                <a:schemeClr val="hlink"/>
              </a:solidFill>
              <a:miter lim="800000"/>
              <a:headEnd/>
              <a:tailEnd/>
            </a:ln>
            <a:effectLst/>
            <a:extLst>
              <a:ext uri="{909E8E84-426E-40DD-AFC4-6F175D3DCCD1}">
                <a14:hiddenFill xmlns:a14="http://schemas.microsoft.com/office/drawing/2010/main">
                  <a:solidFill>
                    <a:srgbClr val="0000CC"/>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b="1">
                  <a:solidFill>
                    <a:schemeClr val="tx1"/>
                  </a:solidFill>
                  <a:latin typeface="Times New Roman" charset="0"/>
                  <a:ea typeface="楷体_GB2312" pitchFamily="49" charset="-122"/>
                </a:defRPr>
              </a:lvl1pPr>
              <a:lvl2pPr marL="742950" indent="-285750" eaLnBrk="0" hangingPunct="0">
                <a:defRPr kumimoji="1" sz="2400" b="1">
                  <a:solidFill>
                    <a:schemeClr val="tx1"/>
                  </a:solidFill>
                  <a:latin typeface="Times New Roman" charset="0"/>
                  <a:ea typeface="楷体_GB2312" pitchFamily="49" charset="-122"/>
                </a:defRPr>
              </a:lvl2pPr>
              <a:lvl3pPr marL="1143000" indent="-228600" eaLnBrk="0" hangingPunct="0">
                <a:defRPr kumimoji="1" sz="2400" b="1">
                  <a:solidFill>
                    <a:schemeClr val="tx1"/>
                  </a:solidFill>
                  <a:latin typeface="Times New Roman" charset="0"/>
                  <a:ea typeface="楷体_GB2312" pitchFamily="49" charset="-122"/>
                </a:defRPr>
              </a:lvl3pPr>
              <a:lvl4pPr marL="1600200" indent="-228600" eaLnBrk="0" hangingPunct="0">
                <a:defRPr kumimoji="1" sz="2400" b="1">
                  <a:solidFill>
                    <a:schemeClr val="tx1"/>
                  </a:solidFill>
                  <a:latin typeface="Times New Roman" charset="0"/>
                  <a:ea typeface="楷体_GB2312" pitchFamily="49" charset="-122"/>
                </a:defRPr>
              </a:lvl4pPr>
              <a:lvl5pPr marL="2057400" indent="-228600" eaLnBrk="0" hangingPunct="0">
                <a:defRPr kumimoji="1" sz="2400" b="1">
                  <a:solidFill>
                    <a:schemeClr val="tx1"/>
                  </a:solidFill>
                  <a:latin typeface="Times New Roman" charset="0"/>
                  <a:ea typeface="楷体_GB2312" pitchFamily="49" charset="-122"/>
                </a:defRPr>
              </a:lvl5pPr>
              <a:lvl6pPr marL="25146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6pPr>
              <a:lvl7pPr marL="29718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7pPr>
              <a:lvl8pPr marL="34290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8pPr>
              <a:lvl9pPr marL="38862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9pPr>
            </a:lstStyle>
            <a:p>
              <a:pPr algn="ctr" eaLnBrk="1" hangingPunct="1">
                <a:lnSpc>
                  <a:spcPct val="100000"/>
                </a:lnSpc>
                <a:spcBef>
                  <a:spcPct val="0"/>
                </a:spcBef>
                <a:buFontTx/>
                <a:buNone/>
                <a:defRPr/>
              </a:pPr>
              <a:endParaRPr lang="zh-CN" altLang="zh-CN" b="0" smtClean="0">
                <a:latin typeface="Arial" charset="0"/>
                <a:ea typeface="宋体" pitchFamily="2" charset="-122"/>
              </a:endParaRPr>
            </a:p>
          </p:txBody>
        </p:sp>
        <p:sp>
          <p:nvSpPr>
            <p:cNvPr id="1038" name="Rectangle 7"/>
            <p:cNvSpPr>
              <a:spLocks noChangeArrowheads="1"/>
            </p:cNvSpPr>
            <p:nvPr/>
          </p:nvSpPr>
          <p:spPr bwMode="auto">
            <a:xfrm>
              <a:off x="720" y="432"/>
              <a:ext cx="240" cy="240"/>
            </a:xfrm>
            <a:prstGeom prst="rect">
              <a:avLst/>
            </a:prstGeom>
            <a:noFill/>
            <a:ln w="57150">
              <a:solidFill>
                <a:schemeClr val="hlink"/>
              </a:solidFill>
              <a:miter lim="800000"/>
              <a:headEnd/>
              <a:tailEnd/>
            </a:ln>
            <a:effectLst/>
            <a:extLst>
              <a:ext uri="{909E8E84-426E-40DD-AFC4-6F175D3DCCD1}">
                <a14:hiddenFill xmlns:a14="http://schemas.microsoft.com/office/drawing/2010/main">
                  <a:solidFill>
                    <a:srgbClr val="0099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b="1">
                  <a:solidFill>
                    <a:schemeClr val="tx1"/>
                  </a:solidFill>
                  <a:latin typeface="Times New Roman" charset="0"/>
                  <a:ea typeface="楷体_GB2312" pitchFamily="49" charset="-122"/>
                </a:defRPr>
              </a:lvl1pPr>
              <a:lvl2pPr marL="742950" indent="-285750" eaLnBrk="0" hangingPunct="0">
                <a:defRPr kumimoji="1" sz="2400" b="1">
                  <a:solidFill>
                    <a:schemeClr val="tx1"/>
                  </a:solidFill>
                  <a:latin typeface="Times New Roman" charset="0"/>
                  <a:ea typeface="楷体_GB2312" pitchFamily="49" charset="-122"/>
                </a:defRPr>
              </a:lvl2pPr>
              <a:lvl3pPr marL="1143000" indent="-228600" eaLnBrk="0" hangingPunct="0">
                <a:defRPr kumimoji="1" sz="2400" b="1">
                  <a:solidFill>
                    <a:schemeClr val="tx1"/>
                  </a:solidFill>
                  <a:latin typeface="Times New Roman" charset="0"/>
                  <a:ea typeface="楷体_GB2312" pitchFamily="49" charset="-122"/>
                </a:defRPr>
              </a:lvl3pPr>
              <a:lvl4pPr marL="1600200" indent="-228600" eaLnBrk="0" hangingPunct="0">
                <a:defRPr kumimoji="1" sz="2400" b="1">
                  <a:solidFill>
                    <a:schemeClr val="tx1"/>
                  </a:solidFill>
                  <a:latin typeface="Times New Roman" charset="0"/>
                  <a:ea typeface="楷体_GB2312" pitchFamily="49" charset="-122"/>
                </a:defRPr>
              </a:lvl4pPr>
              <a:lvl5pPr marL="2057400" indent="-228600" eaLnBrk="0" hangingPunct="0">
                <a:defRPr kumimoji="1" sz="2400" b="1">
                  <a:solidFill>
                    <a:schemeClr val="tx1"/>
                  </a:solidFill>
                  <a:latin typeface="Times New Roman" charset="0"/>
                  <a:ea typeface="楷体_GB2312" pitchFamily="49" charset="-122"/>
                </a:defRPr>
              </a:lvl5pPr>
              <a:lvl6pPr marL="25146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6pPr>
              <a:lvl7pPr marL="29718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7pPr>
              <a:lvl8pPr marL="34290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8pPr>
              <a:lvl9pPr marL="38862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9pPr>
            </a:lstStyle>
            <a:p>
              <a:pPr algn="ctr" eaLnBrk="1" hangingPunct="1">
                <a:lnSpc>
                  <a:spcPct val="100000"/>
                </a:lnSpc>
                <a:spcBef>
                  <a:spcPct val="0"/>
                </a:spcBef>
                <a:buFontTx/>
                <a:buNone/>
                <a:defRPr/>
              </a:pPr>
              <a:endParaRPr lang="zh-CN" altLang="zh-CN" b="0" smtClean="0">
                <a:latin typeface="Arial" charset="0"/>
                <a:ea typeface="宋体" pitchFamily="2" charset="-122"/>
              </a:endParaRPr>
            </a:p>
          </p:txBody>
        </p:sp>
        <p:sp>
          <p:nvSpPr>
            <p:cNvPr id="1039" name="Rectangle 23"/>
            <p:cNvSpPr>
              <a:spLocks noChangeArrowheads="1"/>
            </p:cNvSpPr>
            <p:nvPr/>
          </p:nvSpPr>
          <p:spPr bwMode="auto">
            <a:xfrm>
              <a:off x="480" y="672"/>
              <a:ext cx="240" cy="240"/>
            </a:xfrm>
            <a:prstGeom prst="rect">
              <a:avLst/>
            </a:prstGeom>
            <a:solidFill>
              <a:schemeClr val="accent2"/>
            </a:solidFill>
            <a:ln w="5715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b="1">
                  <a:solidFill>
                    <a:schemeClr val="tx1"/>
                  </a:solidFill>
                  <a:latin typeface="Times New Roman" charset="0"/>
                  <a:ea typeface="楷体_GB2312" pitchFamily="49" charset="-122"/>
                </a:defRPr>
              </a:lvl1pPr>
              <a:lvl2pPr marL="742950" indent="-285750" eaLnBrk="0" hangingPunct="0">
                <a:defRPr kumimoji="1" sz="2400" b="1">
                  <a:solidFill>
                    <a:schemeClr val="tx1"/>
                  </a:solidFill>
                  <a:latin typeface="Times New Roman" charset="0"/>
                  <a:ea typeface="楷体_GB2312" pitchFamily="49" charset="-122"/>
                </a:defRPr>
              </a:lvl2pPr>
              <a:lvl3pPr marL="1143000" indent="-228600" eaLnBrk="0" hangingPunct="0">
                <a:defRPr kumimoji="1" sz="2400" b="1">
                  <a:solidFill>
                    <a:schemeClr val="tx1"/>
                  </a:solidFill>
                  <a:latin typeface="Times New Roman" charset="0"/>
                  <a:ea typeface="楷体_GB2312" pitchFamily="49" charset="-122"/>
                </a:defRPr>
              </a:lvl3pPr>
              <a:lvl4pPr marL="1600200" indent="-228600" eaLnBrk="0" hangingPunct="0">
                <a:defRPr kumimoji="1" sz="2400" b="1">
                  <a:solidFill>
                    <a:schemeClr val="tx1"/>
                  </a:solidFill>
                  <a:latin typeface="Times New Roman" charset="0"/>
                  <a:ea typeface="楷体_GB2312" pitchFamily="49" charset="-122"/>
                </a:defRPr>
              </a:lvl4pPr>
              <a:lvl5pPr marL="2057400" indent="-228600" eaLnBrk="0" hangingPunct="0">
                <a:defRPr kumimoji="1" sz="2400" b="1">
                  <a:solidFill>
                    <a:schemeClr val="tx1"/>
                  </a:solidFill>
                  <a:latin typeface="Times New Roman" charset="0"/>
                  <a:ea typeface="楷体_GB2312" pitchFamily="49" charset="-122"/>
                </a:defRPr>
              </a:lvl5pPr>
              <a:lvl6pPr marL="25146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6pPr>
              <a:lvl7pPr marL="29718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7pPr>
              <a:lvl8pPr marL="34290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8pPr>
              <a:lvl9pPr marL="38862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9pPr>
            </a:lstStyle>
            <a:p>
              <a:pPr eaLnBrk="1" hangingPunct="1">
                <a:defRPr/>
              </a:pPr>
              <a:endParaRPr lang="zh-CN" altLang="en-US" smtClean="0"/>
            </a:p>
          </p:txBody>
        </p:sp>
        <p:sp>
          <p:nvSpPr>
            <p:cNvPr id="1040" name="Rectangle 24"/>
            <p:cNvSpPr>
              <a:spLocks noChangeArrowheads="1"/>
            </p:cNvSpPr>
            <p:nvPr/>
          </p:nvSpPr>
          <p:spPr bwMode="auto">
            <a:xfrm>
              <a:off x="720" y="432"/>
              <a:ext cx="240" cy="240"/>
            </a:xfrm>
            <a:prstGeom prst="rect">
              <a:avLst/>
            </a:prstGeom>
            <a:solidFill>
              <a:schemeClr val="tx2"/>
            </a:solidFill>
            <a:ln w="5715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b="1">
                  <a:solidFill>
                    <a:schemeClr val="tx1"/>
                  </a:solidFill>
                  <a:latin typeface="Times New Roman" charset="0"/>
                  <a:ea typeface="楷体_GB2312" pitchFamily="49" charset="-122"/>
                </a:defRPr>
              </a:lvl1pPr>
              <a:lvl2pPr marL="742950" indent="-285750" eaLnBrk="0" hangingPunct="0">
                <a:defRPr kumimoji="1" sz="2400" b="1">
                  <a:solidFill>
                    <a:schemeClr val="tx1"/>
                  </a:solidFill>
                  <a:latin typeface="Times New Roman" charset="0"/>
                  <a:ea typeface="楷体_GB2312" pitchFamily="49" charset="-122"/>
                </a:defRPr>
              </a:lvl2pPr>
              <a:lvl3pPr marL="1143000" indent="-228600" eaLnBrk="0" hangingPunct="0">
                <a:defRPr kumimoji="1" sz="2400" b="1">
                  <a:solidFill>
                    <a:schemeClr val="tx1"/>
                  </a:solidFill>
                  <a:latin typeface="Times New Roman" charset="0"/>
                  <a:ea typeface="楷体_GB2312" pitchFamily="49" charset="-122"/>
                </a:defRPr>
              </a:lvl3pPr>
              <a:lvl4pPr marL="1600200" indent="-228600" eaLnBrk="0" hangingPunct="0">
                <a:defRPr kumimoji="1" sz="2400" b="1">
                  <a:solidFill>
                    <a:schemeClr val="tx1"/>
                  </a:solidFill>
                  <a:latin typeface="Times New Roman" charset="0"/>
                  <a:ea typeface="楷体_GB2312" pitchFamily="49" charset="-122"/>
                </a:defRPr>
              </a:lvl4pPr>
              <a:lvl5pPr marL="2057400" indent="-228600" eaLnBrk="0" hangingPunct="0">
                <a:defRPr kumimoji="1" sz="2400" b="1">
                  <a:solidFill>
                    <a:schemeClr val="tx1"/>
                  </a:solidFill>
                  <a:latin typeface="Times New Roman" charset="0"/>
                  <a:ea typeface="楷体_GB2312" pitchFamily="49" charset="-122"/>
                </a:defRPr>
              </a:lvl5pPr>
              <a:lvl6pPr marL="25146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6pPr>
              <a:lvl7pPr marL="29718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7pPr>
              <a:lvl8pPr marL="34290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8pPr>
              <a:lvl9pPr marL="38862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9pPr>
            </a:lstStyle>
            <a:p>
              <a:pPr eaLnBrk="1" hangingPunct="1">
                <a:defRPr/>
              </a:pPr>
              <a:endParaRPr lang="zh-CN" altLang="en-US" smtClean="0"/>
            </a:p>
          </p:txBody>
        </p:sp>
      </p:grpSp>
      <p:sp>
        <p:nvSpPr>
          <p:cNvPr id="1036" name="Rectangle 25"/>
          <p:cNvSpPr>
            <a:spLocks noChangeArrowheads="1"/>
          </p:cNvSpPr>
          <p:nvPr/>
        </p:nvSpPr>
        <p:spPr bwMode="auto">
          <a:xfrm>
            <a:off x="2362200" y="152400"/>
            <a:ext cx="381000" cy="381000"/>
          </a:xfrm>
          <a:prstGeom prst="rect">
            <a:avLst/>
          </a:prstGeom>
          <a:solidFill>
            <a:schemeClr val="bg2"/>
          </a:solidFill>
          <a:ln w="5715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b="1">
                <a:solidFill>
                  <a:schemeClr val="tx1"/>
                </a:solidFill>
                <a:latin typeface="Times New Roman" charset="0"/>
                <a:ea typeface="楷体_GB2312" pitchFamily="49" charset="-122"/>
              </a:defRPr>
            </a:lvl1pPr>
            <a:lvl2pPr marL="742950" indent="-285750" eaLnBrk="0" hangingPunct="0">
              <a:defRPr kumimoji="1" sz="2400" b="1">
                <a:solidFill>
                  <a:schemeClr val="tx1"/>
                </a:solidFill>
                <a:latin typeface="Times New Roman" charset="0"/>
                <a:ea typeface="楷体_GB2312" pitchFamily="49" charset="-122"/>
              </a:defRPr>
            </a:lvl2pPr>
            <a:lvl3pPr marL="1143000" indent="-228600" eaLnBrk="0" hangingPunct="0">
              <a:defRPr kumimoji="1" sz="2400" b="1">
                <a:solidFill>
                  <a:schemeClr val="tx1"/>
                </a:solidFill>
                <a:latin typeface="Times New Roman" charset="0"/>
                <a:ea typeface="楷体_GB2312" pitchFamily="49" charset="-122"/>
              </a:defRPr>
            </a:lvl3pPr>
            <a:lvl4pPr marL="1600200" indent="-228600" eaLnBrk="0" hangingPunct="0">
              <a:defRPr kumimoji="1" sz="2400" b="1">
                <a:solidFill>
                  <a:schemeClr val="tx1"/>
                </a:solidFill>
                <a:latin typeface="Times New Roman" charset="0"/>
                <a:ea typeface="楷体_GB2312" pitchFamily="49" charset="-122"/>
              </a:defRPr>
            </a:lvl4pPr>
            <a:lvl5pPr marL="2057400" indent="-228600" eaLnBrk="0" hangingPunct="0">
              <a:defRPr kumimoji="1" sz="2400" b="1">
                <a:solidFill>
                  <a:schemeClr val="tx1"/>
                </a:solidFill>
                <a:latin typeface="Times New Roman" charset="0"/>
                <a:ea typeface="楷体_GB2312" pitchFamily="49" charset="-122"/>
              </a:defRPr>
            </a:lvl5pPr>
            <a:lvl6pPr marL="25146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6pPr>
            <a:lvl7pPr marL="29718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7pPr>
            <a:lvl8pPr marL="34290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8pPr>
            <a:lvl9pPr marL="38862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9pPr>
          </a:lstStyle>
          <a:p>
            <a:pPr eaLnBrk="1" hangingPunct="1">
              <a:defRPr/>
            </a:pPr>
            <a:endParaRPr lang="zh-CN" altLang="en-US" smtClean="0"/>
          </a:p>
        </p:txBody>
      </p:sp>
    </p:spTree>
    <p:extLst>
      <p:ext uri="{BB962C8B-B14F-4D97-AF65-F5344CB8AC3E}">
        <p14:creationId xmlns:p14="http://schemas.microsoft.com/office/powerpoint/2010/main" val="1265828093"/>
      </p:ext>
    </p:extLst>
  </p:cSld>
  <p:clrMap bg1="dk2" tx1="lt1" bg2="dk1" tx2="lt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transition>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2" presetClass="entr" presetSubtype="4" fill="hold" grpId="0" nodeType="afterEffect">
                                  <p:stCondLst>
                                    <p:cond delay="1000"/>
                                  </p:stCondLst>
                                  <p:childTnLst>
                                    <p:set>
                                      <p:cBhvr>
                                        <p:cTn id="6" dur="1" fill="hold">
                                          <p:stCondLst>
                                            <p:cond delay="0"/>
                                          </p:stCondLst>
                                        </p:cTn>
                                        <p:tgtEl>
                                          <p:spTgt spid="10242">
                                            <p:txEl>
                                              <p:pRg st="0" end="0"/>
                                            </p:txEl>
                                          </p:spTgt>
                                        </p:tgtEl>
                                        <p:attrNameLst>
                                          <p:attrName>style.visibility</p:attrName>
                                        </p:attrNameLst>
                                      </p:cBhvr>
                                      <p:to>
                                        <p:strVal val="visible"/>
                                      </p:to>
                                    </p:set>
                                    <p:anim calcmode="lin" valueType="num">
                                      <p:cBhvr additive="base">
                                        <p:cTn id="7" dur="500"/>
                                        <p:tgtEl>
                                          <p:spTgt spid="10242">
                                            <p:txEl>
                                              <p:pRg st="0" end="0"/>
                                            </p:txEl>
                                          </p:spTgt>
                                        </p:tgtEl>
                                        <p:attrNameLst>
                                          <p:attrName>ppt_y</p:attrName>
                                        </p:attrNameLst>
                                      </p:cBhvr>
                                      <p:tavLst>
                                        <p:tav tm="0">
                                          <p:val>
                                            <p:strVal val="#ppt_y+#ppt_h*1.125000"/>
                                          </p:val>
                                        </p:tav>
                                        <p:tav tm="100000">
                                          <p:val>
                                            <p:strVal val="#ppt_y"/>
                                          </p:val>
                                        </p:tav>
                                      </p:tavLst>
                                    </p:anim>
                                    <p:animEffect transition="in" filter="wipe(up)">
                                      <p:cBhvr>
                                        <p:cTn id="8" dur="500"/>
                                        <p:tgtEl>
                                          <p:spTgt spid="10242">
                                            <p:txEl>
                                              <p:pRg st="0" end="0"/>
                                            </p:txEl>
                                          </p:spTgt>
                                        </p:tgtEl>
                                      </p:cBhvr>
                                    </p:animEffect>
                                  </p:childTnLst>
                                </p:cTn>
                              </p:par>
                            </p:childTnLst>
                          </p:cTn>
                        </p:par>
                        <p:par>
                          <p:cTn id="9" fill="hold" nodeType="afterGroup">
                            <p:stCondLst>
                              <p:cond delay="1500"/>
                            </p:stCondLst>
                            <p:childTnLst>
                              <p:par>
                                <p:cTn id="10" presetID="12" presetClass="entr" presetSubtype="4" fill="hold" grpId="0" nodeType="afterEffect">
                                  <p:stCondLst>
                                    <p:cond delay="1000"/>
                                  </p:stCondLst>
                                  <p:childTnLst>
                                    <p:set>
                                      <p:cBhvr>
                                        <p:cTn id="11" dur="1" fill="hold">
                                          <p:stCondLst>
                                            <p:cond delay="0"/>
                                          </p:stCondLst>
                                        </p:cTn>
                                        <p:tgtEl>
                                          <p:spTgt spid="10242">
                                            <p:txEl>
                                              <p:pRg st="1" end="1"/>
                                            </p:txEl>
                                          </p:spTgt>
                                        </p:tgtEl>
                                        <p:attrNameLst>
                                          <p:attrName>style.visibility</p:attrName>
                                        </p:attrNameLst>
                                      </p:cBhvr>
                                      <p:to>
                                        <p:strVal val="visible"/>
                                      </p:to>
                                    </p:set>
                                    <p:anim calcmode="lin" valueType="num">
                                      <p:cBhvr additive="base">
                                        <p:cTn id="12" dur="500"/>
                                        <p:tgtEl>
                                          <p:spTgt spid="10242">
                                            <p:txEl>
                                              <p:pRg st="1" end="1"/>
                                            </p:txEl>
                                          </p:spTgt>
                                        </p:tgtEl>
                                        <p:attrNameLst>
                                          <p:attrName>ppt_y</p:attrName>
                                        </p:attrNameLst>
                                      </p:cBhvr>
                                      <p:tavLst>
                                        <p:tav tm="0">
                                          <p:val>
                                            <p:strVal val="#ppt_y+#ppt_h*1.125000"/>
                                          </p:val>
                                        </p:tav>
                                        <p:tav tm="100000">
                                          <p:val>
                                            <p:strVal val="#ppt_y"/>
                                          </p:val>
                                        </p:tav>
                                      </p:tavLst>
                                    </p:anim>
                                    <p:animEffect transition="in" filter="wipe(up)">
                                      <p:cBhvr>
                                        <p:cTn id="13" dur="500"/>
                                        <p:tgtEl>
                                          <p:spTgt spid="10242">
                                            <p:txEl>
                                              <p:pRg st="1" end="1"/>
                                            </p:txEl>
                                          </p:spTgt>
                                        </p:tgtEl>
                                      </p:cBhvr>
                                    </p:animEffect>
                                  </p:childTnLst>
                                </p:cTn>
                              </p:par>
                            </p:childTnLst>
                          </p:cTn>
                        </p:par>
                        <p:par>
                          <p:cTn id="14" fill="hold" nodeType="afterGroup">
                            <p:stCondLst>
                              <p:cond delay="3000"/>
                            </p:stCondLst>
                            <p:childTnLst>
                              <p:par>
                                <p:cTn id="15" presetID="12" presetClass="entr" presetSubtype="4" fill="hold" grpId="0" nodeType="afterEffect">
                                  <p:stCondLst>
                                    <p:cond delay="1000"/>
                                  </p:stCondLst>
                                  <p:childTnLst>
                                    <p:set>
                                      <p:cBhvr>
                                        <p:cTn id="16" dur="1" fill="hold">
                                          <p:stCondLst>
                                            <p:cond delay="0"/>
                                          </p:stCondLst>
                                        </p:cTn>
                                        <p:tgtEl>
                                          <p:spTgt spid="10242">
                                            <p:txEl>
                                              <p:pRg st="2" end="2"/>
                                            </p:txEl>
                                          </p:spTgt>
                                        </p:tgtEl>
                                        <p:attrNameLst>
                                          <p:attrName>style.visibility</p:attrName>
                                        </p:attrNameLst>
                                      </p:cBhvr>
                                      <p:to>
                                        <p:strVal val="visible"/>
                                      </p:to>
                                    </p:set>
                                    <p:anim calcmode="lin" valueType="num">
                                      <p:cBhvr additive="base">
                                        <p:cTn id="17" dur="500"/>
                                        <p:tgtEl>
                                          <p:spTgt spid="10242">
                                            <p:txEl>
                                              <p:pRg st="2" end="2"/>
                                            </p:txEl>
                                          </p:spTgt>
                                        </p:tgtEl>
                                        <p:attrNameLst>
                                          <p:attrName>ppt_y</p:attrName>
                                        </p:attrNameLst>
                                      </p:cBhvr>
                                      <p:tavLst>
                                        <p:tav tm="0">
                                          <p:val>
                                            <p:strVal val="#ppt_y+#ppt_h*1.125000"/>
                                          </p:val>
                                        </p:tav>
                                        <p:tav tm="100000">
                                          <p:val>
                                            <p:strVal val="#ppt_y"/>
                                          </p:val>
                                        </p:tav>
                                      </p:tavLst>
                                    </p:anim>
                                    <p:animEffect transition="in" filter="wipe(up)">
                                      <p:cBhvr>
                                        <p:cTn id="18" dur="500"/>
                                        <p:tgtEl>
                                          <p:spTgt spid="10242">
                                            <p:txEl>
                                              <p:pRg st="2" end="2"/>
                                            </p:txEl>
                                          </p:spTgt>
                                        </p:tgtEl>
                                      </p:cBhvr>
                                    </p:animEffect>
                                  </p:childTnLst>
                                </p:cTn>
                              </p:par>
                              <p:par>
                                <p:cTn id="19" presetID="12" presetClass="entr" presetSubtype="4" fill="hold" grpId="0" nodeType="withEffect">
                                  <p:stCondLst>
                                    <p:cond delay="1000"/>
                                  </p:stCondLst>
                                  <p:childTnLst>
                                    <p:set>
                                      <p:cBhvr>
                                        <p:cTn id="20" dur="1" fill="hold">
                                          <p:stCondLst>
                                            <p:cond delay="0"/>
                                          </p:stCondLst>
                                        </p:cTn>
                                        <p:tgtEl>
                                          <p:spTgt spid="10242">
                                            <p:txEl>
                                              <p:pRg st="3" end="3"/>
                                            </p:txEl>
                                          </p:spTgt>
                                        </p:tgtEl>
                                        <p:attrNameLst>
                                          <p:attrName>style.visibility</p:attrName>
                                        </p:attrNameLst>
                                      </p:cBhvr>
                                      <p:to>
                                        <p:strVal val="visible"/>
                                      </p:to>
                                    </p:set>
                                    <p:anim calcmode="lin" valueType="num">
                                      <p:cBhvr additive="base">
                                        <p:cTn id="21" dur="500"/>
                                        <p:tgtEl>
                                          <p:spTgt spid="10242">
                                            <p:txEl>
                                              <p:pRg st="3" end="3"/>
                                            </p:txEl>
                                          </p:spTgt>
                                        </p:tgtEl>
                                        <p:attrNameLst>
                                          <p:attrName>ppt_y</p:attrName>
                                        </p:attrNameLst>
                                      </p:cBhvr>
                                      <p:tavLst>
                                        <p:tav tm="0">
                                          <p:val>
                                            <p:strVal val="#ppt_y+#ppt_h*1.125000"/>
                                          </p:val>
                                        </p:tav>
                                        <p:tav tm="100000">
                                          <p:val>
                                            <p:strVal val="#ppt_y"/>
                                          </p:val>
                                        </p:tav>
                                      </p:tavLst>
                                    </p:anim>
                                    <p:animEffect transition="in" filter="wipe(up)">
                                      <p:cBhvr>
                                        <p:cTn id="22" dur="500"/>
                                        <p:tgtEl>
                                          <p:spTgt spid="10242">
                                            <p:txEl>
                                              <p:pRg st="3" end="3"/>
                                            </p:txEl>
                                          </p:spTgt>
                                        </p:tgtEl>
                                      </p:cBhvr>
                                    </p:animEffect>
                                  </p:childTnLst>
                                </p:cTn>
                              </p:par>
                              <p:par>
                                <p:cTn id="23" presetID="12" presetClass="entr" presetSubtype="4" fill="hold" grpId="0" nodeType="withEffect">
                                  <p:stCondLst>
                                    <p:cond delay="1000"/>
                                  </p:stCondLst>
                                  <p:childTnLst>
                                    <p:set>
                                      <p:cBhvr>
                                        <p:cTn id="24" dur="1" fill="hold">
                                          <p:stCondLst>
                                            <p:cond delay="0"/>
                                          </p:stCondLst>
                                        </p:cTn>
                                        <p:tgtEl>
                                          <p:spTgt spid="10242">
                                            <p:txEl>
                                              <p:pRg st="4" end="4"/>
                                            </p:txEl>
                                          </p:spTgt>
                                        </p:tgtEl>
                                        <p:attrNameLst>
                                          <p:attrName>style.visibility</p:attrName>
                                        </p:attrNameLst>
                                      </p:cBhvr>
                                      <p:to>
                                        <p:strVal val="visible"/>
                                      </p:to>
                                    </p:set>
                                    <p:anim calcmode="lin" valueType="num">
                                      <p:cBhvr additive="base">
                                        <p:cTn id="25" dur="500"/>
                                        <p:tgtEl>
                                          <p:spTgt spid="10242">
                                            <p:txEl>
                                              <p:pRg st="4" end="4"/>
                                            </p:txEl>
                                          </p:spTgt>
                                        </p:tgtEl>
                                        <p:attrNameLst>
                                          <p:attrName>ppt_y</p:attrName>
                                        </p:attrNameLst>
                                      </p:cBhvr>
                                      <p:tavLst>
                                        <p:tav tm="0">
                                          <p:val>
                                            <p:strVal val="#ppt_y+#ppt_h*1.125000"/>
                                          </p:val>
                                        </p:tav>
                                        <p:tav tm="100000">
                                          <p:val>
                                            <p:strVal val="#ppt_y"/>
                                          </p:val>
                                        </p:tav>
                                      </p:tavLst>
                                    </p:anim>
                                    <p:animEffect transition="in" filter="wipe(up)">
                                      <p:cBhvr>
                                        <p:cTn id="26" dur="500"/>
                                        <p:tgtEl>
                                          <p:spTgt spid="1024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2" grpId="0" build="p" bldLvl="3" autoUpdateAnimBg="0" advAuto="1000">
        <p:tmplLst>
          <p:tmpl lvl="1">
            <p:tnLst>
              <p:par>
                <p:cTn presetID="12" presetClass="entr" presetSubtype="4" fill="hold" nodeType="afterEffect">
                  <p:stCondLst>
                    <p:cond delay="1000"/>
                  </p:stCondLst>
                  <p:childTnLst>
                    <p:set>
                      <p:cBhvr>
                        <p:cTn dur="1" fill="hold">
                          <p:stCondLst>
                            <p:cond delay="0"/>
                          </p:stCondLst>
                        </p:cTn>
                        <p:tgtEl>
                          <p:spTgt spid="10242"/>
                        </p:tgtEl>
                        <p:attrNameLst>
                          <p:attrName>style.visibility</p:attrName>
                        </p:attrNameLst>
                      </p:cBhvr>
                      <p:to>
                        <p:strVal val="visible"/>
                      </p:to>
                    </p:set>
                    <p:anim calcmode="lin" valueType="num">
                      <p:cBhvr additive="base">
                        <p:cTn dur="500"/>
                        <p:tgtEl>
                          <p:spTgt spid="10242"/>
                        </p:tgtEl>
                        <p:attrNameLst>
                          <p:attrName>ppt_y</p:attrName>
                        </p:attrNameLst>
                      </p:cBhvr>
                      <p:tavLst>
                        <p:tav tm="0">
                          <p:val>
                            <p:strVal val="#ppt_y+#ppt_h*1.125000"/>
                          </p:val>
                        </p:tav>
                        <p:tav tm="100000">
                          <p:val>
                            <p:strVal val="#ppt_y"/>
                          </p:val>
                        </p:tav>
                      </p:tavLst>
                    </p:anim>
                    <p:animEffect transition="in" filter="wipe(up)">
                      <p:cBhvr>
                        <p:cTn dur="500"/>
                        <p:tgtEl>
                          <p:spTgt spid="10242"/>
                        </p:tgtEl>
                      </p:cBhvr>
                    </p:animEffect>
                  </p:childTnLst>
                </p:cTn>
              </p:par>
            </p:tnLst>
          </p:tmpl>
          <p:tmpl lvl="2">
            <p:tnLst>
              <p:par>
                <p:cTn presetID="12" presetClass="entr" presetSubtype="4" fill="hold" nodeType="afterEffect">
                  <p:stCondLst>
                    <p:cond delay="1000"/>
                  </p:stCondLst>
                  <p:childTnLst>
                    <p:set>
                      <p:cBhvr>
                        <p:cTn dur="1" fill="hold">
                          <p:stCondLst>
                            <p:cond delay="0"/>
                          </p:stCondLst>
                        </p:cTn>
                        <p:tgtEl>
                          <p:spTgt spid="10242"/>
                        </p:tgtEl>
                        <p:attrNameLst>
                          <p:attrName>style.visibility</p:attrName>
                        </p:attrNameLst>
                      </p:cBhvr>
                      <p:to>
                        <p:strVal val="visible"/>
                      </p:to>
                    </p:set>
                    <p:anim calcmode="lin" valueType="num">
                      <p:cBhvr additive="base">
                        <p:cTn dur="500"/>
                        <p:tgtEl>
                          <p:spTgt spid="10242"/>
                        </p:tgtEl>
                        <p:attrNameLst>
                          <p:attrName>ppt_y</p:attrName>
                        </p:attrNameLst>
                      </p:cBhvr>
                      <p:tavLst>
                        <p:tav tm="0">
                          <p:val>
                            <p:strVal val="#ppt_y+#ppt_h*1.125000"/>
                          </p:val>
                        </p:tav>
                        <p:tav tm="100000">
                          <p:val>
                            <p:strVal val="#ppt_y"/>
                          </p:val>
                        </p:tav>
                      </p:tavLst>
                    </p:anim>
                    <p:animEffect transition="in" filter="wipe(up)">
                      <p:cBhvr>
                        <p:cTn dur="500"/>
                        <p:tgtEl>
                          <p:spTgt spid="10242"/>
                        </p:tgtEl>
                      </p:cBhvr>
                    </p:animEffect>
                  </p:childTnLst>
                </p:cTn>
              </p:par>
            </p:tnLst>
          </p:tmpl>
          <p:tmpl lvl="3">
            <p:tnLst>
              <p:par>
                <p:cTn presetID="12" presetClass="entr" presetSubtype="4" fill="hold" nodeType="afterEffect">
                  <p:stCondLst>
                    <p:cond delay="1000"/>
                  </p:stCondLst>
                  <p:childTnLst>
                    <p:set>
                      <p:cBhvr>
                        <p:cTn dur="1" fill="hold">
                          <p:stCondLst>
                            <p:cond delay="0"/>
                          </p:stCondLst>
                        </p:cTn>
                        <p:tgtEl>
                          <p:spTgt spid="10242"/>
                        </p:tgtEl>
                        <p:attrNameLst>
                          <p:attrName>style.visibility</p:attrName>
                        </p:attrNameLst>
                      </p:cBhvr>
                      <p:to>
                        <p:strVal val="visible"/>
                      </p:to>
                    </p:set>
                    <p:anim calcmode="lin" valueType="num">
                      <p:cBhvr additive="base">
                        <p:cTn dur="500"/>
                        <p:tgtEl>
                          <p:spTgt spid="10242"/>
                        </p:tgtEl>
                        <p:attrNameLst>
                          <p:attrName>ppt_y</p:attrName>
                        </p:attrNameLst>
                      </p:cBhvr>
                      <p:tavLst>
                        <p:tav tm="0">
                          <p:val>
                            <p:strVal val="#ppt_y+#ppt_h*1.125000"/>
                          </p:val>
                        </p:tav>
                        <p:tav tm="100000">
                          <p:val>
                            <p:strVal val="#ppt_y"/>
                          </p:val>
                        </p:tav>
                      </p:tavLst>
                    </p:anim>
                    <p:animEffect transition="in" filter="wipe(up)">
                      <p:cBhvr>
                        <p:cTn dur="500"/>
                        <p:tgtEl>
                          <p:spTgt spid="10242"/>
                        </p:tgtEl>
                      </p:cBhvr>
                    </p:animEffect>
                  </p:childTnLst>
                </p:cTn>
              </p:par>
            </p:tnLst>
          </p:tmpl>
          <p:tmpl lvl="4">
            <p:tnLst>
              <p:par>
                <p:cTn presetID="12" presetClass="entr" presetSubtype="4" fill="hold" nodeType="withEffect">
                  <p:stCondLst>
                    <p:cond delay="1000"/>
                  </p:stCondLst>
                  <p:childTnLst>
                    <p:set>
                      <p:cBhvr>
                        <p:cTn dur="1" fill="hold">
                          <p:stCondLst>
                            <p:cond delay="0"/>
                          </p:stCondLst>
                        </p:cTn>
                        <p:tgtEl>
                          <p:spTgt spid="10242"/>
                        </p:tgtEl>
                        <p:attrNameLst>
                          <p:attrName>style.visibility</p:attrName>
                        </p:attrNameLst>
                      </p:cBhvr>
                      <p:to>
                        <p:strVal val="visible"/>
                      </p:to>
                    </p:set>
                    <p:anim calcmode="lin" valueType="num">
                      <p:cBhvr additive="base">
                        <p:cTn dur="500"/>
                        <p:tgtEl>
                          <p:spTgt spid="10242"/>
                        </p:tgtEl>
                        <p:attrNameLst>
                          <p:attrName>ppt_y</p:attrName>
                        </p:attrNameLst>
                      </p:cBhvr>
                      <p:tavLst>
                        <p:tav tm="0">
                          <p:val>
                            <p:strVal val="#ppt_y+#ppt_h*1.125000"/>
                          </p:val>
                        </p:tav>
                        <p:tav tm="100000">
                          <p:val>
                            <p:strVal val="#ppt_y"/>
                          </p:val>
                        </p:tav>
                      </p:tavLst>
                    </p:anim>
                    <p:animEffect transition="in" filter="wipe(up)">
                      <p:cBhvr>
                        <p:cTn dur="500"/>
                        <p:tgtEl>
                          <p:spTgt spid="10242"/>
                        </p:tgtEl>
                      </p:cBhvr>
                    </p:animEffect>
                  </p:childTnLst>
                </p:cTn>
              </p:par>
            </p:tnLst>
          </p:tmpl>
          <p:tmpl lvl="5">
            <p:tnLst>
              <p:par>
                <p:cTn presetID="12" presetClass="entr" presetSubtype="4" fill="hold" nodeType="withEffect">
                  <p:stCondLst>
                    <p:cond delay="1000"/>
                  </p:stCondLst>
                  <p:childTnLst>
                    <p:set>
                      <p:cBhvr>
                        <p:cTn dur="1" fill="hold">
                          <p:stCondLst>
                            <p:cond delay="0"/>
                          </p:stCondLst>
                        </p:cTn>
                        <p:tgtEl>
                          <p:spTgt spid="10242"/>
                        </p:tgtEl>
                        <p:attrNameLst>
                          <p:attrName>style.visibility</p:attrName>
                        </p:attrNameLst>
                      </p:cBhvr>
                      <p:to>
                        <p:strVal val="visible"/>
                      </p:to>
                    </p:set>
                    <p:anim calcmode="lin" valueType="num">
                      <p:cBhvr additive="base">
                        <p:cTn dur="500"/>
                        <p:tgtEl>
                          <p:spTgt spid="10242"/>
                        </p:tgtEl>
                        <p:attrNameLst>
                          <p:attrName>ppt_y</p:attrName>
                        </p:attrNameLst>
                      </p:cBhvr>
                      <p:tavLst>
                        <p:tav tm="0">
                          <p:val>
                            <p:strVal val="#ppt_y+#ppt_h*1.125000"/>
                          </p:val>
                        </p:tav>
                        <p:tav tm="100000">
                          <p:val>
                            <p:strVal val="#ppt_y"/>
                          </p:val>
                        </p:tav>
                      </p:tavLst>
                    </p:anim>
                    <p:animEffect transition="in" filter="wipe(up)">
                      <p:cBhvr>
                        <p:cTn dur="500"/>
                        <p:tgtEl>
                          <p:spTgt spid="10242"/>
                        </p:tgtEl>
                      </p:cBhvr>
                    </p:animEffect>
                  </p:childTnLst>
                </p:cTn>
              </p:par>
            </p:tnLst>
          </p:tmpl>
        </p:tmplLst>
      </p:bldP>
    </p:bldLst>
  </p:timing>
  <p:hf hdr="0" ftr="0" dt="0"/>
  <p:txStyles>
    <p:titleStyle>
      <a:lvl1pPr algn="l" rtl="0" eaLnBrk="0" fontAlgn="base" hangingPunct="0">
        <a:spcBef>
          <a:spcPct val="0"/>
        </a:spcBef>
        <a:spcAft>
          <a:spcPct val="0"/>
        </a:spcAft>
        <a:defRPr kumimoji="1" sz="4000">
          <a:solidFill>
            <a:srgbClr val="FFCC00"/>
          </a:solidFill>
          <a:latin typeface="+mj-lt"/>
          <a:ea typeface="+mj-ea"/>
          <a:cs typeface="+mj-cs"/>
        </a:defRPr>
      </a:lvl1pPr>
      <a:lvl2pPr algn="l" rtl="0" eaLnBrk="0" fontAlgn="base" hangingPunct="0">
        <a:spcBef>
          <a:spcPct val="0"/>
        </a:spcBef>
        <a:spcAft>
          <a:spcPct val="0"/>
        </a:spcAft>
        <a:defRPr kumimoji="1" sz="4000">
          <a:solidFill>
            <a:srgbClr val="FFCC00"/>
          </a:solidFill>
          <a:latin typeface="Times New Roman" charset="0"/>
          <a:ea typeface="华文新魏" pitchFamily="2" charset="-122"/>
        </a:defRPr>
      </a:lvl2pPr>
      <a:lvl3pPr algn="l" rtl="0" eaLnBrk="0" fontAlgn="base" hangingPunct="0">
        <a:spcBef>
          <a:spcPct val="0"/>
        </a:spcBef>
        <a:spcAft>
          <a:spcPct val="0"/>
        </a:spcAft>
        <a:defRPr kumimoji="1" sz="4000">
          <a:solidFill>
            <a:srgbClr val="FFCC00"/>
          </a:solidFill>
          <a:latin typeface="Times New Roman" charset="0"/>
          <a:ea typeface="华文新魏" pitchFamily="2" charset="-122"/>
        </a:defRPr>
      </a:lvl3pPr>
      <a:lvl4pPr algn="l" rtl="0" eaLnBrk="0" fontAlgn="base" hangingPunct="0">
        <a:spcBef>
          <a:spcPct val="0"/>
        </a:spcBef>
        <a:spcAft>
          <a:spcPct val="0"/>
        </a:spcAft>
        <a:defRPr kumimoji="1" sz="4000">
          <a:solidFill>
            <a:srgbClr val="FFCC00"/>
          </a:solidFill>
          <a:latin typeface="Times New Roman" charset="0"/>
          <a:ea typeface="华文新魏" pitchFamily="2" charset="-122"/>
        </a:defRPr>
      </a:lvl4pPr>
      <a:lvl5pPr algn="l" rtl="0" eaLnBrk="0" fontAlgn="base" hangingPunct="0">
        <a:spcBef>
          <a:spcPct val="0"/>
        </a:spcBef>
        <a:spcAft>
          <a:spcPct val="0"/>
        </a:spcAft>
        <a:defRPr kumimoji="1" sz="4000">
          <a:solidFill>
            <a:srgbClr val="FFCC00"/>
          </a:solidFill>
          <a:latin typeface="Times New Roman" charset="0"/>
          <a:ea typeface="华文新魏" pitchFamily="2" charset="-122"/>
        </a:defRPr>
      </a:lvl5pPr>
      <a:lvl6pPr marL="457200" algn="l" rtl="0" fontAlgn="base">
        <a:spcBef>
          <a:spcPct val="0"/>
        </a:spcBef>
        <a:spcAft>
          <a:spcPct val="0"/>
        </a:spcAft>
        <a:defRPr kumimoji="1" sz="4000">
          <a:solidFill>
            <a:srgbClr val="FFCC00"/>
          </a:solidFill>
          <a:latin typeface="Times New Roman" charset="0"/>
          <a:ea typeface="华文新魏" pitchFamily="2" charset="-122"/>
        </a:defRPr>
      </a:lvl6pPr>
      <a:lvl7pPr marL="914400" algn="l" rtl="0" fontAlgn="base">
        <a:spcBef>
          <a:spcPct val="0"/>
        </a:spcBef>
        <a:spcAft>
          <a:spcPct val="0"/>
        </a:spcAft>
        <a:defRPr kumimoji="1" sz="4000">
          <a:solidFill>
            <a:srgbClr val="FFCC00"/>
          </a:solidFill>
          <a:latin typeface="Times New Roman" charset="0"/>
          <a:ea typeface="华文新魏" pitchFamily="2" charset="-122"/>
        </a:defRPr>
      </a:lvl7pPr>
      <a:lvl8pPr marL="1371600" algn="l" rtl="0" fontAlgn="base">
        <a:spcBef>
          <a:spcPct val="0"/>
        </a:spcBef>
        <a:spcAft>
          <a:spcPct val="0"/>
        </a:spcAft>
        <a:defRPr kumimoji="1" sz="4000">
          <a:solidFill>
            <a:srgbClr val="FFCC00"/>
          </a:solidFill>
          <a:latin typeface="Times New Roman" charset="0"/>
          <a:ea typeface="华文新魏" pitchFamily="2" charset="-122"/>
        </a:defRPr>
      </a:lvl8pPr>
      <a:lvl9pPr marL="1828800" algn="l" rtl="0" fontAlgn="base">
        <a:spcBef>
          <a:spcPct val="0"/>
        </a:spcBef>
        <a:spcAft>
          <a:spcPct val="0"/>
        </a:spcAft>
        <a:defRPr kumimoji="1" sz="4000">
          <a:solidFill>
            <a:srgbClr val="FFCC00"/>
          </a:solidFill>
          <a:latin typeface="Times New Roman" charset="0"/>
          <a:ea typeface="华文新魏" pitchFamily="2" charset="-122"/>
        </a:defRPr>
      </a:lvl9pPr>
    </p:titleStyle>
    <p:bodyStyle>
      <a:lvl1pPr marL="342900" indent="-342900" algn="l" rtl="0" eaLnBrk="0" fontAlgn="base" hangingPunct="0">
        <a:spcBef>
          <a:spcPct val="20000"/>
        </a:spcBef>
        <a:spcAft>
          <a:spcPct val="0"/>
        </a:spcAft>
        <a:buClr>
          <a:srgbClr val="00FFFF"/>
        </a:buClr>
        <a:buSzPct val="90000"/>
        <a:buFont typeface="Wingdings" panose="05000000000000000000" pitchFamily="2" charset="2"/>
        <a:buChar char="v"/>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rgbClr val="FFFF66"/>
        </a:buClr>
        <a:buSzPct val="90000"/>
        <a:buFont typeface="Wingdings" panose="05000000000000000000" pitchFamily="2" charset="2"/>
        <a:buChar char="v"/>
        <a:defRPr kumimoji="1" sz="2800">
          <a:solidFill>
            <a:schemeClr val="tx1"/>
          </a:solidFill>
          <a:latin typeface="+mn-lt"/>
          <a:ea typeface="+mn-ea"/>
        </a:defRPr>
      </a:lvl2pPr>
      <a:lvl3pPr marL="1143000" indent="-228600" algn="l" rtl="0" eaLnBrk="0" fontAlgn="base" hangingPunct="0">
        <a:spcBef>
          <a:spcPct val="20000"/>
        </a:spcBef>
        <a:spcAft>
          <a:spcPct val="0"/>
        </a:spcAft>
        <a:buClr>
          <a:srgbClr val="00CC66"/>
        </a:buClr>
        <a:buSzPct val="90000"/>
        <a:buFont typeface="Wingdings" panose="05000000000000000000" pitchFamily="2" charset="2"/>
        <a:buChar char="v"/>
        <a:defRPr kumimoji="1" sz="2400">
          <a:solidFill>
            <a:schemeClr val="tx1"/>
          </a:solidFill>
          <a:latin typeface="+mn-lt"/>
          <a:ea typeface="+mn-ea"/>
        </a:defRPr>
      </a:lvl3pPr>
      <a:lvl4pPr marL="1600200" indent="-228600" algn="l" rtl="0" eaLnBrk="0" fontAlgn="base" hangingPunct="0">
        <a:spcBef>
          <a:spcPct val="20000"/>
        </a:spcBef>
        <a:spcAft>
          <a:spcPct val="0"/>
        </a:spcAft>
        <a:buClr>
          <a:srgbClr val="FFFF66"/>
        </a:buClr>
        <a:buSzPct val="90000"/>
        <a:buFont typeface="Wingdings" panose="05000000000000000000" pitchFamily="2" charset="2"/>
        <a:buChar char="v"/>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mn-lt"/>
          <a:ea typeface="+mn-ea"/>
        </a:defRPr>
      </a:lvl5pPr>
      <a:lvl6pPr marL="2514600" indent="-228600" algn="l" rtl="0" fontAlgn="base">
        <a:spcBef>
          <a:spcPct val="20000"/>
        </a:spcBef>
        <a:spcAft>
          <a:spcPct val="0"/>
        </a:spcAft>
        <a:buClr>
          <a:schemeClr val="accent1"/>
        </a:buClr>
        <a:buSzPct val="90000"/>
        <a:buFont typeface="Wingdings" pitchFamily="2" charset="2"/>
        <a:buChar char="v"/>
        <a:defRPr kumimoji="1" sz="2000">
          <a:solidFill>
            <a:schemeClr val="tx1"/>
          </a:solidFill>
          <a:latin typeface="+mn-lt"/>
          <a:ea typeface="+mn-ea"/>
        </a:defRPr>
      </a:lvl6pPr>
      <a:lvl7pPr marL="2971800" indent="-228600" algn="l" rtl="0" fontAlgn="base">
        <a:spcBef>
          <a:spcPct val="20000"/>
        </a:spcBef>
        <a:spcAft>
          <a:spcPct val="0"/>
        </a:spcAft>
        <a:buClr>
          <a:schemeClr val="accent1"/>
        </a:buClr>
        <a:buSzPct val="90000"/>
        <a:buFont typeface="Wingdings" pitchFamily="2" charset="2"/>
        <a:buChar char="v"/>
        <a:defRPr kumimoji="1" sz="2000">
          <a:solidFill>
            <a:schemeClr val="tx1"/>
          </a:solidFill>
          <a:latin typeface="+mn-lt"/>
          <a:ea typeface="+mn-ea"/>
        </a:defRPr>
      </a:lvl7pPr>
      <a:lvl8pPr marL="3429000" indent="-228600" algn="l" rtl="0" fontAlgn="base">
        <a:spcBef>
          <a:spcPct val="20000"/>
        </a:spcBef>
        <a:spcAft>
          <a:spcPct val="0"/>
        </a:spcAft>
        <a:buClr>
          <a:schemeClr val="accent1"/>
        </a:buClr>
        <a:buSzPct val="90000"/>
        <a:buFont typeface="Wingdings" pitchFamily="2" charset="2"/>
        <a:buChar char="v"/>
        <a:defRPr kumimoji="1" sz="2000">
          <a:solidFill>
            <a:schemeClr val="tx1"/>
          </a:solidFill>
          <a:latin typeface="+mn-lt"/>
          <a:ea typeface="+mn-ea"/>
        </a:defRPr>
      </a:lvl8pPr>
      <a:lvl9pPr marL="3886200" indent="-228600" algn="l" rtl="0" fontAlgn="base">
        <a:spcBef>
          <a:spcPct val="20000"/>
        </a:spcBef>
        <a:spcAft>
          <a:spcPct val="0"/>
        </a:spcAft>
        <a:buClr>
          <a:schemeClr val="accent1"/>
        </a:buClr>
        <a:buSzPct val="90000"/>
        <a:buFont typeface="Wingdings" pitchFamily="2" charset="2"/>
        <a:buChar char="v"/>
        <a:defRPr kumimoji="1"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098" name="Title Placeholder 1"/>
          <p:cNvSpPr>
            <a:spLocks noGrp="1"/>
          </p:cNvSpPr>
          <p:nvPr>
            <p:ph type="title"/>
          </p:nvPr>
        </p:nvSpPr>
        <p:spPr bwMode="auto">
          <a:xfrm>
            <a:off x="457200" y="275167"/>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smtClean="0"/>
              <a:t>Click to edit Master title style</a:t>
            </a:r>
          </a:p>
        </p:txBody>
      </p:sp>
      <p:sp>
        <p:nvSpPr>
          <p:cNvPr id="4099" name="Text Placeholder 2"/>
          <p:cNvSpPr>
            <a:spLocks noGrp="1"/>
          </p:cNvSpPr>
          <p:nvPr>
            <p:ph type="body" idx="1"/>
          </p:nvPr>
        </p:nvSpPr>
        <p:spPr bwMode="auto">
          <a:xfrm>
            <a:off x="457200" y="1600201"/>
            <a:ext cx="8229600" cy="4525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p>
        </p:txBody>
      </p:sp>
      <p:sp>
        <p:nvSpPr>
          <p:cNvPr id="4" name="Date Placeholder 3"/>
          <p:cNvSpPr>
            <a:spLocks noGrp="1"/>
          </p:cNvSpPr>
          <p:nvPr>
            <p:ph type="dt" sz="half" idx="2"/>
          </p:nvPr>
        </p:nvSpPr>
        <p:spPr>
          <a:xfrm>
            <a:off x="457200" y="6356351"/>
            <a:ext cx="2133600" cy="366183"/>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ea typeface="宋体" charset="-122"/>
              </a:defRPr>
            </a:lvl1pPr>
          </a:lstStyle>
          <a:p>
            <a:pPr>
              <a:defRPr/>
            </a:pPr>
            <a:fld id="{BB7648B4-2EE0-4ACF-B5C6-560B00771AED}" type="datetimeFigureOut">
              <a:rPr lang="en-US" altLang="zh-CN"/>
              <a:pPr>
                <a:defRPr/>
              </a:pPr>
              <a:t>6/17/2025</a:t>
            </a:fld>
            <a:endParaRPr lang="en-US" altLang="zh-CN"/>
          </a:p>
        </p:txBody>
      </p:sp>
      <p:sp>
        <p:nvSpPr>
          <p:cNvPr id="5" name="Footer Placeholder 4"/>
          <p:cNvSpPr>
            <a:spLocks noGrp="1"/>
          </p:cNvSpPr>
          <p:nvPr>
            <p:ph type="ftr" sz="quarter" idx="3"/>
          </p:nvPr>
        </p:nvSpPr>
        <p:spPr>
          <a:xfrm>
            <a:off x="3124200" y="6356351"/>
            <a:ext cx="2895600" cy="366183"/>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ea typeface="宋体" charset="-122"/>
              </a:defRPr>
            </a:lvl1pPr>
          </a:lstStyle>
          <a:p>
            <a:pPr>
              <a:defRPr/>
            </a:pPr>
            <a:endParaRPr lang="en-US" altLang="zh-CN"/>
          </a:p>
        </p:txBody>
      </p:sp>
      <p:sp>
        <p:nvSpPr>
          <p:cNvPr id="6" name="Slide Number Placeholder 5"/>
          <p:cNvSpPr>
            <a:spLocks noGrp="1"/>
          </p:cNvSpPr>
          <p:nvPr>
            <p:ph type="sldNum" sz="quarter" idx="4"/>
          </p:nvPr>
        </p:nvSpPr>
        <p:spPr>
          <a:xfrm>
            <a:off x="6553200" y="6356351"/>
            <a:ext cx="2133600" cy="366183"/>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5FD45BE7-E3EC-4194-A717-9C6AFFF44BA2}" type="slidenum">
              <a:rPr lang="en-US" altLang="zh-CN"/>
              <a:pPr/>
              <a:t>‹#›</a:t>
            </a:fld>
            <a:endParaRPr lang="en-US" altLang="zh-CN"/>
          </a:p>
        </p:txBody>
      </p:sp>
      <p:sp>
        <p:nvSpPr>
          <p:cNvPr id="4103" name="TextBox 8"/>
          <p:cNvSpPr txBox="1">
            <a:spLocks noChangeArrowheads="1"/>
          </p:cNvSpPr>
          <p:nvPr userDrawn="1"/>
        </p:nvSpPr>
        <p:spPr bwMode="auto">
          <a:xfrm>
            <a:off x="8448676" y="6576484"/>
            <a:ext cx="766557"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defRPr/>
            </a:pPr>
            <a:r>
              <a:rPr lang="en-US" altLang="zh-CN" sz="1000" smtClean="0">
                <a:solidFill>
                  <a:srgbClr val="000000"/>
                </a:solidFill>
                <a:ea typeface="宋体" charset="-122"/>
              </a:rPr>
              <a:t>Andrew Ng</a:t>
            </a:r>
          </a:p>
        </p:txBody>
      </p:sp>
    </p:spTree>
    <p:extLst>
      <p:ext uri="{BB962C8B-B14F-4D97-AF65-F5344CB8AC3E}">
        <p14:creationId xmlns:p14="http://schemas.microsoft.com/office/powerpoint/2010/main" val="3862759390"/>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Lst>
  <p:timing>
    <p:tnLst>
      <p:par>
        <p:cTn id="1" dur="indefinite" restart="never" nodeType="tmRoot"/>
      </p:par>
    </p:tnLst>
  </p:timing>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bwMode="auto">
      <p:bgPr>
        <a:gradFill rotWithShape="0">
          <a:gsLst>
            <a:gs pos="0">
              <a:schemeClr val="bg2"/>
            </a:gs>
            <a:gs pos="50000">
              <a:schemeClr val="bg1"/>
            </a:gs>
            <a:gs pos="100000">
              <a:schemeClr val="bg2"/>
            </a:gs>
          </a:gsLst>
          <a:lin ang="2700000" scaled="1"/>
        </a:gradFill>
        <a:effectLst/>
      </p:bgPr>
    </p:bg>
    <p:spTree>
      <p:nvGrpSpPr>
        <p:cNvPr id="1" name=""/>
        <p:cNvGrpSpPr/>
        <p:nvPr/>
      </p:nvGrpSpPr>
      <p:grpSpPr>
        <a:xfrm>
          <a:off x="0" y="0"/>
          <a:ext cx="0" cy="0"/>
          <a:chOff x="0" y="0"/>
          <a:chExt cx="0" cy="0"/>
        </a:xfrm>
      </p:grpSpPr>
      <p:sp>
        <p:nvSpPr>
          <p:cNvPr id="1026" name="文本占位符 81928"/>
          <p:cNvSpPr>
            <a:spLocks noGrp="1" noChangeArrowheads="1"/>
          </p:cNvSpPr>
          <p:nvPr>
            <p:ph type="body" idx="4294967295"/>
          </p:nvPr>
        </p:nvSpPr>
        <p:spPr bwMode="auto">
          <a:xfrm>
            <a:off x="685800" y="1676400"/>
            <a:ext cx="8061325" cy="4776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TW" altLang="en-US" smtClean="0"/>
              <a:t>按一下以編輯母片</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p>
        </p:txBody>
      </p:sp>
      <p:grpSp>
        <p:nvGrpSpPr>
          <p:cNvPr id="1027" name="组合 82085"/>
          <p:cNvGrpSpPr>
            <a:grpSpLocks/>
          </p:cNvGrpSpPr>
          <p:nvPr/>
        </p:nvGrpSpPr>
        <p:grpSpPr bwMode="auto">
          <a:xfrm>
            <a:off x="53975" y="2865438"/>
            <a:ext cx="8915400" cy="1127125"/>
            <a:chOff x="0" y="0"/>
            <a:chExt cx="5616" cy="710"/>
          </a:xfrm>
        </p:grpSpPr>
        <p:sp>
          <p:nvSpPr>
            <p:cNvPr id="1061" name="矩形 82086"/>
            <p:cNvSpPr>
              <a:spLocks noChangeArrowheads="1"/>
            </p:cNvSpPr>
            <p:nvPr userDrawn="1"/>
          </p:nvSpPr>
          <p:spPr bwMode="auto">
            <a:xfrm>
              <a:off x="0" y="0"/>
              <a:ext cx="0" cy="0"/>
            </a:xfrm>
            <a:prstGeom prst="rect">
              <a:avLst/>
            </a:prstGeom>
            <a:noFill/>
            <a:ln>
              <a:noFill/>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sp>
          <p:nvSpPr>
            <p:cNvPr id="1062" name="矩形 82087"/>
            <p:cNvSpPr>
              <a:spLocks noChangeArrowheads="1"/>
            </p:cNvSpPr>
            <p:nvPr userDrawn="1"/>
          </p:nvSpPr>
          <p:spPr bwMode="auto">
            <a:xfrm>
              <a:off x="0" y="0"/>
              <a:ext cx="5616" cy="710"/>
            </a:xfrm>
            <a:prstGeom prst="rect">
              <a:avLst/>
            </a:prstGeom>
            <a:noFill/>
            <a:ln>
              <a:noFill/>
            </a:ln>
          </p:spPr>
          <p:txBody>
            <a:bodyPr anchor="ct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r>
                <a:rPr lang="en-US" altLang="zh-CN" sz="900" b="0">
                  <a:solidFill>
                    <a:schemeClr val="tx1"/>
                  </a:solidFill>
                  <a:latin typeface="Times New Roman" panose="02020603050405020304" pitchFamily="18" charset="0"/>
                  <a:ea typeface="宋体" panose="02010600030101010101" pitchFamily="2" charset="-122"/>
                </a:rPr>
                <a:t>  </a:t>
              </a:r>
              <a:r>
                <a:rPr lang="en-US" altLang="zh-CN" sz="5900" b="0">
                  <a:solidFill>
                    <a:schemeClr val="tx1"/>
                  </a:solidFill>
                  <a:latin typeface="Times New Roman" panose="02020603050405020304" pitchFamily="18" charset="0"/>
                  <a:ea typeface="宋体" panose="02010600030101010101" pitchFamily="2" charset="-122"/>
                </a:rPr>
                <a:t> </a:t>
              </a:r>
              <a:r>
                <a:rPr lang="en-US" altLang="zh-CN" sz="900" b="0">
                  <a:solidFill>
                    <a:schemeClr val="tx1"/>
                  </a:solidFill>
                  <a:latin typeface="Times New Roman" panose="02020603050405020304" pitchFamily="18" charset="0"/>
                  <a:ea typeface="宋体" panose="02010600030101010101" pitchFamily="2" charset="-122"/>
                </a:rPr>
                <a:t>                                                                                                                                                                                                                                                                                                                       </a:t>
              </a:r>
            </a:p>
          </p:txBody>
        </p:sp>
      </p:grpSp>
    </p:spTree>
    <p:extLst>
      <p:ext uri="{BB962C8B-B14F-4D97-AF65-F5344CB8AC3E}">
        <p14:creationId xmlns:p14="http://schemas.microsoft.com/office/powerpoint/2010/main" val="4134989677"/>
      </p:ext>
    </p:extLst>
  </p:cSld>
  <p:clrMap bg1="lt1" tx1="dk1" bg2="lt2" tx2="dk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12" r:id="rId6"/>
    <p:sldLayoutId id="2147483713" r:id="rId7"/>
    <p:sldLayoutId id="2147483714" r:id="rId8"/>
    <p:sldLayoutId id="2147483715" r:id="rId9"/>
    <p:sldLayoutId id="2147483716" r:id="rId10"/>
    <p:sldLayoutId id="2147483717" r:id="rId11"/>
    <p:sldLayoutId id="2147483718" r:id="rId12"/>
    <p:sldLayoutId id="2147483719" r:id="rId13"/>
    <p:sldLayoutId id="2147483720" r:id="rId14"/>
    <p:sldLayoutId id="2147483721" r:id="rId15"/>
  </p:sldLayoutIdLst>
  <p:transition/>
  <p:txStyles>
    <p:titleStyle>
      <a:lvl1pPr algn="l" rtl="0" eaLnBrk="0" fontAlgn="base" hangingPunct="0">
        <a:spcBef>
          <a:spcPct val="0"/>
        </a:spcBef>
        <a:spcAft>
          <a:spcPct val="0"/>
        </a:spcAft>
        <a:defRPr sz="3200" b="1" kern="1200">
          <a:solidFill>
            <a:srgbClr val="800000"/>
          </a:solidFill>
          <a:effectLst>
            <a:outerShdw blurRad="38100" dist="38100" dir="2700000">
              <a:srgbClr val="C0C0C0"/>
            </a:outerShdw>
          </a:effectLst>
          <a:latin typeface="+mj-lt"/>
          <a:ea typeface="+mj-ea"/>
          <a:cs typeface="+mj-cs"/>
        </a:defRPr>
      </a:lvl1pPr>
      <a:lvl2pPr algn="l" rtl="0" eaLnBrk="0" fontAlgn="base" hangingPunct="0">
        <a:spcBef>
          <a:spcPct val="0"/>
        </a:spcBef>
        <a:spcAft>
          <a:spcPct val="0"/>
        </a:spcAft>
        <a:defRPr sz="3200" b="1">
          <a:solidFill>
            <a:srgbClr val="800000"/>
          </a:solidFill>
          <a:latin typeface="Berlin Sans FB" panose="020E0602020502020306" pitchFamily="34" charset="0"/>
          <a:ea typeface="PMingLiU" panose="02020500000000000000" pitchFamily="18" charset="-120"/>
        </a:defRPr>
      </a:lvl2pPr>
      <a:lvl3pPr algn="l" rtl="0" eaLnBrk="0" fontAlgn="base" hangingPunct="0">
        <a:spcBef>
          <a:spcPct val="0"/>
        </a:spcBef>
        <a:spcAft>
          <a:spcPct val="0"/>
        </a:spcAft>
        <a:defRPr sz="3200" b="1">
          <a:solidFill>
            <a:srgbClr val="800000"/>
          </a:solidFill>
          <a:latin typeface="Berlin Sans FB" panose="020E0602020502020306" pitchFamily="34" charset="0"/>
          <a:ea typeface="PMingLiU" panose="02020500000000000000" pitchFamily="18" charset="-120"/>
        </a:defRPr>
      </a:lvl3pPr>
      <a:lvl4pPr algn="l" rtl="0" eaLnBrk="0" fontAlgn="base" hangingPunct="0">
        <a:spcBef>
          <a:spcPct val="0"/>
        </a:spcBef>
        <a:spcAft>
          <a:spcPct val="0"/>
        </a:spcAft>
        <a:defRPr sz="3200" b="1">
          <a:solidFill>
            <a:srgbClr val="800000"/>
          </a:solidFill>
          <a:latin typeface="Berlin Sans FB" panose="020E0602020502020306" pitchFamily="34" charset="0"/>
          <a:ea typeface="PMingLiU" panose="02020500000000000000" pitchFamily="18" charset="-120"/>
        </a:defRPr>
      </a:lvl4pPr>
      <a:lvl5pPr algn="l" rtl="0" eaLnBrk="0" fontAlgn="base" hangingPunct="0">
        <a:spcBef>
          <a:spcPct val="0"/>
        </a:spcBef>
        <a:spcAft>
          <a:spcPct val="0"/>
        </a:spcAft>
        <a:defRPr sz="3200" b="1">
          <a:solidFill>
            <a:srgbClr val="800000"/>
          </a:solidFill>
          <a:latin typeface="Berlin Sans FB" panose="020E0602020502020306" pitchFamily="34" charset="0"/>
          <a:ea typeface="PMingLiU" panose="02020500000000000000" pitchFamily="18" charset="-120"/>
        </a:defRPr>
      </a:lvl5pPr>
      <a:lvl6pPr marL="457200" algn="l" rtl="0" fontAlgn="base">
        <a:spcBef>
          <a:spcPct val="0"/>
        </a:spcBef>
        <a:spcAft>
          <a:spcPct val="0"/>
        </a:spcAft>
        <a:defRPr sz="3200" b="1">
          <a:solidFill>
            <a:srgbClr val="800000"/>
          </a:solidFill>
          <a:latin typeface="Berlin Sans FB" panose="020E0602020502020306" pitchFamily="34" charset="0"/>
          <a:ea typeface="PMingLiU" panose="02020500000000000000" pitchFamily="18" charset="-120"/>
        </a:defRPr>
      </a:lvl6pPr>
      <a:lvl7pPr marL="914400" algn="l" rtl="0" fontAlgn="base">
        <a:spcBef>
          <a:spcPct val="0"/>
        </a:spcBef>
        <a:spcAft>
          <a:spcPct val="0"/>
        </a:spcAft>
        <a:defRPr sz="3200" b="1">
          <a:solidFill>
            <a:srgbClr val="800000"/>
          </a:solidFill>
          <a:latin typeface="Berlin Sans FB" panose="020E0602020502020306" pitchFamily="34" charset="0"/>
          <a:ea typeface="PMingLiU" panose="02020500000000000000" pitchFamily="18" charset="-120"/>
        </a:defRPr>
      </a:lvl7pPr>
      <a:lvl8pPr marL="1371600" algn="l" rtl="0" fontAlgn="base">
        <a:spcBef>
          <a:spcPct val="0"/>
        </a:spcBef>
        <a:spcAft>
          <a:spcPct val="0"/>
        </a:spcAft>
        <a:defRPr sz="3200" b="1">
          <a:solidFill>
            <a:srgbClr val="800000"/>
          </a:solidFill>
          <a:latin typeface="Berlin Sans FB" panose="020E0602020502020306" pitchFamily="34" charset="0"/>
          <a:ea typeface="PMingLiU" panose="02020500000000000000" pitchFamily="18" charset="-120"/>
        </a:defRPr>
      </a:lvl8pPr>
      <a:lvl9pPr marL="1828800" algn="l" rtl="0" fontAlgn="base">
        <a:spcBef>
          <a:spcPct val="0"/>
        </a:spcBef>
        <a:spcAft>
          <a:spcPct val="0"/>
        </a:spcAft>
        <a:defRPr sz="3200" b="1">
          <a:solidFill>
            <a:srgbClr val="800000"/>
          </a:solidFill>
          <a:latin typeface="Berlin Sans FB" panose="020E0602020502020306" pitchFamily="34" charset="0"/>
          <a:ea typeface="PMingLiU" panose="02020500000000000000" pitchFamily="18" charset="-120"/>
        </a:defRPr>
      </a:lvl9pPr>
    </p:titleStyle>
    <p:bodyStyle>
      <a:lvl1pPr marL="342900" indent="-342900" algn="l" rtl="0" eaLnBrk="0" fontAlgn="base" hangingPunct="0">
        <a:spcBef>
          <a:spcPct val="20000"/>
        </a:spcBef>
        <a:spcAft>
          <a:spcPct val="0"/>
        </a:spcAft>
        <a:buBlip>
          <a:blip r:embed="rId17"/>
        </a:buBlip>
        <a:defRPr sz="2800" kern="1200">
          <a:solidFill>
            <a:schemeClr val="tx1"/>
          </a:solidFill>
          <a:latin typeface="+mn-lt"/>
          <a:ea typeface="+mn-ea"/>
          <a:cs typeface="+mn-cs"/>
        </a:defRPr>
      </a:lvl1pPr>
      <a:lvl2pPr marL="742950" lvl="1" indent="-285750" algn="l" rtl="0" eaLnBrk="0" fontAlgn="base" hangingPunct="0">
        <a:spcBef>
          <a:spcPct val="20000"/>
        </a:spcBef>
        <a:spcAft>
          <a:spcPct val="0"/>
        </a:spcAft>
        <a:buSzPct val="75000"/>
        <a:buBlip>
          <a:blip r:embed="rId18"/>
        </a:buBlip>
        <a:defRPr sz="2400" kern="1200">
          <a:solidFill>
            <a:schemeClr val="tx1"/>
          </a:solidFill>
          <a:latin typeface="+mn-lt"/>
          <a:ea typeface="+mn-ea"/>
          <a:cs typeface="+mn-cs"/>
        </a:defRPr>
      </a:lvl2pPr>
      <a:lvl3pPr marL="1143000" lvl="2" indent="-228600" algn="l" rtl="0" eaLnBrk="0" fontAlgn="base" hangingPunct="0">
        <a:spcBef>
          <a:spcPct val="20000"/>
        </a:spcBef>
        <a:spcAft>
          <a:spcPct val="0"/>
        </a:spcAft>
        <a:buBlip>
          <a:blip r:embed="rId19"/>
        </a:buBlip>
        <a:defRPr sz="2000" kern="1200">
          <a:solidFill>
            <a:schemeClr val="tx1"/>
          </a:solidFill>
          <a:latin typeface="+mn-lt"/>
          <a:ea typeface="+mn-ea"/>
          <a:cs typeface="+mn-cs"/>
        </a:defRPr>
      </a:lvl3pPr>
      <a:lvl4pPr marL="1600200" lvl="3" indent="-228600" algn="l" rtl="0" eaLnBrk="0" fontAlgn="base" hangingPunct="0">
        <a:spcBef>
          <a:spcPct val="20000"/>
        </a:spcBef>
        <a:spcAft>
          <a:spcPct val="0"/>
        </a:spcAft>
        <a:buBlip>
          <a:blip r:embed="rId20"/>
        </a:buBlip>
        <a:defRPr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tx2"/>
        </a:buClr>
        <a:buChar char="–"/>
        <a:defRPr sz="1600" kern="1200">
          <a:solidFill>
            <a:schemeClr val="tx1"/>
          </a:solidFill>
          <a:latin typeface="+mn-lt"/>
          <a:ea typeface="+mn-ea"/>
          <a:cs typeface="+mn-cs"/>
        </a:defRPr>
      </a:lvl5pPr>
      <a:lvl6pPr marL="2514600" lvl="5" indent="-228600" algn="l" defTabSz="914400" rtl="0" eaLnBrk="1" fontAlgn="base" latinLnBrk="0" hangingPunct="1">
        <a:lnSpc>
          <a:spcPct val="100000"/>
        </a:lnSpc>
        <a:spcBef>
          <a:spcPct val="20000"/>
        </a:spcBef>
        <a:spcAft>
          <a:spcPct val="0"/>
        </a:spcAft>
        <a:buClr>
          <a:schemeClr val="tx2"/>
        </a:buClr>
        <a:buSzTx/>
        <a:buChar char="–"/>
        <a:defRPr sz="1600" b="0" i="0" u="none" kern="1200" baseline="0">
          <a:solidFill>
            <a:schemeClr val="tx1"/>
          </a:solidFill>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lr>
          <a:schemeClr val="tx2"/>
        </a:buClr>
        <a:buSzTx/>
        <a:buChar char="–"/>
        <a:defRPr sz="1600" b="0" i="0" u="none" kern="1200" baseline="0">
          <a:solidFill>
            <a:schemeClr val="tx1"/>
          </a:solidFill>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lr>
          <a:schemeClr val="tx2"/>
        </a:buClr>
        <a:buSzTx/>
        <a:buChar char="–"/>
        <a:defRPr sz="1600" b="0" i="0" u="none" kern="1200" baseline="0">
          <a:solidFill>
            <a:schemeClr val="tx1"/>
          </a:solidFill>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lr>
          <a:schemeClr val="tx2"/>
        </a:buClr>
        <a:buSzTx/>
        <a:buChar char="–"/>
        <a:defRPr sz="1600" b="0" i="0" u="none" kern="1200" baseline="0">
          <a:solidFill>
            <a:schemeClr val="tx1"/>
          </a:solidFill>
          <a:latin typeface="+mn-lt"/>
          <a:ea typeface="+mn-ea"/>
          <a:cs typeface="+mn-cs"/>
        </a:defRPr>
      </a:lvl9pPr>
    </p:bodyStyle>
    <p:otherStyle>
      <a:lvl1pPr marL="0" lvl="0"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rtl="0" eaLnBrk="1" fontAlgn="base" latinLnBrk="0" hangingPunct="1">
        <a:lnSpc>
          <a:spcPct val="100000"/>
        </a:lnSpc>
        <a:spcBef>
          <a:spcPct val="0"/>
        </a:spcBef>
        <a:spcAft>
          <a:spcPct val="0"/>
        </a:spcAft>
        <a:buNone/>
        <a:defRPr sz="2800" b="1" i="0" u="none" kern="1200" baseline="0">
          <a:solidFill>
            <a:srgbClr val="FF0000"/>
          </a:solidFill>
          <a:latin typeface="Arial Black" panose="020B0A04020102020204" pitchFamily="34" charset="0"/>
          <a:ea typeface="PMingLiU" pitchFamily="18" charset="-120"/>
          <a:cs typeface="+mn-cs"/>
        </a:defRPr>
      </a:lvl2pPr>
      <a:lvl3pPr marL="914400" lvl="2" indent="0" algn="l" defTabSz="914400" rtl="0" eaLnBrk="1" fontAlgn="base" latinLnBrk="0" hangingPunct="1">
        <a:lnSpc>
          <a:spcPct val="100000"/>
        </a:lnSpc>
        <a:spcBef>
          <a:spcPct val="0"/>
        </a:spcBef>
        <a:spcAft>
          <a:spcPct val="0"/>
        </a:spcAft>
        <a:buNone/>
        <a:defRPr sz="2800" b="1" i="0" u="none" kern="1200" baseline="0">
          <a:solidFill>
            <a:srgbClr val="FF0000"/>
          </a:solidFill>
          <a:latin typeface="Arial Black" panose="020B0A04020102020204" pitchFamily="34" charset="0"/>
          <a:ea typeface="PMingLiU" pitchFamily="18" charset="-120"/>
          <a:cs typeface="+mn-cs"/>
        </a:defRPr>
      </a:lvl3pPr>
      <a:lvl4pPr marL="1371600" lvl="3" indent="0" algn="l" defTabSz="914400" rtl="0" eaLnBrk="1" fontAlgn="base" latinLnBrk="0" hangingPunct="1">
        <a:lnSpc>
          <a:spcPct val="100000"/>
        </a:lnSpc>
        <a:spcBef>
          <a:spcPct val="0"/>
        </a:spcBef>
        <a:spcAft>
          <a:spcPct val="0"/>
        </a:spcAft>
        <a:buNone/>
        <a:defRPr sz="2800" b="1" i="0" u="none" kern="1200" baseline="0">
          <a:solidFill>
            <a:srgbClr val="FF0000"/>
          </a:solidFill>
          <a:latin typeface="Arial Black" panose="020B0A04020102020204" pitchFamily="34" charset="0"/>
          <a:ea typeface="PMingLiU" pitchFamily="18" charset="-120"/>
          <a:cs typeface="+mn-cs"/>
        </a:defRPr>
      </a:lvl4pPr>
      <a:lvl5pPr marL="1828800" lvl="4" indent="0" algn="l" defTabSz="914400" rtl="0" eaLnBrk="1" fontAlgn="base" latinLnBrk="0" hangingPunct="1">
        <a:lnSpc>
          <a:spcPct val="100000"/>
        </a:lnSpc>
        <a:spcBef>
          <a:spcPct val="0"/>
        </a:spcBef>
        <a:spcAft>
          <a:spcPct val="0"/>
        </a:spcAft>
        <a:buNone/>
        <a:defRPr sz="2800" b="1" i="0" u="none" kern="1200" baseline="0">
          <a:solidFill>
            <a:srgbClr val="FF0000"/>
          </a:solidFill>
          <a:latin typeface="Arial Black" panose="020B0A04020102020204" pitchFamily="34" charset="0"/>
          <a:ea typeface="PMingLiU" pitchFamily="18" charset="-120"/>
          <a:cs typeface="+mn-cs"/>
        </a:defRPr>
      </a:lvl5pPr>
      <a:lvl6pPr marL="2286000" lvl="5" indent="0" algn="l" defTabSz="914400" rtl="0" eaLnBrk="1" fontAlgn="base" latinLnBrk="0" hangingPunct="1">
        <a:lnSpc>
          <a:spcPct val="100000"/>
        </a:lnSpc>
        <a:spcBef>
          <a:spcPct val="0"/>
        </a:spcBef>
        <a:spcAft>
          <a:spcPct val="0"/>
        </a:spcAft>
        <a:buNone/>
        <a:defRPr sz="2800" b="1" i="0" u="none" kern="1200" baseline="0">
          <a:solidFill>
            <a:srgbClr val="FF0000"/>
          </a:solidFill>
          <a:latin typeface="Arial Black" panose="020B0A04020102020204" pitchFamily="34" charset="0"/>
          <a:ea typeface="PMingLiU" pitchFamily="18" charset="-120"/>
          <a:cs typeface="+mn-cs"/>
        </a:defRPr>
      </a:lvl6pPr>
      <a:lvl7pPr marL="2743200" lvl="6" indent="0" algn="l" defTabSz="914400" rtl="0" eaLnBrk="1" fontAlgn="base" latinLnBrk="0" hangingPunct="1">
        <a:lnSpc>
          <a:spcPct val="100000"/>
        </a:lnSpc>
        <a:spcBef>
          <a:spcPct val="0"/>
        </a:spcBef>
        <a:spcAft>
          <a:spcPct val="0"/>
        </a:spcAft>
        <a:buNone/>
        <a:defRPr sz="2800" b="1" i="0" u="none" kern="1200" baseline="0">
          <a:solidFill>
            <a:srgbClr val="FF0000"/>
          </a:solidFill>
          <a:latin typeface="Arial Black" panose="020B0A04020102020204" pitchFamily="34" charset="0"/>
          <a:ea typeface="PMingLiU" pitchFamily="18" charset="-120"/>
          <a:cs typeface="+mn-cs"/>
        </a:defRPr>
      </a:lvl7pPr>
      <a:lvl8pPr marL="3200400" lvl="7" indent="0" algn="l" defTabSz="914400" rtl="0" eaLnBrk="1" fontAlgn="base" latinLnBrk="0" hangingPunct="1">
        <a:lnSpc>
          <a:spcPct val="100000"/>
        </a:lnSpc>
        <a:spcBef>
          <a:spcPct val="0"/>
        </a:spcBef>
        <a:spcAft>
          <a:spcPct val="0"/>
        </a:spcAft>
        <a:buNone/>
        <a:defRPr sz="2800" b="1" i="0" u="none" kern="1200" baseline="0">
          <a:solidFill>
            <a:srgbClr val="FF0000"/>
          </a:solidFill>
          <a:latin typeface="Arial Black" panose="020B0A04020102020204" pitchFamily="34" charset="0"/>
          <a:ea typeface="PMingLiU" pitchFamily="18" charset="-120"/>
          <a:cs typeface="+mn-cs"/>
        </a:defRPr>
      </a:lvl8pPr>
      <a:lvl9pPr marL="3657600" lvl="8" indent="0" algn="l" defTabSz="914400" rtl="0" eaLnBrk="1" fontAlgn="base" latinLnBrk="0" hangingPunct="1">
        <a:lnSpc>
          <a:spcPct val="100000"/>
        </a:lnSpc>
        <a:spcBef>
          <a:spcPct val="0"/>
        </a:spcBef>
        <a:spcAft>
          <a:spcPct val="0"/>
        </a:spcAft>
        <a:buNone/>
        <a:defRPr sz="2800" b="1" i="0" u="none" kern="1200" baseline="0">
          <a:solidFill>
            <a:srgbClr val="FF0000"/>
          </a:solidFill>
          <a:latin typeface="Arial Black" panose="020B0A04020102020204" pitchFamily="34" charset="0"/>
          <a:ea typeface="PMingLiU" pitchFamily="18" charset="-120"/>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bwMode="auto">
      <p:bgPr>
        <a:gradFill rotWithShape="0">
          <a:gsLst>
            <a:gs pos="0">
              <a:schemeClr val="bg2"/>
            </a:gs>
            <a:gs pos="50000">
              <a:schemeClr val="bg1"/>
            </a:gs>
            <a:gs pos="100000">
              <a:schemeClr val="bg2"/>
            </a:gs>
          </a:gsLst>
          <a:lin ang="2700000" scaled="1"/>
        </a:gradFill>
        <a:effectLst/>
      </p:bgPr>
    </p:bg>
    <p:spTree>
      <p:nvGrpSpPr>
        <p:cNvPr id="1" name=""/>
        <p:cNvGrpSpPr/>
        <p:nvPr/>
      </p:nvGrpSpPr>
      <p:grpSpPr>
        <a:xfrm>
          <a:off x="0" y="0"/>
          <a:ext cx="0" cy="0"/>
          <a:chOff x="0" y="0"/>
          <a:chExt cx="0" cy="0"/>
        </a:xfrm>
      </p:grpSpPr>
      <p:grpSp>
        <p:nvGrpSpPr>
          <p:cNvPr id="2050" name="组合 81921"/>
          <p:cNvGrpSpPr>
            <a:grpSpLocks/>
          </p:cNvGrpSpPr>
          <p:nvPr/>
        </p:nvGrpSpPr>
        <p:grpSpPr bwMode="auto">
          <a:xfrm>
            <a:off x="304800" y="914400"/>
            <a:ext cx="762000" cy="762000"/>
            <a:chOff x="480" y="432"/>
            <a:chExt cx="480" cy="480"/>
          </a:xfrm>
        </p:grpSpPr>
        <p:sp>
          <p:nvSpPr>
            <p:cNvPr id="3261" name="矩形 81922"/>
            <p:cNvSpPr>
              <a:spLocks noChangeArrowheads="1"/>
            </p:cNvSpPr>
            <p:nvPr/>
          </p:nvSpPr>
          <p:spPr bwMode="auto">
            <a:xfrm>
              <a:off x="480" y="672"/>
              <a:ext cx="240" cy="240"/>
            </a:xfrm>
            <a:prstGeom prst="rect">
              <a:avLst/>
            </a:prstGeom>
            <a:noFill/>
            <a:ln w="57150">
              <a:solidFill>
                <a:schemeClr val="hlink"/>
              </a:solidFill>
              <a:miter lim="800000"/>
              <a:headEnd/>
              <a:tailEnd/>
            </a:ln>
          </p:spPr>
          <p:txBody>
            <a:bodyPr wrap="none" anchor="ct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algn="ctr" eaLnBrk="1" hangingPunct="1">
                <a:defRPr/>
              </a:pPr>
              <a:endParaRPr lang="zh-CN" altLang="zh-CN" sz="2400" b="0">
                <a:solidFill>
                  <a:schemeClr val="tx1"/>
                </a:solidFill>
                <a:latin typeface="Arial" panose="020B0604020202020204" pitchFamily="34" charset="0"/>
                <a:ea typeface="宋体" panose="02010600030101010101" pitchFamily="2" charset="-122"/>
              </a:endParaRPr>
            </a:p>
          </p:txBody>
        </p:sp>
        <p:sp>
          <p:nvSpPr>
            <p:cNvPr id="3262" name="矩形 81923"/>
            <p:cNvSpPr>
              <a:spLocks noChangeArrowheads="1"/>
            </p:cNvSpPr>
            <p:nvPr/>
          </p:nvSpPr>
          <p:spPr bwMode="auto">
            <a:xfrm>
              <a:off x="720" y="432"/>
              <a:ext cx="240" cy="240"/>
            </a:xfrm>
            <a:prstGeom prst="rect">
              <a:avLst/>
            </a:prstGeom>
            <a:noFill/>
            <a:ln w="57150">
              <a:solidFill>
                <a:schemeClr val="hlink"/>
              </a:solidFill>
              <a:miter lim="800000"/>
              <a:headEnd/>
              <a:tailEnd/>
            </a:ln>
          </p:spPr>
          <p:txBody>
            <a:bodyPr wrap="none" anchor="ct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algn="ctr" eaLnBrk="1" hangingPunct="1">
                <a:defRPr/>
              </a:pPr>
              <a:endParaRPr lang="zh-CN" altLang="zh-CN" sz="2400" b="0">
                <a:solidFill>
                  <a:schemeClr val="tx1"/>
                </a:solidFill>
                <a:latin typeface="Arial" panose="020B0604020202020204" pitchFamily="34" charset="0"/>
                <a:ea typeface="宋体" panose="02010600030101010101" pitchFamily="2" charset="-122"/>
              </a:endParaRPr>
            </a:p>
          </p:txBody>
        </p:sp>
        <p:sp>
          <p:nvSpPr>
            <p:cNvPr id="3263" name="矩形 81924"/>
            <p:cNvSpPr>
              <a:spLocks noChangeArrowheads="1"/>
            </p:cNvSpPr>
            <p:nvPr/>
          </p:nvSpPr>
          <p:spPr bwMode="auto">
            <a:xfrm>
              <a:off x="480" y="672"/>
              <a:ext cx="240" cy="240"/>
            </a:xfrm>
            <a:prstGeom prst="rect">
              <a:avLst/>
            </a:prstGeom>
            <a:solidFill>
              <a:schemeClr val="accent2"/>
            </a:solid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sp>
          <p:nvSpPr>
            <p:cNvPr id="3264" name="矩形 81925"/>
            <p:cNvSpPr>
              <a:spLocks noChangeArrowheads="1"/>
            </p:cNvSpPr>
            <p:nvPr/>
          </p:nvSpPr>
          <p:spPr bwMode="auto">
            <a:xfrm>
              <a:off x="720" y="432"/>
              <a:ext cx="240" cy="240"/>
            </a:xfrm>
            <a:prstGeom prst="rect">
              <a:avLst/>
            </a:prstGeom>
            <a:solidFill>
              <a:schemeClr val="tx2"/>
            </a:solid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grpSp>
      <p:sp>
        <p:nvSpPr>
          <p:cNvPr id="3075" name="矩形 81926"/>
          <p:cNvSpPr>
            <a:spLocks noChangeArrowheads="1"/>
          </p:cNvSpPr>
          <p:nvPr/>
        </p:nvSpPr>
        <p:spPr bwMode="auto">
          <a:xfrm>
            <a:off x="0" y="762000"/>
            <a:ext cx="5867400" cy="76200"/>
          </a:xfrm>
          <a:prstGeom prst="rect">
            <a:avLst/>
          </a:prstGeom>
          <a:noFill/>
          <a:ln w="57150">
            <a:solidFill>
              <a:schemeClr val="hlink"/>
            </a:solidFill>
            <a:miter lim="800000"/>
            <a:headEnd/>
            <a:tailEnd/>
          </a:ln>
        </p:spPr>
        <p:txBody>
          <a:bodyPr wrap="none" anchor="ct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algn="ctr" eaLnBrk="1" hangingPunct="1">
              <a:defRPr/>
            </a:pPr>
            <a:endParaRPr lang="zh-CN" altLang="zh-CN" sz="2400" b="0">
              <a:solidFill>
                <a:schemeClr val="tx1"/>
              </a:solidFill>
              <a:latin typeface="Arial" panose="020B0604020202020204" pitchFamily="34" charset="0"/>
              <a:ea typeface="宋体" panose="02010600030101010101" pitchFamily="2" charset="-122"/>
            </a:endParaRPr>
          </a:p>
        </p:txBody>
      </p:sp>
      <p:sp>
        <p:nvSpPr>
          <p:cNvPr id="2052" name="文本占位符 81928"/>
          <p:cNvSpPr>
            <a:spLocks noGrp="1" noChangeArrowheads="1"/>
          </p:cNvSpPr>
          <p:nvPr>
            <p:ph type="body" idx="4294967295"/>
          </p:nvPr>
        </p:nvSpPr>
        <p:spPr bwMode="auto">
          <a:xfrm>
            <a:off x="685800" y="1676400"/>
            <a:ext cx="8061325" cy="4776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TW" altLang="en-US" smtClean="0"/>
              <a:t>按一下以編輯母片</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p>
        </p:txBody>
      </p:sp>
      <p:grpSp>
        <p:nvGrpSpPr>
          <p:cNvPr id="2053" name="组合 81929"/>
          <p:cNvGrpSpPr>
            <a:grpSpLocks/>
          </p:cNvGrpSpPr>
          <p:nvPr/>
        </p:nvGrpSpPr>
        <p:grpSpPr bwMode="auto">
          <a:xfrm>
            <a:off x="1054100" y="165100"/>
            <a:ext cx="7696200" cy="685800"/>
            <a:chOff x="664" y="104"/>
            <a:chExt cx="4848" cy="432"/>
          </a:xfrm>
        </p:grpSpPr>
        <p:sp>
          <p:nvSpPr>
            <p:cNvPr id="2083" name="任意多边形 81930"/>
            <p:cNvSpPr>
              <a:spLocks noChangeArrowheads="1"/>
            </p:cNvSpPr>
            <p:nvPr/>
          </p:nvSpPr>
          <p:spPr bwMode="auto">
            <a:xfrm>
              <a:off x="664" y="104"/>
              <a:ext cx="4848" cy="432"/>
            </a:xfrm>
            <a:custGeom>
              <a:avLst/>
              <a:gdLst>
                <a:gd name="T0" fmla="*/ 4848 w 4848"/>
                <a:gd name="T1" fmla="*/ 48 h 432"/>
                <a:gd name="T2" fmla="*/ 4848 w 4848"/>
                <a:gd name="T3" fmla="*/ 432 h 432"/>
                <a:gd name="T4" fmla="*/ 0 w 4848"/>
                <a:gd name="T5" fmla="*/ 432 h 432"/>
                <a:gd name="T6" fmla="*/ 0 w 4848"/>
                <a:gd name="T7" fmla="*/ 0 h 432"/>
                <a:gd name="T8" fmla="*/ 4848 w 4848"/>
                <a:gd name="T9" fmla="*/ 0 h 432"/>
                <a:gd name="T10" fmla="*/ 4848 w 4848"/>
                <a:gd name="T11" fmla="*/ 48 h 43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848" h="432">
                  <a:moveTo>
                    <a:pt x="4848" y="48"/>
                  </a:moveTo>
                  <a:lnTo>
                    <a:pt x="4848" y="432"/>
                  </a:lnTo>
                  <a:cubicBezTo>
                    <a:pt x="4848" y="432"/>
                    <a:pt x="2424" y="432"/>
                    <a:pt x="0" y="432"/>
                  </a:cubicBezTo>
                  <a:cubicBezTo>
                    <a:pt x="161" y="345"/>
                    <a:pt x="169" y="61"/>
                    <a:pt x="0" y="0"/>
                  </a:cubicBezTo>
                  <a:cubicBezTo>
                    <a:pt x="2424" y="0"/>
                    <a:pt x="4848" y="0"/>
                    <a:pt x="4848" y="0"/>
                  </a:cubicBezTo>
                  <a:lnTo>
                    <a:pt x="4848" y="48"/>
                  </a:lnTo>
                  <a:close/>
                </a:path>
              </a:pathLst>
            </a:custGeom>
            <a:solidFill>
              <a:schemeClr val="hlink"/>
            </a:solidFill>
            <a:ln w="9525">
              <a:solidFill>
                <a:schemeClr val="bg2"/>
              </a:solidFill>
              <a:round/>
              <a:headEnd/>
              <a:tailEnd/>
            </a:ln>
          </p:spPr>
          <p:txBody>
            <a:bodyPr/>
            <a:lstStyle/>
            <a:p>
              <a:endParaRPr lang="zh-CN" altLang="en-US"/>
            </a:p>
          </p:txBody>
        </p:sp>
        <p:grpSp>
          <p:nvGrpSpPr>
            <p:cNvPr id="2084" name="组合 81931"/>
            <p:cNvGrpSpPr>
              <a:grpSpLocks/>
            </p:cNvGrpSpPr>
            <p:nvPr/>
          </p:nvGrpSpPr>
          <p:grpSpPr bwMode="auto">
            <a:xfrm>
              <a:off x="1195" y="104"/>
              <a:ext cx="3827" cy="429"/>
              <a:chOff x="1021" y="240"/>
              <a:chExt cx="3827" cy="429"/>
            </a:xfrm>
          </p:grpSpPr>
          <p:grpSp>
            <p:nvGrpSpPr>
              <p:cNvPr id="2133" name="组合 81932"/>
              <p:cNvGrpSpPr>
                <a:grpSpLocks/>
              </p:cNvGrpSpPr>
              <p:nvPr/>
            </p:nvGrpSpPr>
            <p:grpSpPr bwMode="auto">
              <a:xfrm>
                <a:off x="1021" y="241"/>
                <a:ext cx="2208" cy="427"/>
                <a:chOff x="1021" y="241"/>
                <a:chExt cx="2208" cy="427"/>
              </a:xfrm>
            </p:grpSpPr>
            <p:sp>
              <p:nvSpPr>
                <p:cNvPr id="2177" name="任意多边形 81933"/>
                <p:cNvSpPr>
                  <a:spLocks noChangeArrowheads="1"/>
                </p:cNvSpPr>
                <p:nvPr/>
              </p:nvSpPr>
              <p:spPr bwMode="auto">
                <a:xfrm>
                  <a:off x="2257" y="633"/>
                  <a:ext cx="7" cy="8"/>
                </a:xfrm>
                <a:custGeom>
                  <a:avLst/>
                  <a:gdLst>
                    <a:gd name="T0" fmla="*/ 0 w 15"/>
                    <a:gd name="T1" fmla="*/ 0 h 23"/>
                    <a:gd name="T2" fmla="*/ 0 w 15"/>
                    <a:gd name="T3" fmla="*/ 0 h 23"/>
                    <a:gd name="T4" fmla="*/ 0 w 15"/>
                    <a:gd name="T5" fmla="*/ 0 h 23"/>
                    <a:gd name="T6" fmla="*/ 0 w 15"/>
                    <a:gd name="T7" fmla="*/ 0 h 2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5" h="23">
                      <a:moveTo>
                        <a:pt x="5" y="11"/>
                      </a:moveTo>
                      <a:cubicBezTo>
                        <a:pt x="2" y="1"/>
                        <a:pt x="7" y="0"/>
                        <a:pt x="15" y="5"/>
                      </a:cubicBezTo>
                      <a:cubicBezTo>
                        <a:pt x="14" y="9"/>
                        <a:pt x="15" y="13"/>
                        <a:pt x="13" y="17"/>
                      </a:cubicBezTo>
                      <a:cubicBezTo>
                        <a:pt x="9" y="23"/>
                        <a:pt x="0" y="16"/>
                        <a:pt x="5" y="11"/>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78" name="任意多边形 81934"/>
                <p:cNvSpPr>
                  <a:spLocks noChangeArrowheads="1"/>
                </p:cNvSpPr>
                <p:nvPr/>
              </p:nvSpPr>
              <p:spPr bwMode="auto">
                <a:xfrm>
                  <a:off x="2332" y="660"/>
                  <a:ext cx="9" cy="8"/>
                </a:xfrm>
                <a:custGeom>
                  <a:avLst/>
                  <a:gdLst>
                    <a:gd name="T0" fmla="*/ 0 w 20"/>
                    <a:gd name="T1" fmla="*/ 0 h 23"/>
                    <a:gd name="T2" fmla="*/ 0 w 20"/>
                    <a:gd name="T3" fmla="*/ 0 h 23"/>
                    <a:gd name="T4" fmla="*/ 0 w 20"/>
                    <a:gd name="T5" fmla="*/ 0 h 23"/>
                    <a:gd name="T6" fmla="*/ 0 w 20"/>
                    <a:gd name="T7" fmla="*/ 0 h 2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 h="23">
                      <a:moveTo>
                        <a:pt x="3" y="13"/>
                      </a:moveTo>
                      <a:cubicBezTo>
                        <a:pt x="0" y="5"/>
                        <a:pt x="2" y="0"/>
                        <a:pt x="11" y="3"/>
                      </a:cubicBezTo>
                      <a:cubicBezTo>
                        <a:pt x="16" y="10"/>
                        <a:pt x="20" y="23"/>
                        <a:pt x="7" y="19"/>
                      </a:cubicBezTo>
                      <a:cubicBezTo>
                        <a:pt x="6" y="17"/>
                        <a:pt x="3" y="13"/>
                        <a:pt x="3" y="13"/>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79" name="任意多边形 81935"/>
                <p:cNvSpPr>
                  <a:spLocks noChangeArrowheads="1"/>
                </p:cNvSpPr>
                <p:nvPr/>
              </p:nvSpPr>
              <p:spPr bwMode="auto">
                <a:xfrm>
                  <a:off x="2120" y="616"/>
                  <a:ext cx="13" cy="14"/>
                </a:xfrm>
                <a:custGeom>
                  <a:avLst/>
                  <a:gdLst>
                    <a:gd name="T0" fmla="*/ 0 w 30"/>
                    <a:gd name="T1" fmla="*/ 0 h 42"/>
                    <a:gd name="T2" fmla="*/ 0 w 30"/>
                    <a:gd name="T3" fmla="*/ 0 h 42"/>
                    <a:gd name="T4" fmla="*/ 0 w 30"/>
                    <a:gd name="T5" fmla="*/ 0 h 42"/>
                    <a:gd name="T6" fmla="*/ 0 w 30"/>
                    <a:gd name="T7" fmla="*/ 0 h 42"/>
                    <a:gd name="T8" fmla="*/ 0 w 30"/>
                    <a:gd name="T9" fmla="*/ 0 h 42"/>
                    <a:gd name="T10" fmla="*/ 0 w 30"/>
                    <a:gd name="T11" fmla="*/ 0 h 42"/>
                    <a:gd name="T12" fmla="*/ 0 w 30"/>
                    <a:gd name="T13" fmla="*/ 0 h 4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0" h="42">
                      <a:moveTo>
                        <a:pt x="16" y="33"/>
                      </a:moveTo>
                      <a:cubicBezTo>
                        <a:pt x="3" y="20"/>
                        <a:pt x="15" y="34"/>
                        <a:pt x="8" y="21"/>
                      </a:cubicBezTo>
                      <a:cubicBezTo>
                        <a:pt x="6" y="17"/>
                        <a:pt x="0" y="9"/>
                        <a:pt x="0" y="9"/>
                      </a:cubicBezTo>
                      <a:cubicBezTo>
                        <a:pt x="5" y="1"/>
                        <a:pt x="7" y="0"/>
                        <a:pt x="16" y="3"/>
                      </a:cubicBezTo>
                      <a:cubicBezTo>
                        <a:pt x="25" y="16"/>
                        <a:pt x="10" y="16"/>
                        <a:pt x="30" y="23"/>
                      </a:cubicBezTo>
                      <a:cubicBezTo>
                        <a:pt x="29" y="26"/>
                        <a:pt x="30" y="29"/>
                        <a:pt x="28" y="31"/>
                      </a:cubicBezTo>
                      <a:cubicBezTo>
                        <a:pt x="15" y="42"/>
                        <a:pt x="16" y="38"/>
                        <a:pt x="16" y="33"/>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80" name="任意多边形 81936"/>
                <p:cNvSpPr>
                  <a:spLocks noChangeArrowheads="1"/>
                </p:cNvSpPr>
                <p:nvPr/>
              </p:nvSpPr>
              <p:spPr bwMode="auto">
                <a:xfrm>
                  <a:off x="1967" y="629"/>
                  <a:ext cx="11" cy="5"/>
                </a:xfrm>
                <a:custGeom>
                  <a:avLst/>
                  <a:gdLst>
                    <a:gd name="T0" fmla="*/ 0 w 25"/>
                    <a:gd name="T1" fmla="*/ 0 h 16"/>
                    <a:gd name="T2" fmla="*/ 0 w 25"/>
                    <a:gd name="T3" fmla="*/ 0 h 16"/>
                    <a:gd name="T4" fmla="*/ 0 w 25"/>
                    <a:gd name="T5" fmla="*/ 0 h 16"/>
                    <a:gd name="T6" fmla="*/ 0 w 25"/>
                    <a:gd name="T7" fmla="*/ 0 h 1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5" h="16">
                      <a:moveTo>
                        <a:pt x="15" y="16"/>
                      </a:moveTo>
                      <a:cubicBezTo>
                        <a:pt x="10" y="15"/>
                        <a:pt x="0" y="12"/>
                        <a:pt x="3" y="8"/>
                      </a:cubicBezTo>
                      <a:cubicBezTo>
                        <a:pt x="6" y="4"/>
                        <a:pt x="15" y="0"/>
                        <a:pt x="15" y="0"/>
                      </a:cubicBezTo>
                      <a:cubicBezTo>
                        <a:pt x="17" y="3"/>
                        <a:pt x="25" y="16"/>
                        <a:pt x="15" y="16"/>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81" name="任意多边形 81937"/>
                <p:cNvSpPr>
                  <a:spLocks noChangeArrowheads="1"/>
                </p:cNvSpPr>
                <p:nvPr/>
              </p:nvSpPr>
              <p:spPr bwMode="auto">
                <a:xfrm>
                  <a:off x="1921" y="635"/>
                  <a:ext cx="28" cy="16"/>
                </a:xfrm>
                <a:custGeom>
                  <a:avLst/>
                  <a:gdLst>
                    <a:gd name="T0" fmla="*/ 0 w 65"/>
                    <a:gd name="T1" fmla="*/ 0 h 46"/>
                    <a:gd name="T2" fmla="*/ 0 w 65"/>
                    <a:gd name="T3" fmla="*/ 0 h 46"/>
                    <a:gd name="T4" fmla="*/ 0 w 65"/>
                    <a:gd name="T5" fmla="*/ 0 h 46"/>
                    <a:gd name="T6" fmla="*/ 0 w 65"/>
                    <a:gd name="T7" fmla="*/ 0 h 46"/>
                    <a:gd name="T8" fmla="*/ 0 w 65"/>
                    <a:gd name="T9" fmla="*/ 0 h 46"/>
                    <a:gd name="T10" fmla="*/ 0 w 65"/>
                    <a:gd name="T11" fmla="*/ 0 h 46"/>
                    <a:gd name="T12" fmla="*/ 0 w 65"/>
                    <a:gd name="T13" fmla="*/ 0 h 46"/>
                    <a:gd name="T14" fmla="*/ 0 w 65"/>
                    <a:gd name="T15" fmla="*/ 0 h 46"/>
                    <a:gd name="T16" fmla="*/ 0 w 65"/>
                    <a:gd name="T17" fmla="*/ 0 h 4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5" h="46">
                      <a:moveTo>
                        <a:pt x="14" y="24"/>
                      </a:moveTo>
                      <a:cubicBezTo>
                        <a:pt x="18" y="13"/>
                        <a:pt x="16" y="9"/>
                        <a:pt x="30" y="4"/>
                      </a:cubicBezTo>
                      <a:cubicBezTo>
                        <a:pt x="34" y="3"/>
                        <a:pt x="42" y="0"/>
                        <a:pt x="42" y="0"/>
                      </a:cubicBezTo>
                      <a:cubicBezTo>
                        <a:pt x="50" y="1"/>
                        <a:pt x="65" y="0"/>
                        <a:pt x="58" y="12"/>
                      </a:cubicBezTo>
                      <a:cubicBezTo>
                        <a:pt x="53" y="21"/>
                        <a:pt x="40" y="21"/>
                        <a:pt x="32" y="26"/>
                      </a:cubicBezTo>
                      <a:cubicBezTo>
                        <a:pt x="26" y="35"/>
                        <a:pt x="23" y="42"/>
                        <a:pt x="12" y="46"/>
                      </a:cubicBezTo>
                      <a:cubicBezTo>
                        <a:pt x="0" y="42"/>
                        <a:pt x="5" y="30"/>
                        <a:pt x="8" y="20"/>
                      </a:cubicBezTo>
                      <a:cubicBezTo>
                        <a:pt x="9" y="18"/>
                        <a:pt x="10" y="13"/>
                        <a:pt x="12" y="14"/>
                      </a:cubicBezTo>
                      <a:cubicBezTo>
                        <a:pt x="15" y="16"/>
                        <a:pt x="13" y="21"/>
                        <a:pt x="14" y="24"/>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82" name="任意多边形 81938"/>
                <p:cNvSpPr>
                  <a:spLocks noChangeArrowheads="1"/>
                </p:cNvSpPr>
                <p:nvPr/>
              </p:nvSpPr>
              <p:spPr bwMode="auto">
                <a:xfrm>
                  <a:off x="1892" y="634"/>
                  <a:ext cx="29" cy="16"/>
                </a:xfrm>
                <a:custGeom>
                  <a:avLst/>
                  <a:gdLst>
                    <a:gd name="T0" fmla="*/ 0 w 69"/>
                    <a:gd name="T1" fmla="*/ 0 h 47"/>
                    <a:gd name="T2" fmla="*/ 0 w 69"/>
                    <a:gd name="T3" fmla="*/ 0 h 47"/>
                    <a:gd name="T4" fmla="*/ 0 w 69"/>
                    <a:gd name="T5" fmla="*/ 0 h 47"/>
                    <a:gd name="T6" fmla="*/ 0 w 69"/>
                    <a:gd name="T7" fmla="*/ 0 h 47"/>
                    <a:gd name="T8" fmla="*/ 0 w 69"/>
                    <a:gd name="T9" fmla="*/ 0 h 47"/>
                    <a:gd name="T10" fmla="*/ 0 w 69"/>
                    <a:gd name="T11" fmla="*/ 0 h 47"/>
                    <a:gd name="T12" fmla="*/ 0 w 69"/>
                    <a:gd name="T13" fmla="*/ 0 h 47"/>
                    <a:gd name="T14" fmla="*/ 0 w 69"/>
                    <a:gd name="T15" fmla="*/ 0 h 47"/>
                    <a:gd name="T16" fmla="*/ 0 w 69"/>
                    <a:gd name="T17" fmla="*/ 0 h 47"/>
                    <a:gd name="T18" fmla="*/ 0 w 69"/>
                    <a:gd name="T19" fmla="*/ 0 h 47"/>
                    <a:gd name="T20" fmla="*/ 0 w 69"/>
                    <a:gd name="T21" fmla="*/ 0 h 4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9" h="47">
                      <a:moveTo>
                        <a:pt x="0" y="31"/>
                      </a:moveTo>
                      <a:cubicBezTo>
                        <a:pt x="7" y="24"/>
                        <a:pt x="9" y="22"/>
                        <a:pt x="18" y="25"/>
                      </a:cubicBezTo>
                      <a:cubicBezTo>
                        <a:pt x="25" y="4"/>
                        <a:pt x="36" y="12"/>
                        <a:pt x="52" y="1"/>
                      </a:cubicBezTo>
                      <a:cubicBezTo>
                        <a:pt x="56" y="2"/>
                        <a:pt x="61" y="0"/>
                        <a:pt x="64" y="3"/>
                      </a:cubicBezTo>
                      <a:cubicBezTo>
                        <a:pt x="69" y="8"/>
                        <a:pt x="50" y="19"/>
                        <a:pt x="50" y="19"/>
                      </a:cubicBezTo>
                      <a:cubicBezTo>
                        <a:pt x="46" y="31"/>
                        <a:pt x="35" y="22"/>
                        <a:pt x="28" y="33"/>
                      </a:cubicBezTo>
                      <a:cubicBezTo>
                        <a:pt x="31" y="41"/>
                        <a:pt x="31" y="44"/>
                        <a:pt x="22" y="47"/>
                      </a:cubicBezTo>
                      <a:cubicBezTo>
                        <a:pt x="20" y="46"/>
                        <a:pt x="18" y="46"/>
                        <a:pt x="16" y="45"/>
                      </a:cubicBezTo>
                      <a:cubicBezTo>
                        <a:pt x="14" y="43"/>
                        <a:pt x="14" y="40"/>
                        <a:pt x="12" y="39"/>
                      </a:cubicBezTo>
                      <a:cubicBezTo>
                        <a:pt x="8" y="37"/>
                        <a:pt x="0" y="35"/>
                        <a:pt x="0" y="35"/>
                      </a:cubicBezTo>
                      <a:cubicBezTo>
                        <a:pt x="2" y="26"/>
                        <a:pt x="3" y="25"/>
                        <a:pt x="0" y="31"/>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83" name="任意多边形 81939"/>
                <p:cNvSpPr>
                  <a:spLocks noChangeArrowheads="1"/>
                </p:cNvSpPr>
                <p:nvPr/>
              </p:nvSpPr>
              <p:spPr bwMode="auto">
                <a:xfrm>
                  <a:off x="1735" y="547"/>
                  <a:ext cx="151" cy="93"/>
                </a:xfrm>
                <a:custGeom>
                  <a:avLst/>
                  <a:gdLst>
                    <a:gd name="T0" fmla="*/ 0 w 355"/>
                    <a:gd name="T1" fmla="*/ 0 h 277"/>
                    <a:gd name="T2" fmla="*/ 0 w 355"/>
                    <a:gd name="T3" fmla="*/ 0 h 277"/>
                    <a:gd name="T4" fmla="*/ 0 w 355"/>
                    <a:gd name="T5" fmla="*/ 0 h 277"/>
                    <a:gd name="T6" fmla="*/ 0 w 355"/>
                    <a:gd name="T7" fmla="*/ 0 h 277"/>
                    <a:gd name="T8" fmla="*/ 0 w 355"/>
                    <a:gd name="T9" fmla="*/ 0 h 277"/>
                    <a:gd name="T10" fmla="*/ 0 w 355"/>
                    <a:gd name="T11" fmla="*/ 0 h 277"/>
                    <a:gd name="T12" fmla="*/ 0 w 355"/>
                    <a:gd name="T13" fmla="*/ 0 h 277"/>
                    <a:gd name="T14" fmla="*/ 0 w 355"/>
                    <a:gd name="T15" fmla="*/ 0 h 277"/>
                    <a:gd name="T16" fmla="*/ 0 w 355"/>
                    <a:gd name="T17" fmla="*/ 0 h 277"/>
                    <a:gd name="T18" fmla="*/ 0 w 355"/>
                    <a:gd name="T19" fmla="*/ 0 h 277"/>
                    <a:gd name="T20" fmla="*/ 0 w 355"/>
                    <a:gd name="T21" fmla="*/ 0 h 277"/>
                    <a:gd name="T22" fmla="*/ 0 w 355"/>
                    <a:gd name="T23" fmla="*/ 0 h 277"/>
                    <a:gd name="T24" fmla="*/ 0 w 355"/>
                    <a:gd name="T25" fmla="*/ 0 h 277"/>
                    <a:gd name="T26" fmla="*/ 0 w 355"/>
                    <a:gd name="T27" fmla="*/ 0 h 277"/>
                    <a:gd name="T28" fmla="*/ 0 w 355"/>
                    <a:gd name="T29" fmla="*/ 0 h 277"/>
                    <a:gd name="T30" fmla="*/ 0 w 355"/>
                    <a:gd name="T31" fmla="*/ 0 h 277"/>
                    <a:gd name="T32" fmla="*/ 0 w 355"/>
                    <a:gd name="T33" fmla="*/ 0 h 277"/>
                    <a:gd name="T34" fmla="*/ 0 w 355"/>
                    <a:gd name="T35" fmla="*/ 0 h 277"/>
                    <a:gd name="T36" fmla="*/ 0 w 355"/>
                    <a:gd name="T37" fmla="*/ 0 h 277"/>
                    <a:gd name="T38" fmla="*/ 0 w 355"/>
                    <a:gd name="T39" fmla="*/ 0 h 277"/>
                    <a:gd name="T40" fmla="*/ 0 w 355"/>
                    <a:gd name="T41" fmla="*/ 0 h 277"/>
                    <a:gd name="T42" fmla="*/ 0 w 355"/>
                    <a:gd name="T43" fmla="*/ 0 h 277"/>
                    <a:gd name="T44" fmla="*/ 0 w 355"/>
                    <a:gd name="T45" fmla="*/ 0 h 277"/>
                    <a:gd name="T46" fmla="*/ 0 w 355"/>
                    <a:gd name="T47" fmla="*/ 0 h 277"/>
                    <a:gd name="T48" fmla="*/ 0 w 355"/>
                    <a:gd name="T49" fmla="*/ 0 h 277"/>
                    <a:gd name="T50" fmla="*/ 0 w 355"/>
                    <a:gd name="T51" fmla="*/ 0 h 277"/>
                    <a:gd name="T52" fmla="*/ 0 w 355"/>
                    <a:gd name="T53" fmla="*/ 0 h 277"/>
                    <a:gd name="T54" fmla="*/ 0 w 355"/>
                    <a:gd name="T55" fmla="*/ 0 h 277"/>
                    <a:gd name="T56" fmla="*/ 0 w 355"/>
                    <a:gd name="T57" fmla="*/ 0 h 277"/>
                    <a:gd name="T58" fmla="*/ 0 w 355"/>
                    <a:gd name="T59" fmla="*/ 0 h 277"/>
                    <a:gd name="T60" fmla="*/ 0 w 355"/>
                    <a:gd name="T61" fmla="*/ 0 h 277"/>
                    <a:gd name="T62" fmla="*/ 0 w 355"/>
                    <a:gd name="T63" fmla="*/ 0 h 277"/>
                    <a:gd name="T64" fmla="*/ 0 w 355"/>
                    <a:gd name="T65" fmla="*/ 0 h 277"/>
                    <a:gd name="T66" fmla="*/ 0 w 355"/>
                    <a:gd name="T67" fmla="*/ 0 h 277"/>
                    <a:gd name="T68" fmla="*/ 0 w 355"/>
                    <a:gd name="T69" fmla="*/ 0 h 277"/>
                    <a:gd name="T70" fmla="*/ 0 w 355"/>
                    <a:gd name="T71" fmla="*/ 0 h 277"/>
                    <a:gd name="T72" fmla="*/ 0 w 355"/>
                    <a:gd name="T73" fmla="*/ 0 h 277"/>
                    <a:gd name="T74" fmla="*/ 0 w 355"/>
                    <a:gd name="T75" fmla="*/ 0 h 277"/>
                    <a:gd name="T76" fmla="*/ 0 w 355"/>
                    <a:gd name="T77" fmla="*/ 0 h 277"/>
                    <a:gd name="T78" fmla="*/ 0 w 355"/>
                    <a:gd name="T79" fmla="*/ 0 h 277"/>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355" h="277">
                      <a:moveTo>
                        <a:pt x="10" y="4"/>
                      </a:moveTo>
                      <a:cubicBezTo>
                        <a:pt x="22" y="0"/>
                        <a:pt x="24" y="14"/>
                        <a:pt x="36" y="18"/>
                      </a:cubicBezTo>
                      <a:cubicBezTo>
                        <a:pt x="37" y="19"/>
                        <a:pt x="45" y="29"/>
                        <a:pt x="46" y="30"/>
                      </a:cubicBezTo>
                      <a:cubicBezTo>
                        <a:pt x="56" y="40"/>
                        <a:pt x="67" y="38"/>
                        <a:pt x="76" y="52"/>
                      </a:cubicBezTo>
                      <a:cubicBezTo>
                        <a:pt x="80" y="58"/>
                        <a:pt x="92" y="66"/>
                        <a:pt x="92" y="66"/>
                      </a:cubicBezTo>
                      <a:cubicBezTo>
                        <a:pt x="96" y="79"/>
                        <a:pt x="112" y="88"/>
                        <a:pt x="122" y="98"/>
                      </a:cubicBezTo>
                      <a:cubicBezTo>
                        <a:pt x="124" y="105"/>
                        <a:pt x="130" y="124"/>
                        <a:pt x="136" y="128"/>
                      </a:cubicBezTo>
                      <a:cubicBezTo>
                        <a:pt x="140" y="130"/>
                        <a:pt x="148" y="132"/>
                        <a:pt x="148" y="132"/>
                      </a:cubicBezTo>
                      <a:cubicBezTo>
                        <a:pt x="150" y="138"/>
                        <a:pt x="154" y="150"/>
                        <a:pt x="154" y="150"/>
                      </a:cubicBezTo>
                      <a:cubicBezTo>
                        <a:pt x="161" y="139"/>
                        <a:pt x="168" y="144"/>
                        <a:pt x="176" y="152"/>
                      </a:cubicBezTo>
                      <a:cubicBezTo>
                        <a:pt x="174" y="167"/>
                        <a:pt x="173" y="181"/>
                        <a:pt x="170" y="196"/>
                      </a:cubicBezTo>
                      <a:cubicBezTo>
                        <a:pt x="171" y="202"/>
                        <a:pt x="174" y="220"/>
                        <a:pt x="180" y="224"/>
                      </a:cubicBezTo>
                      <a:cubicBezTo>
                        <a:pt x="185" y="228"/>
                        <a:pt x="193" y="228"/>
                        <a:pt x="198" y="232"/>
                      </a:cubicBezTo>
                      <a:cubicBezTo>
                        <a:pt x="204" y="230"/>
                        <a:pt x="216" y="234"/>
                        <a:pt x="216" y="234"/>
                      </a:cubicBezTo>
                      <a:cubicBezTo>
                        <a:pt x="223" y="241"/>
                        <a:pt x="225" y="245"/>
                        <a:pt x="236" y="242"/>
                      </a:cubicBezTo>
                      <a:cubicBezTo>
                        <a:pt x="242" y="240"/>
                        <a:pt x="254" y="236"/>
                        <a:pt x="254" y="236"/>
                      </a:cubicBezTo>
                      <a:cubicBezTo>
                        <a:pt x="260" y="240"/>
                        <a:pt x="265" y="246"/>
                        <a:pt x="272" y="248"/>
                      </a:cubicBezTo>
                      <a:cubicBezTo>
                        <a:pt x="277" y="250"/>
                        <a:pt x="291" y="252"/>
                        <a:pt x="296" y="256"/>
                      </a:cubicBezTo>
                      <a:cubicBezTo>
                        <a:pt x="301" y="260"/>
                        <a:pt x="314" y="264"/>
                        <a:pt x="314" y="264"/>
                      </a:cubicBezTo>
                      <a:cubicBezTo>
                        <a:pt x="330" y="263"/>
                        <a:pt x="338" y="261"/>
                        <a:pt x="352" y="266"/>
                      </a:cubicBezTo>
                      <a:cubicBezTo>
                        <a:pt x="355" y="275"/>
                        <a:pt x="350" y="277"/>
                        <a:pt x="342" y="274"/>
                      </a:cubicBezTo>
                      <a:cubicBezTo>
                        <a:pt x="336" y="276"/>
                        <a:pt x="322" y="272"/>
                        <a:pt x="322" y="272"/>
                      </a:cubicBezTo>
                      <a:cubicBezTo>
                        <a:pt x="314" y="275"/>
                        <a:pt x="308" y="272"/>
                        <a:pt x="300" y="270"/>
                      </a:cubicBezTo>
                      <a:cubicBezTo>
                        <a:pt x="296" y="269"/>
                        <a:pt x="288" y="266"/>
                        <a:pt x="288" y="266"/>
                      </a:cubicBezTo>
                      <a:cubicBezTo>
                        <a:pt x="276" y="270"/>
                        <a:pt x="264" y="266"/>
                        <a:pt x="252" y="264"/>
                      </a:cubicBezTo>
                      <a:cubicBezTo>
                        <a:pt x="245" y="259"/>
                        <a:pt x="242" y="257"/>
                        <a:pt x="234" y="260"/>
                      </a:cubicBezTo>
                      <a:cubicBezTo>
                        <a:pt x="211" y="252"/>
                        <a:pt x="192" y="256"/>
                        <a:pt x="172" y="242"/>
                      </a:cubicBezTo>
                      <a:cubicBezTo>
                        <a:pt x="165" y="231"/>
                        <a:pt x="176" y="221"/>
                        <a:pt x="160" y="216"/>
                      </a:cubicBezTo>
                      <a:cubicBezTo>
                        <a:pt x="154" y="233"/>
                        <a:pt x="136" y="203"/>
                        <a:pt x="126" y="200"/>
                      </a:cubicBezTo>
                      <a:cubicBezTo>
                        <a:pt x="120" y="196"/>
                        <a:pt x="114" y="190"/>
                        <a:pt x="108" y="186"/>
                      </a:cubicBezTo>
                      <a:cubicBezTo>
                        <a:pt x="104" y="175"/>
                        <a:pt x="104" y="165"/>
                        <a:pt x="94" y="158"/>
                      </a:cubicBezTo>
                      <a:cubicBezTo>
                        <a:pt x="83" y="142"/>
                        <a:pt x="85" y="119"/>
                        <a:pt x="68" y="108"/>
                      </a:cubicBezTo>
                      <a:cubicBezTo>
                        <a:pt x="67" y="106"/>
                        <a:pt x="66" y="104"/>
                        <a:pt x="64" y="102"/>
                      </a:cubicBezTo>
                      <a:cubicBezTo>
                        <a:pt x="62" y="101"/>
                        <a:pt x="59" y="102"/>
                        <a:pt x="58" y="100"/>
                      </a:cubicBezTo>
                      <a:cubicBezTo>
                        <a:pt x="56" y="97"/>
                        <a:pt x="54" y="88"/>
                        <a:pt x="54" y="88"/>
                      </a:cubicBezTo>
                      <a:cubicBezTo>
                        <a:pt x="59" y="73"/>
                        <a:pt x="52" y="61"/>
                        <a:pt x="38" y="58"/>
                      </a:cubicBezTo>
                      <a:cubicBezTo>
                        <a:pt x="32" y="49"/>
                        <a:pt x="31" y="44"/>
                        <a:pt x="20" y="40"/>
                      </a:cubicBezTo>
                      <a:cubicBezTo>
                        <a:pt x="16" y="27"/>
                        <a:pt x="16" y="26"/>
                        <a:pt x="4" y="22"/>
                      </a:cubicBezTo>
                      <a:cubicBezTo>
                        <a:pt x="1" y="13"/>
                        <a:pt x="0" y="5"/>
                        <a:pt x="10" y="2"/>
                      </a:cubicBezTo>
                      <a:cubicBezTo>
                        <a:pt x="18" y="5"/>
                        <a:pt x="18" y="4"/>
                        <a:pt x="10" y="4"/>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84" name="任意多边形 81940"/>
                <p:cNvSpPr>
                  <a:spLocks noChangeArrowheads="1"/>
                </p:cNvSpPr>
                <p:nvPr/>
              </p:nvSpPr>
              <p:spPr bwMode="auto">
                <a:xfrm>
                  <a:off x="1827" y="541"/>
                  <a:ext cx="67" cy="68"/>
                </a:xfrm>
                <a:custGeom>
                  <a:avLst/>
                  <a:gdLst>
                    <a:gd name="T0" fmla="*/ 0 w 156"/>
                    <a:gd name="T1" fmla="*/ 0 h 206"/>
                    <a:gd name="T2" fmla="*/ 0 w 156"/>
                    <a:gd name="T3" fmla="*/ 0 h 206"/>
                    <a:gd name="T4" fmla="*/ 0 w 156"/>
                    <a:gd name="T5" fmla="*/ 0 h 206"/>
                    <a:gd name="T6" fmla="*/ 0 w 156"/>
                    <a:gd name="T7" fmla="*/ 0 h 206"/>
                    <a:gd name="T8" fmla="*/ 0 w 156"/>
                    <a:gd name="T9" fmla="*/ 0 h 206"/>
                    <a:gd name="T10" fmla="*/ 0 w 156"/>
                    <a:gd name="T11" fmla="*/ 0 h 206"/>
                    <a:gd name="T12" fmla="*/ 0 w 156"/>
                    <a:gd name="T13" fmla="*/ 0 h 206"/>
                    <a:gd name="T14" fmla="*/ 0 w 156"/>
                    <a:gd name="T15" fmla="*/ 0 h 206"/>
                    <a:gd name="T16" fmla="*/ 0 w 156"/>
                    <a:gd name="T17" fmla="*/ 0 h 206"/>
                    <a:gd name="T18" fmla="*/ 0 w 156"/>
                    <a:gd name="T19" fmla="*/ 0 h 206"/>
                    <a:gd name="T20" fmla="*/ 0 w 156"/>
                    <a:gd name="T21" fmla="*/ 0 h 206"/>
                    <a:gd name="T22" fmla="*/ 0 w 156"/>
                    <a:gd name="T23" fmla="*/ 0 h 206"/>
                    <a:gd name="T24" fmla="*/ 0 w 156"/>
                    <a:gd name="T25" fmla="*/ 0 h 206"/>
                    <a:gd name="T26" fmla="*/ 0 w 156"/>
                    <a:gd name="T27" fmla="*/ 0 h 206"/>
                    <a:gd name="T28" fmla="*/ 0 w 156"/>
                    <a:gd name="T29" fmla="*/ 0 h 206"/>
                    <a:gd name="T30" fmla="*/ 0 w 156"/>
                    <a:gd name="T31" fmla="*/ 0 h 206"/>
                    <a:gd name="T32" fmla="*/ 0 w 156"/>
                    <a:gd name="T33" fmla="*/ 0 h 206"/>
                    <a:gd name="T34" fmla="*/ 0 w 156"/>
                    <a:gd name="T35" fmla="*/ 0 h 206"/>
                    <a:gd name="T36" fmla="*/ 0 w 156"/>
                    <a:gd name="T37" fmla="*/ 0 h 206"/>
                    <a:gd name="T38" fmla="*/ 0 w 156"/>
                    <a:gd name="T39" fmla="*/ 0 h 206"/>
                    <a:gd name="T40" fmla="*/ 0 w 156"/>
                    <a:gd name="T41" fmla="*/ 0 h 206"/>
                    <a:gd name="T42" fmla="*/ 0 w 156"/>
                    <a:gd name="T43" fmla="*/ 0 h 206"/>
                    <a:gd name="T44" fmla="*/ 0 w 156"/>
                    <a:gd name="T45" fmla="*/ 0 h 206"/>
                    <a:gd name="T46" fmla="*/ 0 w 156"/>
                    <a:gd name="T47" fmla="*/ 0 h 206"/>
                    <a:gd name="T48" fmla="*/ 0 w 156"/>
                    <a:gd name="T49" fmla="*/ 0 h 206"/>
                    <a:gd name="T50" fmla="*/ 0 w 156"/>
                    <a:gd name="T51" fmla="*/ 0 h 206"/>
                    <a:gd name="T52" fmla="*/ 0 w 156"/>
                    <a:gd name="T53" fmla="*/ 0 h 206"/>
                    <a:gd name="T54" fmla="*/ 0 w 156"/>
                    <a:gd name="T55" fmla="*/ 0 h 206"/>
                    <a:gd name="T56" fmla="*/ 0 w 156"/>
                    <a:gd name="T57" fmla="*/ 0 h 206"/>
                    <a:gd name="T58" fmla="*/ 0 w 156"/>
                    <a:gd name="T59" fmla="*/ 0 h 206"/>
                    <a:gd name="T60" fmla="*/ 0 w 156"/>
                    <a:gd name="T61" fmla="*/ 0 h 206"/>
                    <a:gd name="T62" fmla="*/ 0 w 156"/>
                    <a:gd name="T63" fmla="*/ 0 h 20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56" h="206">
                      <a:moveTo>
                        <a:pt x="54" y="66"/>
                      </a:moveTo>
                      <a:cubicBezTo>
                        <a:pt x="58" y="63"/>
                        <a:pt x="64" y="63"/>
                        <a:pt x="66" y="58"/>
                      </a:cubicBezTo>
                      <a:cubicBezTo>
                        <a:pt x="67" y="56"/>
                        <a:pt x="67" y="53"/>
                        <a:pt x="68" y="52"/>
                      </a:cubicBezTo>
                      <a:cubicBezTo>
                        <a:pt x="71" y="49"/>
                        <a:pt x="80" y="44"/>
                        <a:pt x="80" y="44"/>
                      </a:cubicBezTo>
                      <a:cubicBezTo>
                        <a:pt x="113" y="55"/>
                        <a:pt x="85" y="29"/>
                        <a:pt x="106" y="22"/>
                      </a:cubicBezTo>
                      <a:cubicBezTo>
                        <a:pt x="110" y="17"/>
                        <a:pt x="108" y="9"/>
                        <a:pt x="112" y="4"/>
                      </a:cubicBezTo>
                      <a:cubicBezTo>
                        <a:pt x="115" y="1"/>
                        <a:pt x="124" y="0"/>
                        <a:pt x="124" y="0"/>
                      </a:cubicBezTo>
                      <a:cubicBezTo>
                        <a:pt x="138" y="14"/>
                        <a:pt x="126" y="23"/>
                        <a:pt x="150" y="28"/>
                      </a:cubicBezTo>
                      <a:cubicBezTo>
                        <a:pt x="156" y="36"/>
                        <a:pt x="154" y="39"/>
                        <a:pt x="146" y="44"/>
                      </a:cubicBezTo>
                      <a:cubicBezTo>
                        <a:pt x="141" y="52"/>
                        <a:pt x="135" y="61"/>
                        <a:pt x="126" y="64"/>
                      </a:cubicBezTo>
                      <a:cubicBezTo>
                        <a:pt x="118" y="75"/>
                        <a:pt x="128" y="83"/>
                        <a:pt x="132" y="94"/>
                      </a:cubicBezTo>
                      <a:cubicBezTo>
                        <a:pt x="129" y="103"/>
                        <a:pt x="135" y="105"/>
                        <a:pt x="142" y="110"/>
                      </a:cubicBezTo>
                      <a:cubicBezTo>
                        <a:pt x="145" y="119"/>
                        <a:pt x="141" y="120"/>
                        <a:pt x="146" y="128"/>
                      </a:cubicBezTo>
                      <a:cubicBezTo>
                        <a:pt x="142" y="139"/>
                        <a:pt x="135" y="133"/>
                        <a:pt x="128" y="128"/>
                      </a:cubicBezTo>
                      <a:cubicBezTo>
                        <a:pt x="116" y="132"/>
                        <a:pt x="122" y="136"/>
                        <a:pt x="116" y="146"/>
                      </a:cubicBezTo>
                      <a:cubicBezTo>
                        <a:pt x="113" y="151"/>
                        <a:pt x="108" y="152"/>
                        <a:pt x="104" y="156"/>
                      </a:cubicBezTo>
                      <a:cubicBezTo>
                        <a:pt x="107" y="167"/>
                        <a:pt x="112" y="191"/>
                        <a:pt x="100" y="198"/>
                      </a:cubicBezTo>
                      <a:cubicBezTo>
                        <a:pt x="96" y="200"/>
                        <a:pt x="92" y="200"/>
                        <a:pt x="88" y="202"/>
                      </a:cubicBezTo>
                      <a:cubicBezTo>
                        <a:pt x="86" y="203"/>
                        <a:pt x="84" y="205"/>
                        <a:pt x="82" y="206"/>
                      </a:cubicBezTo>
                      <a:cubicBezTo>
                        <a:pt x="80" y="205"/>
                        <a:pt x="77" y="204"/>
                        <a:pt x="76" y="202"/>
                      </a:cubicBezTo>
                      <a:cubicBezTo>
                        <a:pt x="74" y="198"/>
                        <a:pt x="76" y="191"/>
                        <a:pt x="72" y="190"/>
                      </a:cubicBezTo>
                      <a:cubicBezTo>
                        <a:pt x="68" y="189"/>
                        <a:pt x="60" y="186"/>
                        <a:pt x="60" y="186"/>
                      </a:cubicBezTo>
                      <a:cubicBezTo>
                        <a:pt x="53" y="188"/>
                        <a:pt x="49" y="192"/>
                        <a:pt x="42" y="194"/>
                      </a:cubicBezTo>
                      <a:cubicBezTo>
                        <a:pt x="34" y="189"/>
                        <a:pt x="37" y="183"/>
                        <a:pt x="28" y="186"/>
                      </a:cubicBezTo>
                      <a:cubicBezTo>
                        <a:pt x="12" y="181"/>
                        <a:pt x="19" y="161"/>
                        <a:pt x="10" y="148"/>
                      </a:cubicBezTo>
                      <a:cubicBezTo>
                        <a:pt x="5" y="121"/>
                        <a:pt x="11" y="147"/>
                        <a:pt x="4" y="130"/>
                      </a:cubicBezTo>
                      <a:cubicBezTo>
                        <a:pt x="2" y="126"/>
                        <a:pt x="0" y="118"/>
                        <a:pt x="0" y="118"/>
                      </a:cubicBezTo>
                      <a:cubicBezTo>
                        <a:pt x="2" y="95"/>
                        <a:pt x="0" y="83"/>
                        <a:pt x="20" y="96"/>
                      </a:cubicBezTo>
                      <a:cubicBezTo>
                        <a:pt x="23" y="105"/>
                        <a:pt x="23" y="110"/>
                        <a:pt x="32" y="104"/>
                      </a:cubicBezTo>
                      <a:cubicBezTo>
                        <a:pt x="35" y="95"/>
                        <a:pt x="29" y="88"/>
                        <a:pt x="34" y="80"/>
                      </a:cubicBezTo>
                      <a:cubicBezTo>
                        <a:pt x="36" y="76"/>
                        <a:pt x="48" y="73"/>
                        <a:pt x="52" y="70"/>
                      </a:cubicBezTo>
                      <a:cubicBezTo>
                        <a:pt x="57" y="63"/>
                        <a:pt x="58" y="62"/>
                        <a:pt x="54" y="66"/>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85" name="任意多边形 81941"/>
                <p:cNvSpPr>
                  <a:spLocks noChangeArrowheads="1"/>
                </p:cNvSpPr>
                <p:nvPr/>
              </p:nvSpPr>
              <p:spPr bwMode="auto">
                <a:xfrm>
                  <a:off x="1892" y="572"/>
                  <a:ext cx="47" cy="13"/>
                </a:xfrm>
                <a:custGeom>
                  <a:avLst/>
                  <a:gdLst>
                    <a:gd name="T0" fmla="*/ 0 w 109"/>
                    <a:gd name="T1" fmla="*/ 0 h 38"/>
                    <a:gd name="T2" fmla="*/ 0 w 109"/>
                    <a:gd name="T3" fmla="*/ 0 h 38"/>
                    <a:gd name="T4" fmla="*/ 0 w 109"/>
                    <a:gd name="T5" fmla="*/ 0 h 38"/>
                    <a:gd name="T6" fmla="*/ 0 w 109"/>
                    <a:gd name="T7" fmla="*/ 0 h 38"/>
                    <a:gd name="T8" fmla="*/ 0 w 109"/>
                    <a:gd name="T9" fmla="*/ 0 h 38"/>
                    <a:gd name="T10" fmla="*/ 0 w 109"/>
                    <a:gd name="T11" fmla="*/ 0 h 38"/>
                    <a:gd name="T12" fmla="*/ 0 w 109"/>
                    <a:gd name="T13" fmla="*/ 0 h 38"/>
                    <a:gd name="T14" fmla="*/ 0 w 109"/>
                    <a:gd name="T15" fmla="*/ 0 h 38"/>
                    <a:gd name="T16" fmla="*/ 0 w 109"/>
                    <a:gd name="T17" fmla="*/ 0 h 38"/>
                    <a:gd name="T18" fmla="*/ 0 w 109"/>
                    <a:gd name="T19" fmla="*/ 0 h 3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9" h="38">
                      <a:moveTo>
                        <a:pt x="4" y="32"/>
                      </a:moveTo>
                      <a:cubicBezTo>
                        <a:pt x="7" y="22"/>
                        <a:pt x="7" y="14"/>
                        <a:pt x="18" y="10"/>
                      </a:cubicBezTo>
                      <a:cubicBezTo>
                        <a:pt x="28" y="12"/>
                        <a:pt x="37" y="14"/>
                        <a:pt x="46" y="20"/>
                      </a:cubicBezTo>
                      <a:cubicBezTo>
                        <a:pt x="62" y="15"/>
                        <a:pt x="54" y="17"/>
                        <a:pt x="72" y="14"/>
                      </a:cubicBezTo>
                      <a:cubicBezTo>
                        <a:pt x="77" y="9"/>
                        <a:pt x="90" y="0"/>
                        <a:pt x="90" y="0"/>
                      </a:cubicBezTo>
                      <a:cubicBezTo>
                        <a:pt x="109" y="6"/>
                        <a:pt x="85" y="23"/>
                        <a:pt x="76" y="26"/>
                      </a:cubicBezTo>
                      <a:cubicBezTo>
                        <a:pt x="71" y="33"/>
                        <a:pt x="68" y="35"/>
                        <a:pt x="60" y="38"/>
                      </a:cubicBezTo>
                      <a:cubicBezTo>
                        <a:pt x="54" y="36"/>
                        <a:pt x="42" y="32"/>
                        <a:pt x="42" y="32"/>
                      </a:cubicBezTo>
                      <a:cubicBezTo>
                        <a:pt x="33" y="23"/>
                        <a:pt x="26" y="26"/>
                        <a:pt x="14" y="30"/>
                      </a:cubicBezTo>
                      <a:cubicBezTo>
                        <a:pt x="1" y="28"/>
                        <a:pt x="0" y="24"/>
                        <a:pt x="4" y="32"/>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86" name="任意多边形 81942"/>
                <p:cNvSpPr>
                  <a:spLocks noChangeArrowheads="1"/>
                </p:cNvSpPr>
                <p:nvPr/>
              </p:nvSpPr>
              <p:spPr bwMode="auto">
                <a:xfrm>
                  <a:off x="1890" y="588"/>
                  <a:ext cx="32" cy="34"/>
                </a:xfrm>
                <a:custGeom>
                  <a:avLst/>
                  <a:gdLst>
                    <a:gd name="T0" fmla="*/ 0 w 76"/>
                    <a:gd name="T1" fmla="*/ 0 h 104"/>
                    <a:gd name="T2" fmla="*/ 0 w 76"/>
                    <a:gd name="T3" fmla="*/ 0 h 104"/>
                    <a:gd name="T4" fmla="*/ 0 w 76"/>
                    <a:gd name="T5" fmla="*/ 0 h 104"/>
                    <a:gd name="T6" fmla="*/ 0 w 76"/>
                    <a:gd name="T7" fmla="*/ 0 h 104"/>
                    <a:gd name="T8" fmla="*/ 0 w 76"/>
                    <a:gd name="T9" fmla="*/ 0 h 104"/>
                    <a:gd name="T10" fmla="*/ 0 w 76"/>
                    <a:gd name="T11" fmla="*/ 0 h 104"/>
                    <a:gd name="T12" fmla="*/ 0 w 76"/>
                    <a:gd name="T13" fmla="*/ 0 h 104"/>
                    <a:gd name="T14" fmla="*/ 0 w 76"/>
                    <a:gd name="T15" fmla="*/ 0 h 104"/>
                    <a:gd name="T16" fmla="*/ 0 w 76"/>
                    <a:gd name="T17" fmla="*/ 0 h 104"/>
                    <a:gd name="T18" fmla="*/ 0 w 76"/>
                    <a:gd name="T19" fmla="*/ 0 h 104"/>
                    <a:gd name="T20" fmla="*/ 0 w 76"/>
                    <a:gd name="T21" fmla="*/ 0 h 104"/>
                    <a:gd name="T22" fmla="*/ 0 w 76"/>
                    <a:gd name="T23" fmla="*/ 0 h 104"/>
                    <a:gd name="T24" fmla="*/ 0 w 76"/>
                    <a:gd name="T25" fmla="*/ 0 h 104"/>
                    <a:gd name="T26" fmla="*/ 0 w 76"/>
                    <a:gd name="T27" fmla="*/ 0 h 104"/>
                    <a:gd name="T28" fmla="*/ 0 w 76"/>
                    <a:gd name="T29" fmla="*/ 0 h 104"/>
                    <a:gd name="T30" fmla="*/ 0 w 76"/>
                    <a:gd name="T31" fmla="*/ 0 h 104"/>
                    <a:gd name="T32" fmla="*/ 0 w 76"/>
                    <a:gd name="T33" fmla="*/ 0 h 104"/>
                    <a:gd name="T34" fmla="*/ 0 w 76"/>
                    <a:gd name="T35" fmla="*/ 0 h 10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76" h="104">
                      <a:moveTo>
                        <a:pt x="8" y="18"/>
                      </a:moveTo>
                      <a:cubicBezTo>
                        <a:pt x="10" y="8"/>
                        <a:pt x="9" y="3"/>
                        <a:pt x="18" y="0"/>
                      </a:cubicBezTo>
                      <a:cubicBezTo>
                        <a:pt x="28" y="3"/>
                        <a:pt x="25" y="12"/>
                        <a:pt x="34" y="18"/>
                      </a:cubicBezTo>
                      <a:cubicBezTo>
                        <a:pt x="46" y="16"/>
                        <a:pt x="51" y="8"/>
                        <a:pt x="62" y="4"/>
                      </a:cubicBezTo>
                      <a:cubicBezTo>
                        <a:pt x="76" y="9"/>
                        <a:pt x="56" y="31"/>
                        <a:pt x="46" y="34"/>
                      </a:cubicBezTo>
                      <a:cubicBezTo>
                        <a:pt x="51" y="56"/>
                        <a:pt x="43" y="29"/>
                        <a:pt x="54" y="48"/>
                      </a:cubicBezTo>
                      <a:cubicBezTo>
                        <a:pt x="56" y="52"/>
                        <a:pt x="58" y="60"/>
                        <a:pt x="58" y="60"/>
                      </a:cubicBezTo>
                      <a:cubicBezTo>
                        <a:pt x="55" y="68"/>
                        <a:pt x="54" y="71"/>
                        <a:pt x="46" y="74"/>
                      </a:cubicBezTo>
                      <a:cubicBezTo>
                        <a:pt x="38" y="71"/>
                        <a:pt x="37" y="68"/>
                        <a:pt x="34" y="60"/>
                      </a:cubicBezTo>
                      <a:cubicBezTo>
                        <a:pt x="33" y="50"/>
                        <a:pt x="32" y="33"/>
                        <a:pt x="22" y="48"/>
                      </a:cubicBezTo>
                      <a:cubicBezTo>
                        <a:pt x="25" y="60"/>
                        <a:pt x="23" y="53"/>
                        <a:pt x="28" y="68"/>
                      </a:cubicBezTo>
                      <a:cubicBezTo>
                        <a:pt x="29" y="70"/>
                        <a:pt x="30" y="74"/>
                        <a:pt x="30" y="74"/>
                      </a:cubicBezTo>
                      <a:cubicBezTo>
                        <a:pt x="24" y="84"/>
                        <a:pt x="22" y="93"/>
                        <a:pt x="20" y="104"/>
                      </a:cubicBezTo>
                      <a:cubicBezTo>
                        <a:pt x="17" y="103"/>
                        <a:pt x="14" y="104"/>
                        <a:pt x="12" y="102"/>
                      </a:cubicBezTo>
                      <a:cubicBezTo>
                        <a:pt x="9" y="99"/>
                        <a:pt x="8" y="90"/>
                        <a:pt x="8" y="90"/>
                      </a:cubicBezTo>
                      <a:cubicBezTo>
                        <a:pt x="13" y="75"/>
                        <a:pt x="14" y="64"/>
                        <a:pt x="0" y="54"/>
                      </a:cubicBezTo>
                      <a:cubicBezTo>
                        <a:pt x="1" y="46"/>
                        <a:pt x="1" y="38"/>
                        <a:pt x="2" y="30"/>
                      </a:cubicBezTo>
                      <a:cubicBezTo>
                        <a:pt x="2" y="27"/>
                        <a:pt x="13" y="2"/>
                        <a:pt x="8" y="18"/>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87" name="任意多边形 81943"/>
                <p:cNvSpPr>
                  <a:spLocks noChangeArrowheads="1"/>
                </p:cNvSpPr>
                <p:nvPr/>
              </p:nvSpPr>
              <p:spPr bwMode="auto">
                <a:xfrm>
                  <a:off x="1944" y="569"/>
                  <a:ext cx="16" cy="20"/>
                </a:xfrm>
                <a:custGeom>
                  <a:avLst/>
                  <a:gdLst>
                    <a:gd name="T0" fmla="*/ 0 w 37"/>
                    <a:gd name="T1" fmla="*/ 0 h 61"/>
                    <a:gd name="T2" fmla="*/ 0 w 37"/>
                    <a:gd name="T3" fmla="*/ 0 h 61"/>
                    <a:gd name="T4" fmla="*/ 0 w 37"/>
                    <a:gd name="T5" fmla="*/ 0 h 61"/>
                    <a:gd name="T6" fmla="*/ 0 w 37"/>
                    <a:gd name="T7" fmla="*/ 0 h 61"/>
                    <a:gd name="T8" fmla="*/ 0 w 37"/>
                    <a:gd name="T9" fmla="*/ 0 h 61"/>
                    <a:gd name="T10" fmla="*/ 0 w 37"/>
                    <a:gd name="T11" fmla="*/ 0 h 61"/>
                    <a:gd name="T12" fmla="*/ 0 w 37"/>
                    <a:gd name="T13" fmla="*/ 0 h 61"/>
                    <a:gd name="T14" fmla="*/ 0 w 37"/>
                    <a:gd name="T15" fmla="*/ 0 h 6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7" h="61">
                      <a:moveTo>
                        <a:pt x="3" y="28"/>
                      </a:moveTo>
                      <a:cubicBezTo>
                        <a:pt x="5" y="14"/>
                        <a:pt x="2" y="7"/>
                        <a:pt x="13" y="0"/>
                      </a:cubicBezTo>
                      <a:cubicBezTo>
                        <a:pt x="26" y="9"/>
                        <a:pt x="23" y="17"/>
                        <a:pt x="15" y="28"/>
                      </a:cubicBezTo>
                      <a:cubicBezTo>
                        <a:pt x="25" y="31"/>
                        <a:pt x="33" y="27"/>
                        <a:pt x="37" y="38"/>
                      </a:cubicBezTo>
                      <a:cubicBezTo>
                        <a:pt x="30" y="45"/>
                        <a:pt x="28" y="47"/>
                        <a:pt x="19" y="44"/>
                      </a:cubicBezTo>
                      <a:cubicBezTo>
                        <a:pt x="13" y="54"/>
                        <a:pt x="18" y="61"/>
                        <a:pt x="5" y="58"/>
                      </a:cubicBezTo>
                      <a:cubicBezTo>
                        <a:pt x="0" y="50"/>
                        <a:pt x="3" y="44"/>
                        <a:pt x="1" y="34"/>
                      </a:cubicBezTo>
                      <a:cubicBezTo>
                        <a:pt x="2" y="32"/>
                        <a:pt x="3" y="28"/>
                        <a:pt x="3" y="28"/>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88" name="任意多边形 81944"/>
                <p:cNvSpPr>
                  <a:spLocks noChangeArrowheads="1"/>
                </p:cNvSpPr>
                <p:nvPr/>
              </p:nvSpPr>
              <p:spPr bwMode="auto">
                <a:xfrm>
                  <a:off x="1948" y="600"/>
                  <a:ext cx="20" cy="10"/>
                </a:xfrm>
                <a:custGeom>
                  <a:avLst/>
                  <a:gdLst>
                    <a:gd name="T0" fmla="*/ 0 w 49"/>
                    <a:gd name="T1" fmla="*/ 0 h 29"/>
                    <a:gd name="T2" fmla="*/ 0 w 49"/>
                    <a:gd name="T3" fmla="*/ 0 h 29"/>
                    <a:gd name="T4" fmla="*/ 0 w 49"/>
                    <a:gd name="T5" fmla="*/ 0 h 29"/>
                    <a:gd name="T6" fmla="*/ 0 w 49"/>
                    <a:gd name="T7" fmla="*/ 0 h 29"/>
                    <a:gd name="T8" fmla="*/ 0 w 49"/>
                    <a:gd name="T9" fmla="*/ 0 h 29"/>
                    <a:gd name="T10" fmla="*/ 0 w 49"/>
                    <a:gd name="T11" fmla="*/ 0 h 2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9" h="29">
                      <a:moveTo>
                        <a:pt x="7" y="0"/>
                      </a:moveTo>
                      <a:cubicBezTo>
                        <a:pt x="15" y="6"/>
                        <a:pt x="19" y="2"/>
                        <a:pt x="29" y="0"/>
                      </a:cubicBezTo>
                      <a:cubicBezTo>
                        <a:pt x="45" y="5"/>
                        <a:pt x="40" y="3"/>
                        <a:pt x="49" y="16"/>
                      </a:cubicBezTo>
                      <a:cubicBezTo>
                        <a:pt x="46" y="29"/>
                        <a:pt x="42" y="21"/>
                        <a:pt x="35" y="14"/>
                      </a:cubicBezTo>
                      <a:cubicBezTo>
                        <a:pt x="26" y="15"/>
                        <a:pt x="12" y="19"/>
                        <a:pt x="3" y="16"/>
                      </a:cubicBezTo>
                      <a:cubicBezTo>
                        <a:pt x="0" y="6"/>
                        <a:pt x="7" y="10"/>
                        <a:pt x="7" y="0"/>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89" name="任意多边形 81945"/>
                <p:cNvSpPr>
                  <a:spLocks noChangeArrowheads="1"/>
                </p:cNvSpPr>
                <p:nvPr/>
              </p:nvSpPr>
              <p:spPr bwMode="auto">
                <a:xfrm>
                  <a:off x="1969" y="585"/>
                  <a:ext cx="26" cy="17"/>
                </a:xfrm>
                <a:custGeom>
                  <a:avLst/>
                  <a:gdLst>
                    <a:gd name="T0" fmla="*/ 0 w 61"/>
                    <a:gd name="T1" fmla="*/ 0 h 48"/>
                    <a:gd name="T2" fmla="*/ 0 w 61"/>
                    <a:gd name="T3" fmla="*/ 0 h 48"/>
                    <a:gd name="T4" fmla="*/ 0 w 61"/>
                    <a:gd name="T5" fmla="*/ 0 h 48"/>
                    <a:gd name="T6" fmla="*/ 0 w 61"/>
                    <a:gd name="T7" fmla="*/ 0 h 48"/>
                    <a:gd name="T8" fmla="*/ 0 w 61"/>
                    <a:gd name="T9" fmla="*/ 0 h 48"/>
                    <a:gd name="T10" fmla="*/ 0 w 61"/>
                    <a:gd name="T11" fmla="*/ 0 h 48"/>
                    <a:gd name="T12" fmla="*/ 0 w 61"/>
                    <a:gd name="T13" fmla="*/ 0 h 48"/>
                    <a:gd name="T14" fmla="*/ 0 w 61"/>
                    <a:gd name="T15" fmla="*/ 0 h 48"/>
                    <a:gd name="T16" fmla="*/ 0 w 61"/>
                    <a:gd name="T17" fmla="*/ 0 h 48"/>
                    <a:gd name="T18" fmla="*/ 0 w 61"/>
                    <a:gd name="T19" fmla="*/ 0 h 48"/>
                    <a:gd name="T20" fmla="*/ 0 w 61"/>
                    <a:gd name="T21" fmla="*/ 0 h 4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1" h="48">
                      <a:moveTo>
                        <a:pt x="21" y="38"/>
                      </a:moveTo>
                      <a:cubicBezTo>
                        <a:pt x="19" y="34"/>
                        <a:pt x="19" y="29"/>
                        <a:pt x="15" y="26"/>
                      </a:cubicBezTo>
                      <a:cubicBezTo>
                        <a:pt x="12" y="24"/>
                        <a:pt x="3" y="22"/>
                        <a:pt x="3" y="22"/>
                      </a:cubicBezTo>
                      <a:cubicBezTo>
                        <a:pt x="0" y="12"/>
                        <a:pt x="5" y="12"/>
                        <a:pt x="13" y="8"/>
                      </a:cubicBezTo>
                      <a:cubicBezTo>
                        <a:pt x="17" y="6"/>
                        <a:pt x="25" y="0"/>
                        <a:pt x="25" y="0"/>
                      </a:cubicBezTo>
                      <a:cubicBezTo>
                        <a:pt x="37" y="2"/>
                        <a:pt x="41" y="2"/>
                        <a:pt x="49" y="10"/>
                      </a:cubicBezTo>
                      <a:cubicBezTo>
                        <a:pt x="45" y="21"/>
                        <a:pt x="46" y="12"/>
                        <a:pt x="53" y="20"/>
                      </a:cubicBezTo>
                      <a:cubicBezTo>
                        <a:pt x="56" y="24"/>
                        <a:pt x="61" y="32"/>
                        <a:pt x="61" y="32"/>
                      </a:cubicBezTo>
                      <a:cubicBezTo>
                        <a:pt x="56" y="47"/>
                        <a:pt x="53" y="42"/>
                        <a:pt x="41" y="38"/>
                      </a:cubicBezTo>
                      <a:cubicBezTo>
                        <a:pt x="27" y="47"/>
                        <a:pt x="34" y="48"/>
                        <a:pt x="23" y="44"/>
                      </a:cubicBezTo>
                      <a:cubicBezTo>
                        <a:pt x="22" y="42"/>
                        <a:pt x="21" y="38"/>
                        <a:pt x="21" y="38"/>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90" name="任意多边形 81946"/>
                <p:cNvSpPr>
                  <a:spLocks noChangeArrowheads="1"/>
                </p:cNvSpPr>
                <p:nvPr/>
              </p:nvSpPr>
              <p:spPr bwMode="auto">
                <a:xfrm>
                  <a:off x="1976" y="593"/>
                  <a:ext cx="122" cy="61"/>
                </a:xfrm>
                <a:custGeom>
                  <a:avLst/>
                  <a:gdLst>
                    <a:gd name="T0" fmla="*/ 0 w 286"/>
                    <a:gd name="T1" fmla="*/ 0 h 182"/>
                    <a:gd name="T2" fmla="*/ 0 w 286"/>
                    <a:gd name="T3" fmla="*/ 0 h 182"/>
                    <a:gd name="T4" fmla="*/ 0 w 286"/>
                    <a:gd name="T5" fmla="*/ 0 h 182"/>
                    <a:gd name="T6" fmla="*/ 0 w 286"/>
                    <a:gd name="T7" fmla="*/ 0 h 182"/>
                    <a:gd name="T8" fmla="*/ 0 w 286"/>
                    <a:gd name="T9" fmla="*/ 0 h 182"/>
                    <a:gd name="T10" fmla="*/ 0 w 286"/>
                    <a:gd name="T11" fmla="*/ 0 h 182"/>
                    <a:gd name="T12" fmla="*/ 0 w 286"/>
                    <a:gd name="T13" fmla="*/ 0 h 182"/>
                    <a:gd name="T14" fmla="*/ 0 w 286"/>
                    <a:gd name="T15" fmla="*/ 0 h 182"/>
                    <a:gd name="T16" fmla="*/ 0 w 286"/>
                    <a:gd name="T17" fmla="*/ 0 h 182"/>
                    <a:gd name="T18" fmla="*/ 0 w 286"/>
                    <a:gd name="T19" fmla="*/ 0 h 182"/>
                    <a:gd name="T20" fmla="*/ 0 w 286"/>
                    <a:gd name="T21" fmla="*/ 0 h 182"/>
                    <a:gd name="T22" fmla="*/ 0 w 286"/>
                    <a:gd name="T23" fmla="*/ 0 h 182"/>
                    <a:gd name="T24" fmla="*/ 0 w 286"/>
                    <a:gd name="T25" fmla="*/ 0 h 182"/>
                    <a:gd name="T26" fmla="*/ 0 w 286"/>
                    <a:gd name="T27" fmla="*/ 0 h 182"/>
                    <a:gd name="T28" fmla="*/ 0 w 286"/>
                    <a:gd name="T29" fmla="*/ 0 h 182"/>
                    <a:gd name="T30" fmla="*/ 0 w 286"/>
                    <a:gd name="T31" fmla="*/ 0 h 182"/>
                    <a:gd name="T32" fmla="*/ 0 w 286"/>
                    <a:gd name="T33" fmla="*/ 0 h 182"/>
                    <a:gd name="T34" fmla="*/ 0 w 286"/>
                    <a:gd name="T35" fmla="*/ 0 h 182"/>
                    <a:gd name="T36" fmla="*/ 0 w 286"/>
                    <a:gd name="T37" fmla="*/ 0 h 182"/>
                    <a:gd name="T38" fmla="*/ 0 w 286"/>
                    <a:gd name="T39" fmla="*/ 0 h 182"/>
                    <a:gd name="T40" fmla="*/ 0 w 286"/>
                    <a:gd name="T41" fmla="*/ 0 h 182"/>
                    <a:gd name="T42" fmla="*/ 0 w 286"/>
                    <a:gd name="T43" fmla="*/ 0 h 182"/>
                    <a:gd name="T44" fmla="*/ 0 w 286"/>
                    <a:gd name="T45" fmla="*/ 0 h 182"/>
                    <a:gd name="T46" fmla="*/ 0 w 286"/>
                    <a:gd name="T47" fmla="*/ 0 h 182"/>
                    <a:gd name="T48" fmla="*/ 0 w 286"/>
                    <a:gd name="T49" fmla="*/ 0 h 182"/>
                    <a:gd name="T50" fmla="*/ 0 w 286"/>
                    <a:gd name="T51" fmla="*/ 0 h 182"/>
                    <a:gd name="T52" fmla="*/ 0 w 286"/>
                    <a:gd name="T53" fmla="*/ 0 h 182"/>
                    <a:gd name="T54" fmla="*/ 0 w 286"/>
                    <a:gd name="T55" fmla="*/ 0 h 182"/>
                    <a:gd name="T56" fmla="*/ 0 w 286"/>
                    <a:gd name="T57" fmla="*/ 0 h 182"/>
                    <a:gd name="T58" fmla="*/ 0 w 286"/>
                    <a:gd name="T59" fmla="*/ 0 h 182"/>
                    <a:gd name="T60" fmla="*/ 0 w 286"/>
                    <a:gd name="T61" fmla="*/ 0 h 182"/>
                    <a:gd name="T62" fmla="*/ 0 w 286"/>
                    <a:gd name="T63" fmla="*/ 0 h 182"/>
                    <a:gd name="T64" fmla="*/ 0 w 286"/>
                    <a:gd name="T65" fmla="*/ 0 h 182"/>
                    <a:gd name="T66" fmla="*/ 0 w 286"/>
                    <a:gd name="T67" fmla="*/ 0 h 182"/>
                    <a:gd name="T68" fmla="*/ 0 w 286"/>
                    <a:gd name="T69" fmla="*/ 0 h 182"/>
                    <a:gd name="T70" fmla="*/ 0 w 286"/>
                    <a:gd name="T71" fmla="*/ 0 h 182"/>
                    <a:gd name="T72" fmla="*/ 0 w 286"/>
                    <a:gd name="T73" fmla="*/ 0 h 182"/>
                    <a:gd name="T74" fmla="*/ 0 w 286"/>
                    <a:gd name="T75" fmla="*/ 0 h 182"/>
                    <a:gd name="T76" fmla="*/ 0 w 286"/>
                    <a:gd name="T77" fmla="*/ 0 h 182"/>
                    <a:gd name="T78" fmla="*/ 0 w 286"/>
                    <a:gd name="T79" fmla="*/ 0 h 182"/>
                    <a:gd name="T80" fmla="*/ 0 w 286"/>
                    <a:gd name="T81" fmla="*/ 0 h 182"/>
                    <a:gd name="T82" fmla="*/ 0 w 286"/>
                    <a:gd name="T83" fmla="*/ 0 h 182"/>
                    <a:gd name="T84" fmla="*/ 0 w 286"/>
                    <a:gd name="T85" fmla="*/ 0 h 182"/>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286" h="182">
                      <a:moveTo>
                        <a:pt x="46" y="28"/>
                      </a:moveTo>
                      <a:cubicBezTo>
                        <a:pt x="41" y="14"/>
                        <a:pt x="46" y="17"/>
                        <a:pt x="36" y="14"/>
                      </a:cubicBezTo>
                      <a:cubicBezTo>
                        <a:pt x="31" y="17"/>
                        <a:pt x="26" y="30"/>
                        <a:pt x="26" y="30"/>
                      </a:cubicBezTo>
                      <a:cubicBezTo>
                        <a:pt x="12" y="25"/>
                        <a:pt x="19" y="21"/>
                        <a:pt x="0" y="24"/>
                      </a:cubicBezTo>
                      <a:cubicBezTo>
                        <a:pt x="2" y="33"/>
                        <a:pt x="2" y="37"/>
                        <a:pt x="10" y="42"/>
                      </a:cubicBezTo>
                      <a:cubicBezTo>
                        <a:pt x="12" y="49"/>
                        <a:pt x="14" y="55"/>
                        <a:pt x="16" y="62"/>
                      </a:cubicBezTo>
                      <a:cubicBezTo>
                        <a:pt x="24" y="59"/>
                        <a:pt x="27" y="57"/>
                        <a:pt x="24" y="48"/>
                      </a:cubicBezTo>
                      <a:cubicBezTo>
                        <a:pt x="26" y="47"/>
                        <a:pt x="28" y="43"/>
                        <a:pt x="30" y="44"/>
                      </a:cubicBezTo>
                      <a:cubicBezTo>
                        <a:pt x="48" y="48"/>
                        <a:pt x="36" y="52"/>
                        <a:pt x="48" y="56"/>
                      </a:cubicBezTo>
                      <a:cubicBezTo>
                        <a:pt x="74" y="65"/>
                        <a:pt x="47" y="56"/>
                        <a:pt x="70" y="62"/>
                      </a:cubicBezTo>
                      <a:cubicBezTo>
                        <a:pt x="77" y="64"/>
                        <a:pt x="88" y="72"/>
                        <a:pt x="88" y="72"/>
                      </a:cubicBezTo>
                      <a:cubicBezTo>
                        <a:pt x="96" y="84"/>
                        <a:pt x="102" y="87"/>
                        <a:pt x="106" y="102"/>
                      </a:cubicBezTo>
                      <a:cubicBezTo>
                        <a:pt x="105" y="109"/>
                        <a:pt x="106" y="115"/>
                        <a:pt x="104" y="122"/>
                      </a:cubicBezTo>
                      <a:cubicBezTo>
                        <a:pt x="103" y="126"/>
                        <a:pt x="94" y="132"/>
                        <a:pt x="98" y="134"/>
                      </a:cubicBezTo>
                      <a:cubicBezTo>
                        <a:pt x="106" y="137"/>
                        <a:pt x="122" y="128"/>
                        <a:pt x="122" y="128"/>
                      </a:cubicBezTo>
                      <a:cubicBezTo>
                        <a:pt x="130" y="131"/>
                        <a:pt x="133" y="135"/>
                        <a:pt x="140" y="140"/>
                      </a:cubicBezTo>
                      <a:cubicBezTo>
                        <a:pt x="148" y="145"/>
                        <a:pt x="159" y="145"/>
                        <a:pt x="168" y="148"/>
                      </a:cubicBezTo>
                      <a:cubicBezTo>
                        <a:pt x="170" y="147"/>
                        <a:pt x="173" y="148"/>
                        <a:pt x="174" y="146"/>
                      </a:cubicBezTo>
                      <a:cubicBezTo>
                        <a:pt x="176" y="142"/>
                        <a:pt x="164" y="136"/>
                        <a:pt x="168" y="134"/>
                      </a:cubicBezTo>
                      <a:cubicBezTo>
                        <a:pt x="171" y="132"/>
                        <a:pt x="175" y="135"/>
                        <a:pt x="178" y="136"/>
                      </a:cubicBezTo>
                      <a:cubicBezTo>
                        <a:pt x="182" y="131"/>
                        <a:pt x="186" y="118"/>
                        <a:pt x="186" y="118"/>
                      </a:cubicBezTo>
                      <a:cubicBezTo>
                        <a:pt x="189" y="119"/>
                        <a:pt x="199" y="120"/>
                        <a:pt x="202" y="122"/>
                      </a:cubicBezTo>
                      <a:cubicBezTo>
                        <a:pt x="206" y="124"/>
                        <a:pt x="214" y="130"/>
                        <a:pt x="214" y="130"/>
                      </a:cubicBezTo>
                      <a:cubicBezTo>
                        <a:pt x="224" y="145"/>
                        <a:pt x="228" y="158"/>
                        <a:pt x="244" y="168"/>
                      </a:cubicBezTo>
                      <a:cubicBezTo>
                        <a:pt x="250" y="172"/>
                        <a:pt x="262" y="178"/>
                        <a:pt x="262" y="178"/>
                      </a:cubicBezTo>
                      <a:cubicBezTo>
                        <a:pt x="265" y="178"/>
                        <a:pt x="286" y="182"/>
                        <a:pt x="284" y="170"/>
                      </a:cubicBezTo>
                      <a:cubicBezTo>
                        <a:pt x="283" y="164"/>
                        <a:pt x="268" y="160"/>
                        <a:pt x="268" y="160"/>
                      </a:cubicBezTo>
                      <a:cubicBezTo>
                        <a:pt x="261" y="150"/>
                        <a:pt x="270" y="143"/>
                        <a:pt x="256" y="138"/>
                      </a:cubicBezTo>
                      <a:cubicBezTo>
                        <a:pt x="254" y="136"/>
                        <a:pt x="251" y="135"/>
                        <a:pt x="250" y="132"/>
                      </a:cubicBezTo>
                      <a:cubicBezTo>
                        <a:pt x="248" y="129"/>
                        <a:pt x="250" y="125"/>
                        <a:pt x="248" y="122"/>
                      </a:cubicBezTo>
                      <a:cubicBezTo>
                        <a:pt x="246" y="118"/>
                        <a:pt x="240" y="118"/>
                        <a:pt x="236" y="116"/>
                      </a:cubicBezTo>
                      <a:cubicBezTo>
                        <a:pt x="230" y="107"/>
                        <a:pt x="227" y="100"/>
                        <a:pt x="240" y="96"/>
                      </a:cubicBezTo>
                      <a:cubicBezTo>
                        <a:pt x="236" y="83"/>
                        <a:pt x="236" y="84"/>
                        <a:pt x="220" y="86"/>
                      </a:cubicBezTo>
                      <a:cubicBezTo>
                        <a:pt x="209" y="82"/>
                        <a:pt x="208" y="82"/>
                        <a:pt x="210" y="70"/>
                      </a:cubicBezTo>
                      <a:cubicBezTo>
                        <a:pt x="207" y="60"/>
                        <a:pt x="199" y="57"/>
                        <a:pt x="190" y="54"/>
                      </a:cubicBezTo>
                      <a:cubicBezTo>
                        <a:pt x="181" y="45"/>
                        <a:pt x="181" y="42"/>
                        <a:pt x="168" y="38"/>
                      </a:cubicBezTo>
                      <a:cubicBezTo>
                        <a:pt x="164" y="37"/>
                        <a:pt x="156" y="34"/>
                        <a:pt x="156" y="34"/>
                      </a:cubicBezTo>
                      <a:cubicBezTo>
                        <a:pt x="146" y="24"/>
                        <a:pt x="134" y="21"/>
                        <a:pt x="120" y="16"/>
                      </a:cubicBezTo>
                      <a:cubicBezTo>
                        <a:pt x="113" y="14"/>
                        <a:pt x="108" y="8"/>
                        <a:pt x="102" y="4"/>
                      </a:cubicBezTo>
                      <a:cubicBezTo>
                        <a:pt x="100" y="3"/>
                        <a:pt x="96" y="0"/>
                        <a:pt x="96" y="0"/>
                      </a:cubicBezTo>
                      <a:cubicBezTo>
                        <a:pt x="83" y="2"/>
                        <a:pt x="79" y="1"/>
                        <a:pt x="70" y="10"/>
                      </a:cubicBezTo>
                      <a:cubicBezTo>
                        <a:pt x="67" y="19"/>
                        <a:pt x="63" y="27"/>
                        <a:pt x="56" y="32"/>
                      </a:cubicBezTo>
                      <a:cubicBezTo>
                        <a:pt x="49" y="30"/>
                        <a:pt x="52" y="31"/>
                        <a:pt x="46" y="28"/>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91" name="任意多边形 81947"/>
                <p:cNvSpPr>
                  <a:spLocks noChangeArrowheads="1"/>
                </p:cNvSpPr>
                <p:nvPr/>
              </p:nvSpPr>
              <p:spPr bwMode="auto">
                <a:xfrm>
                  <a:off x="2082" y="599"/>
                  <a:ext cx="33" cy="26"/>
                </a:xfrm>
                <a:custGeom>
                  <a:avLst/>
                  <a:gdLst>
                    <a:gd name="T0" fmla="*/ 0 w 78"/>
                    <a:gd name="T1" fmla="*/ 0 h 78"/>
                    <a:gd name="T2" fmla="*/ 0 w 78"/>
                    <a:gd name="T3" fmla="*/ 0 h 78"/>
                    <a:gd name="T4" fmla="*/ 0 w 78"/>
                    <a:gd name="T5" fmla="*/ 0 h 78"/>
                    <a:gd name="T6" fmla="*/ 0 w 78"/>
                    <a:gd name="T7" fmla="*/ 0 h 78"/>
                    <a:gd name="T8" fmla="*/ 0 w 78"/>
                    <a:gd name="T9" fmla="*/ 0 h 78"/>
                    <a:gd name="T10" fmla="*/ 0 w 78"/>
                    <a:gd name="T11" fmla="*/ 0 h 78"/>
                    <a:gd name="T12" fmla="*/ 0 w 78"/>
                    <a:gd name="T13" fmla="*/ 0 h 78"/>
                    <a:gd name="T14" fmla="*/ 0 w 78"/>
                    <a:gd name="T15" fmla="*/ 0 h 78"/>
                    <a:gd name="T16" fmla="*/ 0 w 78"/>
                    <a:gd name="T17" fmla="*/ 0 h 78"/>
                    <a:gd name="T18" fmla="*/ 0 w 78"/>
                    <a:gd name="T19" fmla="*/ 0 h 78"/>
                    <a:gd name="T20" fmla="*/ 0 w 78"/>
                    <a:gd name="T21" fmla="*/ 0 h 78"/>
                    <a:gd name="T22" fmla="*/ 0 w 78"/>
                    <a:gd name="T23" fmla="*/ 0 h 7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78" h="78">
                      <a:moveTo>
                        <a:pt x="1" y="58"/>
                      </a:moveTo>
                      <a:cubicBezTo>
                        <a:pt x="6" y="44"/>
                        <a:pt x="18" y="57"/>
                        <a:pt x="27" y="60"/>
                      </a:cubicBezTo>
                      <a:cubicBezTo>
                        <a:pt x="35" y="57"/>
                        <a:pt x="38" y="52"/>
                        <a:pt x="45" y="48"/>
                      </a:cubicBezTo>
                      <a:cubicBezTo>
                        <a:pt x="48" y="40"/>
                        <a:pt x="51" y="36"/>
                        <a:pt x="57" y="30"/>
                      </a:cubicBezTo>
                      <a:cubicBezTo>
                        <a:pt x="55" y="23"/>
                        <a:pt x="43" y="14"/>
                        <a:pt x="43" y="14"/>
                      </a:cubicBezTo>
                      <a:cubicBezTo>
                        <a:pt x="33" y="0"/>
                        <a:pt x="30" y="1"/>
                        <a:pt x="43" y="4"/>
                      </a:cubicBezTo>
                      <a:cubicBezTo>
                        <a:pt x="54" y="11"/>
                        <a:pt x="58" y="22"/>
                        <a:pt x="71" y="26"/>
                      </a:cubicBezTo>
                      <a:cubicBezTo>
                        <a:pt x="78" y="37"/>
                        <a:pt x="78" y="46"/>
                        <a:pt x="67" y="54"/>
                      </a:cubicBezTo>
                      <a:cubicBezTo>
                        <a:pt x="51" y="49"/>
                        <a:pt x="53" y="71"/>
                        <a:pt x="33" y="78"/>
                      </a:cubicBezTo>
                      <a:cubicBezTo>
                        <a:pt x="16" y="72"/>
                        <a:pt x="25" y="76"/>
                        <a:pt x="9" y="66"/>
                      </a:cubicBezTo>
                      <a:cubicBezTo>
                        <a:pt x="7" y="65"/>
                        <a:pt x="3" y="62"/>
                        <a:pt x="3" y="62"/>
                      </a:cubicBezTo>
                      <a:cubicBezTo>
                        <a:pt x="0" y="54"/>
                        <a:pt x="13" y="42"/>
                        <a:pt x="1" y="58"/>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92" name="任意多边形 81948"/>
                <p:cNvSpPr>
                  <a:spLocks noChangeArrowheads="1"/>
                </p:cNvSpPr>
                <p:nvPr/>
              </p:nvSpPr>
              <p:spPr bwMode="auto">
                <a:xfrm>
                  <a:off x="2152" y="544"/>
                  <a:ext cx="8" cy="6"/>
                </a:xfrm>
                <a:custGeom>
                  <a:avLst/>
                  <a:gdLst>
                    <a:gd name="T0" fmla="*/ 0 w 17"/>
                    <a:gd name="T1" fmla="*/ 0 h 18"/>
                    <a:gd name="T2" fmla="*/ 0 w 17"/>
                    <a:gd name="T3" fmla="*/ 0 h 18"/>
                    <a:gd name="T4" fmla="*/ 0 w 17"/>
                    <a:gd name="T5" fmla="*/ 0 h 18"/>
                    <a:gd name="T6" fmla="*/ 0 60000 65536"/>
                    <a:gd name="T7" fmla="*/ 0 60000 65536"/>
                    <a:gd name="T8" fmla="*/ 0 60000 65536"/>
                  </a:gdLst>
                  <a:ahLst/>
                  <a:cxnLst>
                    <a:cxn ang="T6">
                      <a:pos x="T0" y="T1"/>
                    </a:cxn>
                    <a:cxn ang="T7">
                      <a:pos x="T2" y="T3"/>
                    </a:cxn>
                    <a:cxn ang="T8">
                      <a:pos x="T4" y="T5"/>
                    </a:cxn>
                  </a:cxnLst>
                  <a:rect l="0" t="0" r="r" b="b"/>
                  <a:pathLst>
                    <a:path w="17" h="18">
                      <a:moveTo>
                        <a:pt x="3" y="4"/>
                      </a:moveTo>
                      <a:cubicBezTo>
                        <a:pt x="17" y="7"/>
                        <a:pt x="16" y="18"/>
                        <a:pt x="3" y="14"/>
                      </a:cubicBezTo>
                      <a:cubicBezTo>
                        <a:pt x="0" y="6"/>
                        <a:pt x="7" y="0"/>
                        <a:pt x="3" y="4"/>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93" name="任意多边形 81949"/>
                <p:cNvSpPr>
                  <a:spLocks noChangeArrowheads="1"/>
                </p:cNvSpPr>
                <p:nvPr/>
              </p:nvSpPr>
              <p:spPr bwMode="auto">
                <a:xfrm>
                  <a:off x="2194" y="584"/>
                  <a:ext cx="11" cy="8"/>
                </a:xfrm>
                <a:custGeom>
                  <a:avLst/>
                  <a:gdLst>
                    <a:gd name="T0" fmla="*/ 0 w 26"/>
                    <a:gd name="T1" fmla="*/ 0 h 22"/>
                    <a:gd name="T2" fmla="*/ 0 w 26"/>
                    <a:gd name="T3" fmla="*/ 0 h 22"/>
                    <a:gd name="T4" fmla="*/ 0 w 26"/>
                    <a:gd name="T5" fmla="*/ 0 h 22"/>
                    <a:gd name="T6" fmla="*/ 0 w 26"/>
                    <a:gd name="T7" fmla="*/ 0 h 2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6" h="22">
                      <a:moveTo>
                        <a:pt x="8" y="14"/>
                      </a:moveTo>
                      <a:cubicBezTo>
                        <a:pt x="5" y="6"/>
                        <a:pt x="5" y="3"/>
                        <a:pt x="14" y="0"/>
                      </a:cubicBezTo>
                      <a:cubicBezTo>
                        <a:pt x="26" y="4"/>
                        <a:pt x="23" y="16"/>
                        <a:pt x="14" y="22"/>
                      </a:cubicBezTo>
                      <a:cubicBezTo>
                        <a:pt x="0" y="17"/>
                        <a:pt x="13" y="3"/>
                        <a:pt x="8" y="14"/>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94" name="任意多边形 81950"/>
                <p:cNvSpPr>
                  <a:spLocks noChangeArrowheads="1"/>
                </p:cNvSpPr>
                <p:nvPr/>
              </p:nvSpPr>
              <p:spPr bwMode="auto">
                <a:xfrm>
                  <a:off x="2059" y="494"/>
                  <a:ext cx="8" cy="5"/>
                </a:xfrm>
                <a:custGeom>
                  <a:avLst/>
                  <a:gdLst>
                    <a:gd name="T0" fmla="*/ 0 w 20"/>
                    <a:gd name="T1" fmla="*/ 0 h 15"/>
                    <a:gd name="T2" fmla="*/ 0 w 20"/>
                    <a:gd name="T3" fmla="*/ 0 h 15"/>
                    <a:gd name="T4" fmla="*/ 0 w 20"/>
                    <a:gd name="T5" fmla="*/ 0 h 15"/>
                    <a:gd name="T6" fmla="*/ 0 w 20"/>
                    <a:gd name="T7" fmla="*/ 0 h 1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 h="15">
                      <a:moveTo>
                        <a:pt x="7" y="12"/>
                      </a:moveTo>
                      <a:cubicBezTo>
                        <a:pt x="0" y="1"/>
                        <a:pt x="6" y="0"/>
                        <a:pt x="17" y="2"/>
                      </a:cubicBezTo>
                      <a:cubicBezTo>
                        <a:pt x="20" y="10"/>
                        <a:pt x="18" y="15"/>
                        <a:pt x="9" y="12"/>
                      </a:cubicBezTo>
                      <a:cubicBezTo>
                        <a:pt x="4" y="4"/>
                        <a:pt x="4" y="4"/>
                        <a:pt x="7" y="12"/>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95" name="任意多边形 81951"/>
                <p:cNvSpPr>
                  <a:spLocks noChangeArrowheads="1"/>
                </p:cNvSpPr>
                <p:nvPr/>
              </p:nvSpPr>
              <p:spPr bwMode="auto">
                <a:xfrm>
                  <a:off x="1988" y="536"/>
                  <a:ext cx="8" cy="5"/>
                </a:xfrm>
                <a:custGeom>
                  <a:avLst/>
                  <a:gdLst>
                    <a:gd name="T0" fmla="*/ 0 w 20"/>
                    <a:gd name="T1" fmla="*/ 0 h 15"/>
                    <a:gd name="T2" fmla="*/ 0 w 20"/>
                    <a:gd name="T3" fmla="*/ 0 h 15"/>
                    <a:gd name="T4" fmla="*/ 0 w 20"/>
                    <a:gd name="T5" fmla="*/ 0 h 15"/>
                    <a:gd name="T6" fmla="*/ 0 w 20"/>
                    <a:gd name="T7" fmla="*/ 0 h 1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 h="15">
                      <a:moveTo>
                        <a:pt x="7" y="12"/>
                      </a:moveTo>
                      <a:cubicBezTo>
                        <a:pt x="0" y="2"/>
                        <a:pt x="3" y="0"/>
                        <a:pt x="15" y="2"/>
                      </a:cubicBezTo>
                      <a:cubicBezTo>
                        <a:pt x="16" y="4"/>
                        <a:pt x="20" y="12"/>
                        <a:pt x="15" y="14"/>
                      </a:cubicBezTo>
                      <a:cubicBezTo>
                        <a:pt x="12" y="15"/>
                        <a:pt x="7" y="12"/>
                        <a:pt x="7" y="12"/>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96" name="任意多边形 81952"/>
                <p:cNvSpPr>
                  <a:spLocks noChangeArrowheads="1"/>
                </p:cNvSpPr>
                <p:nvPr/>
              </p:nvSpPr>
              <p:spPr bwMode="auto">
                <a:xfrm>
                  <a:off x="1910" y="523"/>
                  <a:ext cx="34" cy="27"/>
                </a:xfrm>
                <a:custGeom>
                  <a:avLst/>
                  <a:gdLst>
                    <a:gd name="T0" fmla="*/ 0 w 80"/>
                    <a:gd name="T1" fmla="*/ 0 h 80"/>
                    <a:gd name="T2" fmla="*/ 0 w 80"/>
                    <a:gd name="T3" fmla="*/ 0 h 80"/>
                    <a:gd name="T4" fmla="*/ 0 w 80"/>
                    <a:gd name="T5" fmla="*/ 0 h 80"/>
                    <a:gd name="T6" fmla="*/ 0 w 80"/>
                    <a:gd name="T7" fmla="*/ 0 h 80"/>
                    <a:gd name="T8" fmla="*/ 0 w 80"/>
                    <a:gd name="T9" fmla="*/ 0 h 80"/>
                    <a:gd name="T10" fmla="*/ 0 w 80"/>
                    <a:gd name="T11" fmla="*/ 0 h 80"/>
                    <a:gd name="T12" fmla="*/ 0 w 80"/>
                    <a:gd name="T13" fmla="*/ 0 h 80"/>
                    <a:gd name="T14" fmla="*/ 0 w 80"/>
                    <a:gd name="T15" fmla="*/ 0 h 80"/>
                    <a:gd name="T16" fmla="*/ 0 w 80"/>
                    <a:gd name="T17" fmla="*/ 0 h 80"/>
                    <a:gd name="T18" fmla="*/ 0 w 80"/>
                    <a:gd name="T19" fmla="*/ 0 h 80"/>
                    <a:gd name="T20" fmla="*/ 0 w 80"/>
                    <a:gd name="T21" fmla="*/ 0 h 80"/>
                    <a:gd name="T22" fmla="*/ 0 w 80"/>
                    <a:gd name="T23" fmla="*/ 0 h 80"/>
                    <a:gd name="T24" fmla="*/ 0 w 80"/>
                    <a:gd name="T25" fmla="*/ 0 h 80"/>
                    <a:gd name="T26" fmla="*/ 0 w 80"/>
                    <a:gd name="T27" fmla="*/ 0 h 80"/>
                    <a:gd name="T28" fmla="*/ 0 w 80"/>
                    <a:gd name="T29" fmla="*/ 0 h 8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80" h="80">
                      <a:moveTo>
                        <a:pt x="0" y="50"/>
                      </a:moveTo>
                      <a:cubicBezTo>
                        <a:pt x="1" y="47"/>
                        <a:pt x="12" y="25"/>
                        <a:pt x="14" y="24"/>
                      </a:cubicBezTo>
                      <a:cubicBezTo>
                        <a:pt x="17" y="22"/>
                        <a:pt x="26" y="20"/>
                        <a:pt x="26" y="20"/>
                      </a:cubicBezTo>
                      <a:cubicBezTo>
                        <a:pt x="34" y="23"/>
                        <a:pt x="40" y="21"/>
                        <a:pt x="48" y="18"/>
                      </a:cubicBezTo>
                      <a:cubicBezTo>
                        <a:pt x="52" y="12"/>
                        <a:pt x="54" y="6"/>
                        <a:pt x="58" y="0"/>
                      </a:cubicBezTo>
                      <a:cubicBezTo>
                        <a:pt x="70" y="4"/>
                        <a:pt x="76" y="28"/>
                        <a:pt x="80" y="40"/>
                      </a:cubicBezTo>
                      <a:cubicBezTo>
                        <a:pt x="75" y="54"/>
                        <a:pt x="80" y="50"/>
                        <a:pt x="70" y="56"/>
                      </a:cubicBezTo>
                      <a:cubicBezTo>
                        <a:pt x="61" y="53"/>
                        <a:pt x="59" y="54"/>
                        <a:pt x="54" y="62"/>
                      </a:cubicBezTo>
                      <a:cubicBezTo>
                        <a:pt x="57" y="71"/>
                        <a:pt x="56" y="75"/>
                        <a:pt x="48" y="80"/>
                      </a:cubicBezTo>
                      <a:cubicBezTo>
                        <a:pt x="40" y="77"/>
                        <a:pt x="39" y="72"/>
                        <a:pt x="32" y="68"/>
                      </a:cubicBezTo>
                      <a:cubicBezTo>
                        <a:pt x="26" y="59"/>
                        <a:pt x="30" y="57"/>
                        <a:pt x="38" y="52"/>
                      </a:cubicBezTo>
                      <a:cubicBezTo>
                        <a:pt x="41" y="42"/>
                        <a:pt x="39" y="34"/>
                        <a:pt x="30" y="28"/>
                      </a:cubicBezTo>
                      <a:cubicBezTo>
                        <a:pt x="20" y="31"/>
                        <a:pt x="30" y="40"/>
                        <a:pt x="20" y="48"/>
                      </a:cubicBezTo>
                      <a:cubicBezTo>
                        <a:pt x="16" y="51"/>
                        <a:pt x="8" y="56"/>
                        <a:pt x="8" y="56"/>
                      </a:cubicBezTo>
                      <a:cubicBezTo>
                        <a:pt x="2" y="50"/>
                        <a:pt x="5" y="50"/>
                        <a:pt x="0" y="50"/>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97" name="任意多边形 81953"/>
                <p:cNvSpPr>
                  <a:spLocks noChangeArrowheads="1"/>
                </p:cNvSpPr>
                <p:nvPr/>
              </p:nvSpPr>
              <p:spPr bwMode="auto">
                <a:xfrm>
                  <a:off x="1899" y="466"/>
                  <a:ext cx="40" cy="58"/>
                </a:xfrm>
                <a:custGeom>
                  <a:avLst/>
                  <a:gdLst>
                    <a:gd name="T0" fmla="*/ 0 w 94"/>
                    <a:gd name="T1" fmla="*/ 0 h 174"/>
                    <a:gd name="T2" fmla="*/ 0 w 94"/>
                    <a:gd name="T3" fmla="*/ 0 h 174"/>
                    <a:gd name="T4" fmla="*/ 0 w 94"/>
                    <a:gd name="T5" fmla="*/ 0 h 174"/>
                    <a:gd name="T6" fmla="*/ 0 w 94"/>
                    <a:gd name="T7" fmla="*/ 0 h 174"/>
                    <a:gd name="T8" fmla="*/ 0 w 94"/>
                    <a:gd name="T9" fmla="*/ 0 h 174"/>
                    <a:gd name="T10" fmla="*/ 0 w 94"/>
                    <a:gd name="T11" fmla="*/ 0 h 174"/>
                    <a:gd name="T12" fmla="*/ 0 w 94"/>
                    <a:gd name="T13" fmla="*/ 0 h 174"/>
                    <a:gd name="T14" fmla="*/ 0 w 94"/>
                    <a:gd name="T15" fmla="*/ 0 h 174"/>
                    <a:gd name="T16" fmla="*/ 0 w 94"/>
                    <a:gd name="T17" fmla="*/ 0 h 174"/>
                    <a:gd name="T18" fmla="*/ 0 w 94"/>
                    <a:gd name="T19" fmla="*/ 0 h 174"/>
                    <a:gd name="T20" fmla="*/ 0 w 94"/>
                    <a:gd name="T21" fmla="*/ 0 h 174"/>
                    <a:gd name="T22" fmla="*/ 0 w 94"/>
                    <a:gd name="T23" fmla="*/ 0 h 174"/>
                    <a:gd name="T24" fmla="*/ 0 w 94"/>
                    <a:gd name="T25" fmla="*/ 0 h 174"/>
                    <a:gd name="T26" fmla="*/ 0 w 94"/>
                    <a:gd name="T27" fmla="*/ 0 h 174"/>
                    <a:gd name="T28" fmla="*/ 0 w 94"/>
                    <a:gd name="T29" fmla="*/ 0 h 174"/>
                    <a:gd name="T30" fmla="*/ 0 w 94"/>
                    <a:gd name="T31" fmla="*/ 0 h 174"/>
                    <a:gd name="T32" fmla="*/ 0 w 94"/>
                    <a:gd name="T33" fmla="*/ 0 h 174"/>
                    <a:gd name="T34" fmla="*/ 0 w 94"/>
                    <a:gd name="T35" fmla="*/ 0 h 174"/>
                    <a:gd name="T36" fmla="*/ 0 w 94"/>
                    <a:gd name="T37" fmla="*/ 0 h 174"/>
                    <a:gd name="T38" fmla="*/ 0 w 94"/>
                    <a:gd name="T39" fmla="*/ 0 h 174"/>
                    <a:gd name="T40" fmla="*/ 0 w 94"/>
                    <a:gd name="T41" fmla="*/ 0 h 17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94" h="174">
                      <a:moveTo>
                        <a:pt x="14" y="96"/>
                      </a:moveTo>
                      <a:cubicBezTo>
                        <a:pt x="11" y="109"/>
                        <a:pt x="15" y="120"/>
                        <a:pt x="26" y="128"/>
                      </a:cubicBezTo>
                      <a:cubicBezTo>
                        <a:pt x="34" y="120"/>
                        <a:pt x="35" y="119"/>
                        <a:pt x="32" y="108"/>
                      </a:cubicBezTo>
                      <a:cubicBezTo>
                        <a:pt x="35" y="92"/>
                        <a:pt x="39" y="92"/>
                        <a:pt x="52" y="100"/>
                      </a:cubicBezTo>
                      <a:cubicBezTo>
                        <a:pt x="59" y="110"/>
                        <a:pt x="49" y="114"/>
                        <a:pt x="46" y="124"/>
                      </a:cubicBezTo>
                      <a:cubicBezTo>
                        <a:pt x="50" y="137"/>
                        <a:pt x="57" y="129"/>
                        <a:pt x="66" y="126"/>
                      </a:cubicBezTo>
                      <a:cubicBezTo>
                        <a:pt x="77" y="129"/>
                        <a:pt x="79" y="131"/>
                        <a:pt x="76" y="142"/>
                      </a:cubicBezTo>
                      <a:cubicBezTo>
                        <a:pt x="67" y="139"/>
                        <a:pt x="65" y="141"/>
                        <a:pt x="58" y="148"/>
                      </a:cubicBezTo>
                      <a:cubicBezTo>
                        <a:pt x="60" y="160"/>
                        <a:pt x="62" y="170"/>
                        <a:pt x="74" y="174"/>
                      </a:cubicBezTo>
                      <a:cubicBezTo>
                        <a:pt x="77" y="165"/>
                        <a:pt x="74" y="157"/>
                        <a:pt x="84" y="154"/>
                      </a:cubicBezTo>
                      <a:cubicBezTo>
                        <a:pt x="91" y="143"/>
                        <a:pt x="94" y="122"/>
                        <a:pt x="82" y="112"/>
                      </a:cubicBezTo>
                      <a:cubicBezTo>
                        <a:pt x="77" y="108"/>
                        <a:pt x="66" y="108"/>
                        <a:pt x="60" y="106"/>
                      </a:cubicBezTo>
                      <a:cubicBezTo>
                        <a:pt x="65" y="92"/>
                        <a:pt x="66" y="87"/>
                        <a:pt x="50" y="82"/>
                      </a:cubicBezTo>
                      <a:cubicBezTo>
                        <a:pt x="48" y="82"/>
                        <a:pt x="37" y="86"/>
                        <a:pt x="34" y="82"/>
                      </a:cubicBezTo>
                      <a:cubicBezTo>
                        <a:pt x="32" y="79"/>
                        <a:pt x="30" y="70"/>
                        <a:pt x="30" y="70"/>
                      </a:cubicBezTo>
                      <a:cubicBezTo>
                        <a:pt x="32" y="54"/>
                        <a:pt x="32" y="52"/>
                        <a:pt x="42" y="42"/>
                      </a:cubicBezTo>
                      <a:cubicBezTo>
                        <a:pt x="41" y="30"/>
                        <a:pt x="45" y="5"/>
                        <a:pt x="30" y="0"/>
                      </a:cubicBezTo>
                      <a:cubicBezTo>
                        <a:pt x="14" y="4"/>
                        <a:pt x="16" y="4"/>
                        <a:pt x="18" y="22"/>
                      </a:cubicBezTo>
                      <a:cubicBezTo>
                        <a:pt x="16" y="39"/>
                        <a:pt x="15" y="35"/>
                        <a:pt x="4" y="46"/>
                      </a:cubicBezTo>
                      <a:cubicBezTo>
                        <a:pt x="0" y="59"/>
                        <a:pt x="5" y="67"/>
                        <a:pt x="14" y="76"/>
                      </a:cubicBezTo>
                      <a:cubicBezTo>
                        <a:pt x="15" y="80"/>
                        <a:pt x="17" y="93"/>
                        <a:pt x="14" y="96"/>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98" name="任意多边形 81954"/>
                <p:cNvSpPr>
                  <a:spLocks noChangeArrowheads="1"/>
                </p:cNvSpPr>
                <p:nvPr/>
              </p:nvSpPr>
              <p:spPr bwMode="auto">
                <a:xfrm>
                  <a:off x="1909" y="508"/>
                  <a:ext cx="14" cy="17"/>
                </a:xfrm>
                <a:custGeom>
                  <a:avLst/>
                  <a:gdLst>
                    <a:gd name="T0" fmla="*/ 0 w 32"/>
                    <a:gd name="T1" fmla="*/ 0 h 50"/>
                    <a:gd name="T2" fmla="*/ 0 w 32"/>
                    <a:gd name="T3" fmla="*/ 0 h 50"/>
                    <a:gd name="T4" fmla="*/ 0 w 32"/>
                    <a:gd name="T5" fmla="*/ 0 h 50"/>
                    <a:gd name="T6" fmla="*/ 0 w 32"/>
                    <a:gd name="T7" fmla="*/ 0 h 50"/>
                    <a:gd name="T8" fmla="*/ 0 w 32"/>
                    <a:gd name="T9" fmla="*/ 0 h 50"/>
                    <a:gd name="T10" fmla="*/ 0 w 32"/>
                    <a:gd name="T11" fmla="*/ 0 h 50"/>
                    <a:gd name="T12" fmla="*/ 0 w 32"/>
                    <a:gd name="T13" fmla="*/ 0 h 50"/>
                    <a:gd name="T14" fmla="*/ 0 w 32"/>
                    <a:gd name="T15" fmla="*/ 0 h 5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2" h="50">
                      <a:moveTo>
                        <a:pt x="6" y="24"/>
                      </a:moveTo>
                      <a:cubicBezTo>
                        <a:pt x="0" y="15"/>
                        <a:pt x="3" y="6"/>
                        <a:pt x="12" y="0"/>
                      </a:cubicBezTo>
                      <a:cubicBezTo>
                        <a:pt x="23" y="3"/>
                        <a:pt x="23" y="5"/>
                        <a:pt x="20" y="16"/>
                      </a:cubicBezTo>
                      <a:cubicBezTo>
                        <a:pt x="21" y="19"/>
                        <a:pt x="20" y="22"/>
                        <a:pt x="22" y="24"/>
                      </a:cubicBezTo>
                      <a:cubicBezTo>
                        <a:pt x="23" y="26"/>
                        <a:pt x="27" y="24"/>
                        <a:pt x="28" y="26"/>
                      </a:cubicBezTo>
                      <a:cubicBezTo>
                        <a:pt x="30" y="29"/>
                        <a:pt x="32" y="38"/>
                        <a:pt x="32" y="38"/>
                      </a:cubicBezTo>
                      <a:cubicBezTo>
                        <a:pt x="29" y="46"/>
                        <a:pt x="26" y="47"/>
                        <a:pt x="18" y="50"/>
                      </a:cubicBezTo>
                      <a:cubicBezTo>
                        <a:pt x="12" y="41"/>
                        <a:pt x="18" y="24"/>
                        <a:pt x="6" y="24"/>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99" name="任意多边形 81955"/>
                <p:cNvSpPr>
                  <a:spLocks noChangeArrowheads="1"/>
                </p:cNvSpPr>
                <p:nvPr/>
              </p:nvSpPr>
              <p:spPr bwMode="auto">
                <a:xfrm>
                  <a:off x="1881" y="512"/>
                  <a:ext cx="19" cy="17"/>
                </a:xfrm>
                <a:custGeom>
                  <a:avLst/>
                  <a:gdLst>
                    <a:gd name="T0" fmla="*/ 0 w 43"/>
                    <a:gd name="T1" fmla="*/ 0 h 50"/>
                    <a:gd name="T2" fmla="*/ 0 w 43"/>
                    <a:gd name="T3" fmla="*/ 0 h 50"/>
                    <a:gd name="T4" fmla="*/ 0 w 43"/>
                    <a:gd name="T5" fmla="*/ 0 h 50"/>
                    <a:gd name="T6" fmla="*/ 0 w 43"/>
                    <a:gd name="T7" fmla="*/ 0 h 50"/>
                    <a:gd name="T8" fmla="*/ 0 w 43"/>
                    <a:gd name="T9" fmla="*/ 0 h 50"/>
                    <a:gd name="T10" fmla="*/ 0 w 43"/>
                    <a:gd name="T11" fmla="*/ 0 h 5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3" h="50">
                      <a:moveTo>
                        <a:pt x="0" y="44"/>
                      </a:moveTo>
                      <a:cubicBezTo>
                        <a:pt x="6" y="38"/>
                        <a:pt x="18" y="29"/>
                        <a:pt x="22" y="20"/>
                      </a:cubicBezTo>
                      <a:cubicBezTo>
                        <a:pt x="27" y="10"/>
                        <a:pt x="25" y="4"/>
                        <a:pt x="36" y="0"/>
                      </a:cubicBezTo>
                      <a:cubicBezTo>
                        <a:pt x="43" y="11"/>
                        <a:pt x="36" y="24"/>
                        <a:pt x="24" y="28"/>
                      </a:cubicBezTo>
                      <a:cubicBezTo>
                        <a:pt x="21" y="38"/>
                        <a:pt x="12" y="47"/>
                        <a:pt x="2" y="50"/>
                      </a:cubicBezTo>
                      <a:cubicBezTo>
                        <a:pt x="1" y="48"/>
                        <a:pt x="0" y="44"/>
                        <a:pt x="0" y="44"/>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00" name="任意多边形 81956"/>
                <p:cNvSpPr>
                  <a:spLocks noChangeArrowheads="1"/>
                </p:cNvSpPr>
                <p:nvPr/>
              </p:nvSpPr>
              <p:spPr bwMode="auto">
                <a:xfrm>
                  <a:off x="2930" y="489"/>
                  <a:ext cx="299" cy="179"/>
                </a:xfrm>
                <a:custGeom>
                  <a:avLst/>
                  <a:gdLst>
                    <a:gd name="T0" fmla="*/ 1 w 471"/>
                    <a:gd name="T1" fmla="*/ 1 h 281"/>
                    <a:gd name="T2" fmla="*/ 1 w 471"/>
                    <a:gd name="T3" fmla="*/ 1 h 281"/>
                    <a:gd name="T4" fmla="*/ 1 w 471"/>
                    <a:gd name="T5" fmla="*/ 1 h 281"/>
                    <a:gd name="T6" fmla="*/ 1 w 471"/>
                    <a:gd name="T7" fmla="*/ 1 h 281"/>
                    <a:gd name="T8" fmla="*/ 1 w 471"/>
                    <a:gd name="T9" fmla="*/ 1 h 281"/>
                    <a:gd name="T10" fmla="*/ 0 w 471"/>
                    <a:gd name="T11" fmla="*/ 1 h 281"/>
                    <a:gd name="T12" fmla="*/ 1 w 471"/>
                    <a:gd name="T13" fmla="*/ 1 h 281"/>
                    <a:gd name="T14" fmla="*/ 1 w 471"/>
                    <a:gd name="T15" fmla="*/ 1 h 281"/>
                    <a:gd name="T16" fmla="*/ 1 w 471"/>
                    <a:gd name="T17" fmla="*/ 1 h 281"/>
                    <a:gd name="T18" fmla="*/ 1 w 471"/>
                    <a:gd name="T19" fmla="*/ 1 h 281"/>
                    <a:gd name="T20" fmla="*/ 1 w 471"/>
                    <a:gd name="T21" fmla="*/ 1 h 281"/>
                    <a:gd name="T22" fmla="*/ 1 w 471"/>
                    <a:gd name="T23" fmla="*/ 1 h 281"/>
                    <a:gd name="T24" fmla="*/ 1 w 471"/>
                    <a:gd name="T25" fmla="*/ 1 h 281"/>
                    <a:gd name="T26" fmla="*/ 1 w 471"/>
                    <a:gd name="T27" fmla="*/ 1 h 281"/>
                    <a:gd name="T28" fmla="*/ 1 w 471"/>
                    <a:gd name="T29" fmla="*/ 1 h 281"/>
                    <a:gd name="T30" fmla="*/ 1 w 471"/>
                    <a:gd name="T31" fmla="*/ 1 h 281"/>
                    <a:gd name="T32" fmla="*/ 1 w 471"/>
                    <a:gd name="T33" fmla="*/ 1 h 281"/>
                    <a:gd name="T34" fmla="*/ 1 w 471"/>
                    <a:gd name="T35" fmla="*/ 0 h 281"/>
                    <a:gd name="T36" fmla="*/ 1 w 471"/>
                    <a:gd name="T37" fmla="*/ 1 h 281"/>
                    <a:gd name="T38" fmla="*/ 1 w 471"/>
                    <a:gd name="T39" fmla="*/ 1 h 281"/>
                    <a:gd name="T40" fmla="*/ 1 w 471"/>
                    <a:gd name="T41" fmla="*/ 1 h 281"/>
                    <a:gd name="T42" fmla="*/ 1 w 471"/>
                    <a:gd name="T43" fmla="*/ 1 h 281"/>
                    <a:gd name="T44" fmla="*/ 1 w 471"/>
                    <a:gd name="T45" fmla="*/ 1 h 281"/>
                    <a:gd name="T46" fmla="*/ 1 w 471"/>
                    <a:gd name="T47" fmla="*/ 1 h 281"/>
                    <a:gd name="T48" fmla="*/ 1 w 471"/>
                    <a:gd name="T49" fmla="*/ 1 h 281"/>
                    <a:gd name="T50" fmla="*/ 1 w 471"/>
                    <a:gd name="T51" fmla="*/ 1 h 281"/>
                    <a:gd name="T52" fmla="*/ 1 w 471"/>
                    <a:gd name="T53" fmla="*/ 1 h 281"/>
                    <a:gd name="T54" fmla="*/ 1 w 471"/>
                    <a:gd name="T55" fmla="*/ 1 h 281"/>
                    <a:gd name="T56" fmla="*/ 1 w 471"/>
                    <a:gd name="T57" fmla="*/ 1 h 281"/>
                    <a:gd name="T58" fmla="*/ 1 w 471"/>
                    <a:gd name="T59" fmla="*/ 1 h 281"/>
                    <a:gd name="T60" fmla="*/ 1 w 471"/>
                    <a:gd name="T61" fmla="*/ 1 h 281"/>
                    <a:gd name="T62" fmla="*/ 1 w 471"/>
                    <a:gd name="T63" fmla="*/ 1 h 281"/>
                    <a:gd name="T64" fmla="*/ 1 w 471"/>
                    <a:gd name="T65" fmla="*/ 1 h 281"/>
                    <a:gd name="T66" fmla="*/ 1 w 471"/>
                    <a:gd name="T67" fmla="*/ 1 h 281"/>
                    <a:gd name="T68" fmla="*/ 1 w 471"/>
                    <a:gd name="T69" fmla="*/ 1 h 281"/>
                    <a:gd name="T70" fmla="*/ 1 w 471"/>
                    <a:gd name="T71" fmla="*/ 1 h 281"/>
                    <a:gd name="T72" fmla="*/ 1 w 471"/>
                    <a:gd name="T73" fmla="*/ 1 h 281"/>
                    <a:gd name="T74" fmla="*/ 1 w 471"/>
                    <a:gd name="T75" fmla="*/ 1 h 281"/>
                    <a:gd name="T76" fmla="*/ 1 w 471"/>
                    <a:gd name="T77" fmla="*/ 1 h 281"/>
                    <a:gd name="T78" fmla="*/ 1 w 471"/>
                    <a:gd name="T79" fmla="*/ 1 h 281"/>
                    <a:gd name="T80" fmla="*/ 1 w 471"/>
                    <a:gd name="T81" fmla="*/ 1 h 281"/>
                    <a:gd name="T82" fmla="*/ 1 w 471"/>
                    <a:gd name="T83" fmla="*/ 1 h 281"/>
                    <a:gd name="T84" fmla="*/ 1 w 471"/>
                    <a:gd name="T85" fmla="*/ 1 h 281"/>
                    <a:gd name="T86" fmla="*/ 1 w 471"/>
                    <a:gd name="T87" fmla="*/ 1 h 281"/>
                    <a:gd name="T88" fmla="*/ 1 w 471"/>
                    <a:gd name="T89" fmla="*/ 1 h 281"/>
                    <a:gd name="T90" fmla="*/ 1 w 471"/>
                    <a:gd name="T91" fmla="*/ 1 h 281"/>
                    <a:gd name="T92" fmla="*/ 1 w 471"/>
                    <a:gd name="T93" fmla="*/ 1 h 281"/>
                    <a:gd name="T94" fmla="*/ 1 w 471"/>
                    <a:gd name="T95" fmla="*/ 1 h 281"/>
                    <a:gd name="T96" fmla="*/ 1 w 471"/>
                    <a:gd name="T97" fmla="*/ 1 h 281"/>
                    <a:gd name="T98" fmla="*/ 1 w 471"/>
                    <a:gd name="T99" fmla="*/ 1 h 281"/>
                    <a:gd name="T100" fmla="*/ 1 w 471"/>
                    <a:gd name="T101" fmla="*/ 1 h 281"/>
                    <a:gd name="T102" fmla="*/ 1 w 471"/>
                    <a:gd name="T103" fmla="*/ 1 h 281"/>
                    <a:gd name="T104" fmla="*/ 1 w 471"/>
                    <a:gd name="T105" fmla="*/ 1 h 281"/>
                    <a:gd name="T106" fmla="*/ 1 w 471"/>
                    <a:gd name="T107" fmla="*/ 1 h 281"/>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471" h="281">
                      <a:moveTo>
                        <a:pt x="21" y="280"/>
                      </a:moveTo>
                      <a:cubicBezTo>
                        <a:pt x="32" y="281"/>
                        <a:pt x="25" y="253"/>
                        <a:pt x="24" y="250"/>
                      </a:cubicBezTo>
                      <a:cubicBezTo>
                        <a:pt x="23" y="248"/>
                        <a:pt x="22" y="245"/>
                        <a:pt x="22" y="245"/>
                      </a:cubicBezTo>
                      <a:cubicBezTo>
                        <a:pt x="21" y="243"/>
                        <a:pt x="20" y="221"/>
                        <a:pt x="16" y="218"/>
                      </a:cubicBezTo>
                      <a:cubicBezTo>
                        <a:pt x="13" y="216"/>
                        <a:pt x="4" y="215"/>
                        <a:pt x="4" y="215"/>
                      </a:cubicBezTo>
                      <a:cubicBezTo>
                        <a:pt x="0" y="207"/>
                        <a:pt x="3" y="200"/>
                        <a:pt x="0" y="191"/>
                      </a:cubicBezTo>
                      <a:cubicBezTo>
                        <a:pt x="2" y="185"/>
                        <a:pt x="7" y="186"/>
                        <a:pt x="12" y="180"/>
                      </a:cubicBezTo>
                      <a:cubicBezTo>
                        <a:pt x="14" y="172"/>
                        <a:pt x="14" y="169"/>
                        <a:pt x="6" y="165"/>
                      </a:cubicBezTo>
                      <a:cubicBezTo>
                        <a:pt x="4" y="163"/>
                        <a:pt x="2" y="162"/>
                        <a:pt x="2" y="160"/>
                      </a:cubicBezTo>
                      <a:cubicBezTo>
                        <a:pt x="2" y="150"/>
                        <a:pt x="16" y="123"/>
                        <a:pt x="28" y="120"/>
                      </a:cubicBezTo>
                      <a:cubicBezTo>
                        <a:pt x="32" y="111"/>
                        <a:pt x="40" y="105"/>
                        <a:pt x="44" y="96"/>
                      </a:cubicBezTo>
                      <a:cubicBezTo>
                        <a:pt x="39" y="83"/>
                        <a:pt x="38" y="85"/>
                        <a:pt x="42" y="70"/>
                      </a:cubicBezTo>
                      <a:cubicBezTo>
                        <a:pt x="38" y="60"/>
                        <a:pt x="34" y="48"/>
                        <a:pt x="24" y="43"/>
                      </a:cubicBezTo>
                      <a:cubicBezTo>
                        <a:pt x="18" y="36"/>
                        <a:pt x="10" y="37"/>
                        <a:pt x="20" y="32"/>
                      </a:cubicBezTo>
                      <a:cubicBezTo>
                        <a:pt x="27" y="34"/>
                        <a:pt x="26" y="32"/>
                        <a:pt x="26" y="36"/>
                      </a:cubicBezTo>
                      <a:cubicBezTo>
                        <a:pt x="34" y="41"/>
                        <a:pt x="39" y="39"/>
                        <a:pt x="48" y="35"/>
                      </a:cubicBezTo>
                      <a:cubicBezTo>
                        <a:pt x="45" y="22"/>
                        <a:pt x="48" y="14"/>
                        <a:pt x="64" y="11"/>
                      </a:cubicBezTo>
                      <a:cubicBezTo>
                        <a:pt x="71" y="8"/>
                        <a:pt x="75" y="3"/>
                        <a:pt x="82" y="0"/>
                      </a:cubicBezTo>
                      <a:cubicBezTo>
                        <a:pt x="84" y="1"/>
                        <a:pt x="88" y="0"/>
                        <a:pt x="88" y="2"/>
                      </a:cubicBezTo>
                      <a:cubicBezTo>
                        <a:pt x="90" y="12"/>
                        <a:pt x="75" y="13"/>
                        <a:pt x="92" y="9"/>
                      </a:cubicBezTo>
                      <a:cubicBezTo>
                        <a:pt x="94" y="8"/>
                        <a:pt x="96" y="5"/>
                        <a:pt x="98" y="5"/>
                      </a:cubicBezTo>
                      <a:cubicBezTo>
                        <a:pt x="102" y="4"/>
                        <a:pt x="106" y="7"/>
                        <a:pt x="110" y="8"/>
                      </a:cubicBezTo>
                      <a:cubicBezTo>
                        <a:pt x="112" y="8"/>
                        <a:pt x="116" y="9"/>
                        <a:pt x="116" y="9"/>
                      </a:cubicBezTo>
                      <a:cubicBezTo>
                        <a:pt x="122" y="16"/>
                        <a:pt x="129" y="13"/>
                        <a:pt x="141" y="14"/>
                      </a:cubicBezTo>
                      <a:cubicBezTo>
                        <a:pt x="143" y="21"/>
                        <a:pt x="147" y="22"/>
                        <a:pt x="155" y="24"/>
                      </a:cubicBezTo>
                      <a:cubicBezTo>
                        <a:pt x="159" y="22"/>
                        <a:pt x="163" y="20"/>
                        <a:pt x="167" y="17"/>
                      </a:cubicBezTo>
                      <a:cubicBezTo>
                        <a:pt x="169" y="16"/>
                        <a:pt x="173" y="14"/>
                        <a:pt x="173" y="14"/>
                      </a:cubicBezTo>
                      <a:cubicBezTo>
                        <a:pt x="195" y="26"/>
                        <a:pt x="175" y="20"/>
                        <a:pt x="195" y="14"/>
                      </a:cubicBezTo>
                      <a:cubicBezTo>
                        <a:pt x="207" y="17"/>
                        <a:pt x="201" y="26"/>
                        <a:pt x="211" y="32"/>
                      </a:cubicBezTo>
                      <a:cubicBezTo>
                        <a:pt x="214" y="38"/>
                        <a:pt x="224" y="55"/>
                        <a:pt x="231" y="59"/>
                      </a:cubicBezTo>
                      <a:cubicBezTo>
                        <a:pt x="241" y="70"/>
                        <a:pt x="235" y="67"/>
                        <a:pt x="245" y="70"/>
                      </a:cubicBezTo>
                      <a:cubicBezTo>
                        <a:pt x="249" y="69"/>
                        <a:pt x="253" y="69"/>
                        <a:pt x="257" y="68"/>
                      </a:cubicBezTo>
                      <a:cubicBezTo>
                        <a:pt x="261" y="67"/>
                        <a:pt x="270" y="65"/>
                        <a:pt x="270" y="65"/>
                      </a:cubicBezTo>
                      <a:cubicBezTo>
                        <a:pt x="278" y="66"/>
                        <a:pt x="283" y="67"/>
                        <a:pt x="290" y="71"/>
                      </a:cubicBezTo>
                      <a:cubicBezTo>
                        <a:pt x="304" y="88"/>
                        <a:pt x="282" y="62"/>
                        <a:pt x="300" y="81"/>
                      </a:cubicBezTo>
                      <a:cubicBezTo>
                        <a:pt x="302" y="84"/>
                        <a:pt x="308" y="90"/>
                        <a:pt x="308" y="90"/>
                      </a:cubicBezTo>
                      <a:cubicBezTo>
                        <a:pt x="311" y="98"/>
                        <a:pt x="315" y="103"/>
                        <a:pt x="318" y="111"/>
                      </a:cubicBezTo>
                      <a:cubicBezTo>
                        <a:pt x="319" y="114"/>
                        <a:pt x="321" y="117"/>
                        <a:pt x="322" y="120"/>
                      </a:cubicBezTo>
                      <a:cubicBezTo>
                        <a:pt x="323" y="122"/>
                        <a:pt x="324" y="125"/>
                        <a:pt x="324" y="125"/>
                      </a:cubicBezTo>
                      <a:cubicBezTo>
                        <a:pt x="321" y="132"/>
                        <a:pt x="313" y="134"/>
                        <a:pt x="310" y="142"/>
                      </a:cubicBezTo>
                      <a:cubicBezTo>
                        <a:pt x="313" y="151"/>
                        <a:pt x="317" y="146"/>
                        <a:pt x="322" y="141"/>
                      </a:cubicBezTo>
                      <a:cubicBezTo>
                        <a:pt x="341" y="143"/>
                        <a:pt x="339" y="142"/>
                        <a:pt x="342" y="155"/>
                      </a:cubicBezTo>
                      <a:cubicBezTo>
                        <a:pt x="351" y="150"/>
                        <a:pt x="355" y="152"/>
                        <a:pt x="364" y="157"/>
                      </a:cubicBezTo>
                      <a:cubicBezTo>
                        <a:pt x="369" y="162"/>
                        <a:pt x="372" y="166"/>
                        <a:pt x="380" y="168"/>
                      </a:cubicBezTo>
                      <a:cubicBezTo>
                        <a:pt x="381" y="169"/>
                        <a:pt x="383" y="171"/>
                        <a:pt x="382" y="172"/>
                      </a:cubicBezTo>
                      <a:cubicBezTo>
                        <a:pt x="380" y="176"/>
                        <a:pt x="368" y="172"/>
                        <a:pt x="382" y="176"/>
                      </a:cubicBezTo>
                      <a:cubicBezTo>
                        <a:pt x="386" y="175"/>
                        <a:pt x="390" y="173"/>
                        <a:pt x="394" y="172"/>
                      </a:cubicBezTo>
                      <a:cubicBezTo>
                        <a:pt x="396" y="172"/>
                        <a:pt x="400" y="171"/>
                        <a:pt x="400" y="171"/>
                      </a:cubicBezTo>
                      <a:cubicBezTo>
                        <a:pt x="413" y="177"/>
                        <a:pt x="427" y="179"/>
                        <a:pt x="439" y="185"/>
                      </a:cubicBezTo>
                      <a:cubicBezTo>
                        <a:pt x="441" y="190"/>
                        <a:pt x="445" y="194"/>
                        <a:pt x="447" y="199"/>
                      </a:cubicBezTo>
                      <a:cubicBezTo>
                        <a:pt x="453" y="198"/>
                        <a:pt x="460" y="195"/>
                        <a:pt x="465" y="201"/>
                      </a:cubicBezTo>
                      <a:cubicBezTo>
                        <a:pt x="468" y="205"/>
                        <a:pt x="471" y="215"/>
                        <a:pt x="471" y="215"/>
                      </a:cubicBezTo>
                      <a:cubicBezTo>
                        <a:pt x="468" y="231"/>
                        <a:pt x="469" y="248"/>
                        <a:pt x="451" y="258"/>
                      </a:cubicBezTo>
                      <a:cubicBezTo>
                        <a:pt x="447" y="262"/>
                        <a:pt x="437" y="275"/>
                        <a:pt x="435" y="281"/>
                      </a:cubicBezTo>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01" name="任意多边形 81957"/>
                <p:cNvSpPr>
                  <a:spLocks noChangeArrowheads="1"/>
                </p:cNvSpPr>
                <p:nvPr/>
              </p:nvSpPr>
              <p:spPr bwMode="auto">
                <a:xfrm>
                  <a:off x="2534" y="242"/>
                  <a:ext cx="420" cy="283"/>
                </a:xfrm>
                <a:custGeom>
                  <a:avLst/>
                  <a:gdLst>
                    <a:gd name="T0" fmla="*/ 0 w 984"/>
                    <a:gd name="T1" fmla="*/ 0 h 844"/>
                    <a:gd name="T2" fmla="*/ 0 w 984"/>
                    <a:gd name="T3" fmla="*/ 0 h 844"/>
                    <a:gd name="T4" fmla="*/ 0 w 984"/>
                    <a:gd name="T5" fmla="*/ 0 h 844"/>
                    <a:gd name="T6" fmla="*/ 0 w 984"/>
                    <a:gd name="T7" fmla="*/ 0 h 844"/>
                    <a:gd name="T8" fmla="*/ 0 w 984"/>
                    <a:gd name="T9" fmla="*/ 0 h 844"/>
                    <a:gd name="T10" fmla="*/ 0 w 984"/>
                    <a:gd name="T11" fmla="*/ 0 h 844"/>
                    <a:gd name="T12" fmla="*/ 0 w 984"/>
                    <a:gd name="T13" fmla="*/ 0 h 844"/>
                    <a:gd name="T14" fmla="*/ 0 w 984"/>
                    <a:gd name="T15" fmla="*/ 0 h 844"/>
                    <a:gd name="T16" fmla="*/ 0 w 984"/>
                    <a:gd name="T17" fmla="*/ 0 h 844"/>
                    <a:gd name="T18" fmla="*/ 0 w 984"/>
                    <a:gd name="T19" fmla="*/ 0 h 844"/>
                    <a:gd name="T20" fmla="*/ 0 w 984"/>
                    <a:gd name="T21" fmla="*/ 0 h 844"/>
                    <a:gd name="T22" fmla="*/ 0 w 984"/>
                    <a:gd name="T23" fmla="*/ 0 h 844"/>
                    <a:gd name="T24" fmla="*/ 0 w 984"/>
                    <a:gd name="T25" fmla="*/ 0 h 844"/>
                    <a:gd name="T26" fmla="*/ 0 w 984"/>
                    <a:gd name="T27" fmla="*/ 0 h 844"/>
                    <a:gd name="T28" fmla="*/ 0 w 984"/>
                    <a:gd name="T29" fmla="*/ 0 h 844"/>
                    <a:gd name="T30" fmla="*/ 0 w 984"/>
                    <a:gd name="T31" fmla="*/ 0 h 844"/>
                    <a:gd name="T32" fmla="*/ 0 w 984"/>
                    <a:gd name="T33" fmla="*/ 0 h 844"/>
                    <a:gd name="T34" fmla="*/ 0 w 984"/>
                    <a:gd name="T35" fmla="*/ 0 h 844"/>
                    <a:gd name="T36" fmla="*/ 0 w 984"/>
                    <a:gd name="T37" fmla="*/ 0 h 844"/>
                    <a:gd name="T38" fmla="*/ 0 w 984"/>
                    <a:gd name="T39" fmla="*/ 0 h 844"/>
                    <a:gd name="T40" fmla="*/ 0 w 984"/>
                    <a:gd name="T41" fmla="*/ 0 h 844"/>
                    <a:gd name="T42" fmla="*/ 0 w 984"/>
                    <a:gd name="T43" fmla="*/ 0 h 844"/>
                    <a:gd name="T44" fmla="*/ 0 w 984"/>
                    <a:gd name="T45" fmla="*/ 0 h 844"/>
                    <a:gd name="T46" fmla="*/ 0 w 984"/>
                    <a:gd name="T47" fmla="*/ 0 h 844"/>
                    <a:gd name="T48" fmla="*/ 0 w 984"/>
                    <a:gd name="T49" fmla="*/ 0 h 844"/>
                    <a:gd name="T50" fmla="*/ 0 w 984"/>
                    <a:gd name="T51" fmla="*/ 0 h 844"/>
                    <a:gd name="T52" fmla="*/ 0 w 984"/>
                    <a:gd name="T53" fmla="*/ 0 h 844"/>
                    <a:gd name="T54" fmla="*/ 0 w 984"/>
                    <a:gd name="T55" fmla="*/ 0 h 844"/>
                    <a:gd name="T56" fmla="*/ 0 w 984"/>
                    <a:gd name="T57" fmla="*/ 0 h 844"/>
                    <a:gd name="T58" fmla="*/ 0 w 984"/>
                    <a:gd name="T59" fmla="*/ 0 h 844"/>
                    <a:gd name="T60" fmla="*/ 0 w 984"/>
                    <a:gd name="T61" fmla="*/ 0 h 844"/>
                    <a:gd name="T62" fmla="*/ 0 w 984"/>
                    <a:gd name="T63" fmla="*/ 0 h 844"/>
                    <a:gd name="T64" fmla="*/ 0 w 984"/>
                    <a:gd name="T65" fmla="*/ 0 h 844"/>
                    <a:gd name="T66" fmla="*/ 0 w 984"/>
                    <a:gd name="T67" fmla="*/ 0 h 844"/>
                    <a:gd name="T68" fmla="*/ 0 w 984"/>
                    <a:gd name="T69" fmla="*/ 0 h 844"/>
                    <a:gd name="T70" fmla="*/ 0 w 984"/>
                    <a:gd name="T71" fmla="*/ 0 h 844"/>
                    <a:gd name="T72" fmla="*/ 0 w 984"/>
                    <a:gd name="T73" fmla="*/ 0 h 844"/>
                    <a:gd name="T74" fmla="*/ 0 w 984"/>
                    <a:gd name="T75" fmla="*/ 0 h 844"/>
                    <a:gd name="T76" fmla="*/ 0 w 984"/>
                    <a:gd name="T77" fmla="*/ 0 h 844"/>
                    <a:gd name="T78" fmla="*/ 0 w 984"/>
                    <a:gd name="T79" fmla="*/ 0 h 844"/>
                    <a:gd name="T80" fmla="*/ 0 w 984"/>
                    <a:gd name="T81" fmla="*/ 0 h 844"/>
                    <a:gd name="T82" fmla="*/ 0 w 984"/>
                    <a:gd name="T83" fmla="*/ 0 h 844"/>
                    <a:gd name="T84" fmla="*/ 0 w 984"/>
                    <a:gd name="T85" fmla="*/ 0 h 844"/>
                    <a:gd name="T86" fmla="*/ 0 w 984"/>
                    <a:gd name="T87" fmla="*/ 0 h 844"/>
                    <a:gd name="T88" fmla="*/ 0 w 984"/>
                    <a:gd name="T89" fmla="*/ 0 h 844"/>
                    <a:gd name="T90" fmla="*/ 0 w 984"/>
                    <a:gd name="T91" fmla="*/ 0 h 844"/>
                    <a:gd name="T92" fmla="*/ 0 w 984"/>
                    <a:gd name="T93" fmla="*/ 0 h 844"/>
                    <a:gd name="T94" fmla="*/ 0 w 984"/>
                    <a:gd name="T95" fmla="*/ 0 h 844"/>
                    <a:gd name="T96" fmla="*/ 0 w 984"/>
                    <a:gd name="T97" fmla="*/ 0 h 844"/>
                    <a:gd name="T98" fmla="*/ 0 w 984"/>
                    <a:gd name="T99" fmla="*/ 0 h 844"/>
                    <a:gd name="T100" fmla="*/ 0 w 984"/>
                    <a:gd name="T101" fmla="*/ 0 h 844"/>
                    <a:gd name="T102" fmla="*/ 0 w 984"/>
                    <a:gd name="T103" fmla="*/ 0 h 844"/>
                    <a:gd name="T104" fmla="*/ 0 w 984"/>
                    <a:gd name="T105" fmla="*/ 0 h 844"/>
                    <a:gd name="T106" fmla="*/ 0 w 984"/>
                    <a:gd name="T107" fmla="*/ 0 h 844"/>
                    <a:gd name="T108" fmla="*/ 0 w 984"/>
                    <a:gd name="T109" fmla="*/ 0 h 844"/>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984" h="844">
                      <a:moveTo>
                        <a:pt x="82" y="38"/>
                      </a:moveTo>
                      <a:lnTo>
                        <a:pt x="406" y="6"/>
                      </a:lnTo>
                      <a:cubicBezTo>
                        <a:pt x="497" y="22"/>
                        <a:pt x="465" y="0"/>
                        <a:pt x="474" y="54"/>
                      </a:cubicBezTo>
                      <a:cubicBezTo>
                        <a:pt x="492" y="48"/>
                        <a:pt x="484" y="40"/>
                        <a:pt x="502" y="34"/>
                      </a:cubicBezTo>
                      <a:cubicBezTo>
                        <a:pt x="510" y="37"/>
                        <a:pt x="517" y="46"/>
                        <a:pt x="526" y="46"/>
                      </a:cubicBezTo>
                      <a:cubicBezTo>
                        <a:pt x="534" y="46"/>
                        <a:pt x="550" y="38"/>
                        <a:pt x="550" y="38"/>
                      </a:cubicBezTo>
                      <a:cubicBezTo>
                        <a:pt x="556" y="55"/>
                        <a:pt x="552" y="60"/>
                        <a:pt x="542" y="74"/>
                      </a:cubicBezTo>
                      <a:cubicBezTo>
                        <a:pt x="555" y="114"/>
                        <a:pt x="550" y="102"/>
                        <a:pt x="578" y="130"/>
                      </a:cubicBezTo>
                      <a:cubicBezTo>
                        <a:pt x="584" y="148"/>
                        <a:pt x="590" y="148"/>
                        <a:pt x="606" y="138"/>
                      </a:cubicBezTo>
                      <a:cubicBezTo>
                        <a:pt x="600" y="119"/>
                        <a:pt x="594" y="107"/>
                        <a:pt x="586" y="90"/>
                      </a:cubicBezTo>
                      <a:cubicBezTo>
                        <a:pt x="583" y="82"/>
                        <a:pt x="578" y="66"/>
                        <a:pt x="578" y="66"/>
                      </a:cubicBezTo>
                      <a:cubicBezTo>
                        <a:pt x="585" y="44"/>
                        <a:pt x="597" y="56"/>
                        <a:pt x="606" y="70"/>
                      </a:cubicBezTo>
                      <a:cubicBezTo>
                        <a:pt x="609" y="86"/>
                        <a:pt x="608" y="117"/>
                        <a:pt x="626" y="90"/>
                      </a:cubicBezTo>
                      <a:cubicBezTo>
                        <a:pt x="648" y="97"/>
                        <a:pt x="646" y="104"/>
                        <a:pt x="642" y="126"/>
                      </a:cubicBezTo>
                      <a:cubicBezTo>
                        <a:pt x="650" y="150"/>
                        <a:pt x="665" y="141"/>
                        <a:pt x="682" y="130"/>
                      </a:cubicBezTo>
                      <a:cubicBezTo>
                        <a:pt x="689" y="108"/>
                        <a:pt x="673" y="124"/>
                        <a:pt x="682" y="98"/>
                      </a:cubicBezTo>
                      <a:cubicBezTo>
                        <a:pt x="683" y="94"/>
                        <a:pt x="690" y="96"/>
                        <a:pt x="694" y="94"/>
                      </a:cubicBezTo>
                      <a:cubicBezTo>
                        <a:pt x="698" y="92"/>
                        <a:pt x="702" y="89"/>
                        <a:pt x="706" y="86"/>
                      </a:cubicBezTo>
                      <a:cubicBezTo>
                        <a:pt x="717" y="54"/>
                        <a:pt x="688" y="54"/>
                        <a:pt x="742" y="46"/>
                      </a:cubicBezTo>
                      <a:cubicBezTo>
                        <a:pt x="748" y="27"/>
                        <a:pt x="741" y="9"/>
                        <a:pt x="762" y="2"/>
                      </a:cubicBezTo>
                      <a:cubicBezTo>
                        <a:pt x="788" y="11"/>
                        <a:pt x="777" y="38"/>
                        <a:pt x="802" y="46"/>
                      </a:cubicBezTo>
                      <a:cubicBezTo>
                        <a:pt x="831" y="36"/>
                        <a:pt x="805" y="63"/>
                        <a:pt x="798" y="70"/>
                      </a:cubicBezTo>
                      <a:cubicBezTo>
                        <a:pt x="789" y="96"/>
                        <a:pt x="787" y="96"/>
                        <a:pt x="802" y="118"/>
                      </a:cubicBezTo>
                      <a:cubicBezTo>
                        <a:pt x="801" y="122"/>
                        <a:pt x="801" y="127"/>
                        <a:pt x="798" y="130"/>
                      </a:cubicBezTo>
                      <a:cubicBezTo>
                        <a:pt x="794" y="133"/>
                        <a:pt x="784" y="129"/>
                        <a:pt x="782" y="134"/>
                      </a:cubicBezTo>
                      <a:cubicBezTo>
                        <a:pt x="780" y="142"/>
                        <a:pt x="790" y="158"/>
                        <a:pt x="790" y="158"/>
                      </a:cubicBezTo>
                      <a:cubicBezTo>
                        <a:pt x="786" y="161"/>
                        <a:pt x="783" y="165"/>
                        <a:pt x="778" y="166"/>
                      </a:cubicBezTo>
                      <a:cubicBezTo>
                        <a:pt x="774" y="167"/>
                        <a:pt x="769" y="159"/>
                        <a:pt x="766" y="162"/>
                      </a:cubicBezTo>
                      <a:cubicBezTo>
                        <a:pt x="758" y="170"/>
                        <a:pt x="794" y="182"/>
                        <a:pt x="794" y="182"/>
                      </a:cubicBezTo>
                      <a:cubicBezTo>
                        <a:pt x="804" y="211"/>
                        <a:pt x="775" y="190"/>
                        <a:pt x="762" y="186"/>
                      </a:cubicBezTo>
                      <a:cubicBezTo>
                        <a:pt x="767" y="194"/>
                        <a:pt x="773" y="202"/>
                        <a:pt x="778" y="210"/>
                      </a:cubicBezTo>
                      <a:cubicBezTo>
                        <a:pt x="783" y="218"/>
                        <a:pt x="802" y="226"/>
                        <a:pt x="802" y="226"/>
                      </a:cubicBezTo>
                      <a:cubicBezTo>
                        <a:pt x="813" y="242"/>
                        <a:pt x="804" y="245"/>
                        <a:pt x="810" y="262"/>
                      </a:cubicBezTo>
                      <a:cubicBezTo>
                        <a:pt x="803" y="282"/>
                        <a:pt x="793" y="301"/>
                        <a:pt x="786" y="322"/>
                      </a:cubicBezTo>
                      <a:cubicBezTo>
                        <a:pt x="783" y="330"/>
                        <a:pt x="778" y="346"/>
                        <a:pt x="778" y="346"/>
                      </a:cubicBezTo>
                      <a:cubicBezTo>
                        <a:pt x="785" y="366"/>
                        <a:pt x="817" y="394"/>
                        <a:pt x="830" y="414"/>
                      </a:cubicBezTo>
                      <a:cubicBezTo>
                        <a:pt x="835" y="422"/>
                        <a:pt x="841" y="430"/>
                        <a:pt x="846" y="438"/>
                      </a:cubicBezTo>
                      <a:cubicBezTo>
                        <a:pt x="849" y="442"/>
                        <a:pt x="854" y="450"/>
                        <a:pt x="854" y="450"/>
                      </a:cubicBezTo>
                      <a:cubicBezTo>
                        <a:pt x="853" y="457"/>
                        <a:pt x="855" y="466"/>
                        <a:pt x="850" y="470"/>
                      </a:cubicBezTo>
                      <a:cubicBezTo>
                        <a:pt x="844" y="475"/>
                        <a:pt x="831" y="451"/>
                        <a:pt x="830" y="450"/>
                      </a:cubicBezTo>
                      <a:cubicBezTo>
                        <a:pt x="811" y="431"/>
                        <a:pt x="789" y="421"/>
                        <a:pt x="774" y="398"/>
                      </a:cubicBezTo>
                      <a:cubicBezTo>
                        <a:pt x="769" y="379"/>
                        <a:pt x="766" y="371"/>
                        <a:pt x="746" y="378"/>
                      </a:cubicBezTo>
                      <a:cubicBezTo>
                        <a:pt x="717" y="368"/>
                        <a:pt x="730" y="368"/>
                        <a:pt x="706" y="374"/>
                      </a:cubicBezTo>
                      <a:cubicBezTo>
                        <a:pt x="688" y="402"/>
                        <a:pt x="699" y="395"/>
                        <a:pt x="678" y="402"/>
                      </a:cubicBezTo>
                      <a:cubicBezTo>
                        <a:pt x="654" y="386"/>
                        <a:pt x="650" y="390"/>
                        <a:pt x="618" y="394"/>
                      </a:cubicBezTo>
                      <a:cubicBezTo>
                        <a:pt x="607" y="411"/>
                        <a:pt x="601" y="426"/>
                        <a:pt x="590" y="442"/>
                      </a:cubicBezTo>
                      <a:cubicBezTo>
                        <a:pt x="600" y="471"/>
                        <a:pt x="593" y="459"/>
                        <a:pt x="606" y="478"/>
                      </a:cubicBezTo>
                      <a:cubicBezTo>
                        <a:pt x="593" y="518"/>
                        <a:pt x="622" y="548"/>
                        <a:pt x="642" y="578"/>
                      </a:cubicBezTo>
                      <a:cubicBezTo>
                        <a:pt x="651" y="591"/>
                        <a:pt x="651" y="601"/>
                        <a:pt x="666" y="606"/>
                      </a:cubicBezTo>
                      <a:cubicBezTo>
                        <a:pt x="680" y="627"/>
                        <a:pt x="691" y="623"/>
                        <a:pt x="710" y="610"/>
                      </a:cubicBezTo>
                      <a:cubicBezTo>
                        <a:pt x="729" y="616"/>
                        <a:pt x="729" y="606"/>
                        <a:pt x="734" y="590"/>
                      </a:cubicBezTo>
                      <a:cubicBezTo>
                        <a:pt x="735" y="577"/>
                        <a:pt x="731" y="562"/>
                        <a:pt x="738" y="550"/>
                      </a:cubicBezTo>
                      <a:cubicBezTo>
                        <a:pt x="742" y="543"/>
                        <a:pt x="762" y="542"/>
                        <a:pt x="762" y="542"/>
                      </a:cubicBezTo>
                      <a:cubicBezTo>
                        <a:pt x="783" y="547"/>
                        <a:pt x="786" y="552"/>
                        <a:pt x="774" y="570"/>
                      </a:cubicBezTo>
                      <a:cubicBezTo>
                        <a:pt x="779" y="590"/>
                        <a:pt x="790" y="605"/>
                        <a:pt x="770" y="618"/>
                      </a:cubicBezTo>
                      <a:cubicBezTo>
                        <a:pt x="769" y="622"/>
                        <a:pt x="764" y="626"/>
                        <a:pt x="766" y="630"/>
                      </a:cubicBezTo>
                      <a:cubicBezTo>
                        <a:pt x="768" y="634"/>
                        <a:pt x="775" y="634"/>
                        <a:pt x="778" y="638"/>
                      </a:cubicBezTo>
                      <a:cubicBezTo>
                        <a:pt x="788" y="651"/>
                        <a:pt x="786" y="660"/>
                        <a:pt x="802" y="670"/>
                      </a:cubicBezTo>
                      <a:cubicBezTo>
                        <a:pt x="810" y="667"/>
                        <a:pt x="818" y="665"/>
                        <a:pt x="826" y="662"/>
                      </a:cubicBezTo>
                      <a:cubicBezTo>
                        <a:pt x="830" y="661"/>
                        <a:pt x="838" y="658"/>
                        <a:pt x="838" y="658"/>
                      </a:cubicBezTo>
                      <a:cubicBezTo>
                        <a:pt x="857" y="664"/>
                        <a:pt x="864" y="680"/>
                        <a:pt x="870" y="698"/>
                      </a:cubicBezTo>
                      <a:cubicBezTo>
                        <a:pt x="859" y="731"/>
                        <a:pt x="887" y="794"/>
                        <a:pt x="922" y="806"/>
                      </a:cubicBezTo>
                      <a:cubicBezTo>
                        <a:pt x="938" y="801"/>
                        <a:pt x="941" y="792"/>
                        <a:pt x="958" y="798"/>
                      </a:cubicBezTo>
                      <a:cubicBezTo>
                        <a:pt x="984" y="837"/>
                        <a:pt x="928" y="784"/>
                        <a:pt x="942" y="826"/>
                      </a:cubicBezTo>
                      <a:cubicBezTo>
                        <a:pt x="936" y="844"/>
                        <a:pt x="930" y="844"/>
                        <a:pt x="914" y="834"/>
                      </a:cubicBezTo>
                      <a:cubicBezTo>
                        <a:pt x="903" y="817"/>
                        <a:pt x="890" y="821"/>
                        <a:pt x="874" y="810"/>
                      </a:cubicBezTo>
                      <a:cubicBezTo>
                        <a:pt x="851" y="776"/>
                        <a:pt x="882" y="816"/>
                        <a:pt x="854" y="794"/>
                      </a:cubicBezTo>
                      <a:cubicBezTo>
                        <a:pt x="843" y="785"/>
                        <a:pt x="840" y="768"/>
                        <a:pt x="830" y="758"/>
                      </a:cubicBezTo>
                      <a:cubicBezTo>
                        <a:pt x="824" y="739"/>
                        <a:pt x="817" y="724"/>
                        <a:pt x="798" y="718"/>
                      </a:cubicBezTo>
                      <a:cubicBezTo>
                        <a:pt x="791" y="696"/>
                        <a:pt x="800" y="712"/>
                        <a:pt x="778" y="710"/>
                      </a:cubicBezTo>
                      <a:cubicBezTo>
                        <a:pt x="767" y="709"/>
                        <a:pt x="746" y="702"/>
                        <a:pt x="746" y="702"/>
                      </a:cubicBezTo>
                      <a:cubicBezTo>
                        <a:pt x="729" y="691"/>
                        <a:pt x="720" y="674"/>
                        <a:pt x="702" y="662"/>
                      </a:cubicBezTo>
                      <a:cubicBezTo>
                        <a:pt x="694" y="665"/>
                        <a:pt x="687" y="673"/>
                        <a:pt x="678" y="674"/>
                      </a:cubicBezTo>
                      <a:cubicBezTo>
                        <a:pt x="657" y="677"/>
                        <a:pt x="630" y="657"/>
                        <a:pt x="614" y="646"/>
                      </a:cubicBezTo>
                      <a:cubicBezTo>
                        <a:pt x="600" y="637"/>
                        <a:pt x="580" y="639"/>
                        <a:pt x="566" y="630"/>
                      </a:cubicBezTo>
                      <a:cubicBezTo>
                        <a:pt x="546" y="617"/>
                        <a:pt x="525" y="607"/>
                        <a:pt x="506" y="594"/>
                      </a:cubicBezTo>
                      <a:cubicBezTo>
                        <a:pt x="513" y="572"/>
                        <a:pt x="509" y="551"/>
                        <a:pt x="490" y="538"/>
                      </a:cubicBezTo>
                      <a:cubicBezTo>
                        <a:pt x="485" y="522"/>
                        <a:pt x="476" y="515"/>
                        <a:pt x="462" y="506"/>
                      </a:cubicBezTo>
                      <a:cubicBezTo>
                        <a:pt x="441" y="474"/>
                        <a:pt x="469" y="513"/>
                        <a:pt x="442" y="486"/>
                      </a:cubicBezTo>
                      <a:cubicBezTo>
                        <a:pt x="436" y="480"/>
                        <a:pt x="436" y="468"/>
                        <a:pt x="430" y="462"/>
                      </a:cubicBezTo>
                      <a:cubicBezTo>
                        <a:pt x="427" y="459"/>
                        <a:pt x="422" y="459"/>
                        <a:pt x="418" y="458"/>
                      </a:cubicBezTo>
                      <a:cubicBezTo>
                        <a:pt x="407" y="447"/>
                        <a:pt x="382" y="430"/>
                        <a:pt x="382" y="430"/>
                      </a:cubicBezTo>
                      <a:cubicBezTo>
                        <a:pt x="371" y="413"/>
                        <a:pt x="358" y="399"/>
                        <a:pt x="346" y="382"/>
                      </a:cubicBezTo>
                      <a:cubicBezTo>
                        <a:pt x="344" y="378"/>
                        <a:pt x="345" y="373"/>
                        <a:pt x="342" y="370"/>
                      </a:cubicBezTo>
                      <a:cubicBezTo>
                        <a:pt x="339" y="367"/>
                        <a:pt x="334" y="367"/>
                        <a:pt x="330" y="366"/>
                      </a:cubicBezTo>
                      <a:cubicBezTo>
                        <a:pt x="322" y="390"/>
                        <a:pt x="342" y="398"/>
                        <a:pt x="354" y="414"/>
                      </a:cubicBezTo>
                      <a:cubicBezTo>
                        <a:pt x="368" y="432"/>
                        <a:pt x="372" y="446"/>
                        <a:pt x="390" y="458"/>
                      </a:cubicBezTo>
                      <a:cubicBezTo>
                        <a:pt x="409" y="487"/>
                        <a:pt x="399" y="475"/>
                        <a:pt x="418" y="494"/>
                      </a:cubicBezTo>
                      <a:cubicBezTo>
                        <a:pt x="423" y="510"/>
                        <a:pt x="428" y="517"/>
                        <a:pt x="442" y="526"/>
                      </a:cubicBezTo>
                      <a:cubicBezTo>
                        <a:pt x="450" y="550"/>
                        <a:pt x="432" y="533"/>
                        <a:pt x="422" y="526"/>
                      </a:cubicBezTo>
                      <a:cubicBezTo>
                        <a:pt x="399" y="492"/>
                        <a:pt x="430" y="532"/>
                        <a:pt x="402" y="510"/>
                      </a:cubicBezTo>
                      <a:cubicBezTo>
                        <a:pt x="398" y="507"/>
                        <a:pt x="397" y="501"/>
                        <a:pt x="394" y="498"/>
                      </a:cubicBezTo>
                      <a:cubicBezTo>
                        <a:pt x="391" y="495"/>
                        <a:pt x="386" y="493"/>
                        <a:pt x="382" y="490"/>
                      </a:cubicBezTo>
                      <a:cubicBezTo>
                        <a:pt x="377" y="474"/>
                        <a:pt x="370" y="471"/>
                        <a:pt x="354" y="466"/>
                      </a:cubicBezTo>
                      <a:cubicBezTo>
                        <a:pt x="344" y="452"/>
                        <a:pt x="340" y="447"/>
                        <a:pt x="346" y="430"/>
                      </a:cubicBezTo>
                      <a:cubicBezTo>
                        <a:pt x="338" y="418"/>
                        <a:pt x="314" y="402"/>
                        <a:pt x="314" y="402"/>
                      </a:cubicBezTo>
                      <a:cubicBezTo>
                        <a:pt x="306" y="390"/>
                        <a:pt x="298" y="378"/>
                        <a:pt x="290" y="366"/>
                      </a:cubicBezTo>
                      <a:cubicBezTo>
                        <a:pt x="284" y="357"/>
                        <a:pt x="273" y="354"/>
                        <a:pt x="266" y="346"/>
                      </a:cubicBezTo>
                      <a:cubicBezTo>
                        <a:pt x="263" y="342"/>
                        <a:pt x="262" y="337"/>
                        <a:pt x="258" y="334"/>
                      </a:cubicBezTo>
                      <a:cubicBezTo>
                        <a:pt x="243" y="324"/>
                        <a:pt x="225" y="324"/>
                        <a:pt x="210" y="314"/>
                      </a:cubicBezTo>
                      <a:cubicBezTo>
                        <a:pt x="201" y="300"/>
                        <a:pt x="194" y="291"/>
                        <a:pt x="178" y="286"/>
                      </a:cubicBezTo>
                      <a:cubicBezTo>
                        <a:pt x="160" y="260"/>
                        <a:pt x="192" y="247"/>
                        <a:pt x="154" y="238"/>
                      </a:cubicBezTo>
                      <a:cubicBezTo>
                        <a:pt x="111" y="209"/>
                        <a:pt x="106" y="149"/>
                        <a:pt x="90" y="102"/>
                      </a:cubicBezTo>
                      <a:cubicBezTo>
                        <a:pt x="86" y="90"/>
                        <a:pt x="76" y="73"/>
                        <a:pt x="66" y="66"/>
                      </a:cubicBezTo>
                      <a:cubicBezTo>
                        <a:pt x="58" y="60"/>
                        <a:pt x="42" y="50"/>
                        <a:pt x="42" y="50"/>
                      </a:cubicBezTo>
                      <a:cubicBezTo>
                        <a:pt x="39" y="46"/>
                        <a:pt x="38" y="41"/>
                        <a:pt x="34" y="38"/>
                      </a:cubicBezTo>
                      <a:cubicBezTo>
                        <a:pt x="27" y="34"/>
                        <a:pt x="10" y="30"/>
                        <a:pt x="10" y="30"/>
                      </a:cubicBezTo>
                      <a:cubicBezTo>
                        <a:pt x="0" y="1"/>
                        <a:pt x="31" y="17"/>
                        <a:pt x="46" y="22"/>
                      </a:cubicBezTo>
                      <a:cubicBezTo>
                        <a:pt x="65" y="51"/>
                        <a:pt x="61" y="41"/>
                        <a:pt x="86" y="58"/>
                      </a:cubicBezTo>
                      <a:cubicBezTo>
                        <a:pt x="94" y="70"/>
                        <a:pt x="94" y="93"/>
                        <a:pt x="102" y="70"/>
                      </a:cubicBezTo>
                      <a:cubicBezTo>
                        <a:pt x="95" y="49"/>
                        <a:pt x="82" y="62"/>
                        <a:pt x="82" y="38"/>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02" name="任意多边形 81958"/>
                <p:cNvSpPr>
                  <a:spLocks noChangeArrowheads="1"/>
                </p:cNvSpPr>
                <p:nvPr/>
              </p:nvSpPr>
              <p:spPr bwMode="auto">
                <a:xfrm>
                  <a:off x="2405" y="445"/>
                  <a:ext cx="15" cy="16"/>
                </a:xfrm>
                <a:custGeom>
                  <a:avLst/>
                  <a:gdLst>
                    <a:gd name="T0" fmla="*/ 0 w 36"/>
                    <a:gd name="T1" fmla="*/ 0 h 48"/>
                    <a:gd name="T2" fmla="*/ 0 w 36"/>
                    <a:gd name="T3" fmla="*/ 0 h 48"/>
                    <a:gd name="T4" fmla="*/ 0 w 36"/>
                    <a:gd name="T5" fmla="*/ 0 h 48"/>
                    <a:gd name="T6" fmla="*/ 0 60000 65536"/>
                    <a:gd name="T7" fmla="*/ 0 60000 65536"/>
                    <a:gd name="T8" fmla="*/ 0 60000 65536"/>
                  </a:gdLst>
                  <a:ahLst/>
                  <a:cxnLst>
                    <a:cxn ang="T6">
                      <a:pos x="T0" y="T1"/>
                    </a:cxn>
                    <a:cxn ang="T7">
                      <a:pos x="T2" y="T3"/>
                    </a:cxn>
                    <a:cxn ang="T8">
                      <a:pos x="T4" y="T5"/>
                    </a:cxn>
                  </a:cxnLst>
                  <a:rect l="0" t="0" r="r" b="b"/>
                  <a:pathLst>
                    <a:path w="36" h="48">
                      <a:moveTo>
                        <a:pt x="6" y="28"/>
                      </a:moveTo>
                      <a:cubicBezTo>
                        <a:pt x="25" y="0"/>
                        <a:pt x="36" y="31"/>
                        <a:pt x="10" y="48"/>
                      </a:cubicBezTo>
                      <a:cubicBezTo>
                        <a:pt x="0" y="34"/>
                        <a:pt x="0" y="40"/>
                        <a:pt x="6" y="28"/>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03" name="任意多边形 81959"/>
                <p:cNvSpPr>
                  <a:spLocks noChangeArrowheads="1"/>
                </p:cNvSpPr>
                <p:nvPr/>
              </p:nvSpPr>
              <p:spPr bwMode="auto">
                <a:xfrm>
                  <a:off x="2393" y="439"/>
                  <a:ext cx="16" cy="12"/>
                </a:xfrm>
                <a:custGeom>
                  <a:avLst/>
                  <a:gdLst>
                    <a:gd name="T0" fmla="*/ 0 w 36"/>
                    <a:gd name="T1" fmla="*/ 0 h 37"/>
                    <a:gd name="T2" fmla="*/ 0 w 36"/>
                    <a:gd name="T3" fmla="*/ 0 h 37"/>
                    <a:gd name="T4" fmla="*/ 0 w 36"/>
                    <a:gd name="T5" fmla="*/ 0 h 37"/>
                    <a:gd name="T6" fmla="*/ 0 w 36"/>
                    <a:gd name="T7" fmla="*/ 0 h 37"/>
                    <a:gd name="T8" fmla="*/ 0 w 36"/>
                    <a:gd name="T9" fmla="*/ 0 h 3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37">
                      <a:moveTo>
                        <a:pt x="0" y="5"/>
                      </a:moveTo>
                      <a:cubicBezTo>
                        <a:pt x="4" y="4"/>
                        <a:pt x="8" y="0"/>
                        <a:pt x="12" y="1"/>
                      </a:cubicBezTo>
                      <a:cubicBezTo>
                        <a:pt x="21" y="4"/>
                        <a:pt x="36" y="17"/>
                        <a:pt x="36" y="17"/>
                      </a:cubicBezTo>
                      <a:cubicBezTo>
                        <a:pt x="29" y="37"/>
                        <a:pt x="22" y="26"/>
                        <a:pt x="8" y="17"/>
                      </a:cubicBezTo>
                      <a:cubicBezTo>
                        <a:pt x="5" y="13"/>
                        <a:pt x="0" y="5"/>
                        <a:pt x="0" y="5"/>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04" name="任意多边形 81960"/>
                <p:cNvSpPr>
                  <a:spLocks noChangeArrowheads="1"/>
                </p:cNvSpPr>
                <p:nvPr/>
              </p:nvSpPr>
              <p:spPr bwMode="auto">
                <a:xfrm>
                  <a:off x="2878" y="406"/>
                  <a:ext cx="73" cy="33"/>
                </a:xfrm>
                <a:custGeom>
                  <a:avLst/>
                  <a:gdLst>
                    <a:gd name="T0" fmla="*/ 0 w 170"/>
                    <a:gd name="T1" fmla="*/ 0 h 96"/>
                    <a:gd name="T2" fmla="*/ 0 w 170"/>
                    <a:gd name="T3" fmla="*/ 0 h 96"/>
                    <a:gd name="T4" fmla="*/ 0 w 170"/>
                    <a:gd name="T5" fmla="*/ 0 h 96"/>
                    <a:gd name="T6" fmla="*/ 0 w 170"/>
                    <a:gd name="T7" fmla="*/ 0 h 96"/>
                    <a:gd name="T8" fmla="*/ 0 w 170"/>
                    <a:gd name="T9" fmla="*/ 0 h 96"/>
                    <a:gd name="T10" fmla="*/ 0 w 170"/>
                    <a:gd name="T11" fmla="*/ 0 h 96"/>
                    <a:gd name="T12" fmla="*/ 0 w 170"/>
                    <a:gd name="T13" fmla="*/ 0 h 96"/>
                    <a:gd name="T14" fmla="*/ 0 w 170"/>
                    <a:gd name="T15" fmla="*/ 0 h 96"/>
                    <a:gd name="T16" fmla="*/ 0 w 170"/>
                    <a:gd name="T17" fmla="*/ 0 h 96"/>
                    <a:gd name="T18" fmla="*/ 0 w 170"/>
                    <a:gd name="T19" fmla="*/ 0 h 96"/>
                    <a:gd name="T20" fmla="*/ 0 w 170"/>
                    <a:gd name="T21" fmla="*/ 0 h 96"/>
                    <a:gd name="T22" fmla="*/ 0 w 170"/>
                    <a:gd name="T23" fmla="*/ 0 h 9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70" h="96">
                      <a:moveTo>
                        <a:pt x="0" y="49"/>
                      </a:moveTo>
                      <a:cubicBezTo>
                        <a:pt x="5" y="33"/>
                        <a:pt x="12" y="30"/>
                        <a:pt x="28" y="25"/>
                      </a:cubicBezTo>
                      <a:cubicBezTo>
                        <a:pt x="20" y="0"/>
                        <a:pt x="42" y="16"/>
                        <a:pt x="56" y="21"/>
                      </a:cubicBezTo>
                      <a:cubicBezTo>
                        <a:pt x="56" y="21"/>
                        <a:pt x="77" y="6"/>
                        <a:pt x="80" y="9"/>
                      </a:cubicBezTo>
                      <a:cubicBezTo>
                        <a:pt x="85" y="14"/>
                        <a:pt x="71" y="23"/>
                        <a:pt x="64" y="25"/>
                      </a:cubicBezTo>
                      <a:cubicBezTo>
                        <a:pt x="82" y="37"/>
                        <a:pt x="103" y="42"/>
                        <a:pt x="124" y="49"/>
                      </a:cubicBezTo>
                      <a:cubicBezTo>
                        <a:pt x="136" y="53"/>
                        <a:pt x="160" y="65"/>
                        <a:pt x="160" y="65"/>
                      </a:cubicBezTo>
                      <a:cubicBezTo>
                        <a:pt x="170" y="96"/>
                        <a:pt x="134" y="83"/>
                        <a:pt x="116" y="77"/>
                      </a:cubicBezTo>
                      <a:cubicBezTo>
                        <a:pt x="109" y="57"/>
                        <a:pt x="116" y="66"/>
                        <a:pt x="88" y="57"/>
                      </a:cubicBezTo>
                      <a:cubicBezTo>
                        <a:pt x="84" y="56"/>
                        <a:pt x="76" y="53"/>
                        <a:pt x="76" y="53"/>
                      </a:cubicBezTo>
                      <a:cubicBezTo>
                        <a:pt x="57" y="34"/>
                        <a:pt x="53" y="37"/>
                        <a:pt x="24" y="41"/>
                      </a:cubicBezTo>
                      <a:cubicBezTo>
                        <a:pt x="9" y="51"/>
                        <a:pt x="17" y="49"/>
                        <a:pt x="0" y="49"/>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05" name="任意多边形 81961"/>
                <p:cNvSpPr>
                  <a:spLocks noChangeArrowheads="1"/>
                </p:cNvSpPr>
                <p:nvPr/>
              </p:nvSpPr>
              <p:spPr bwMode="auto">
                <a:xfrm>
                  <a:off x="2955" y="433"/>
                  <a:ext cx="59" cy="15"/>
                </a:xfrm>
                <a:custGeom>
                  <a:avLst/>
                  <a:gdLst>
                    <a:gd name="T0" fmla="*/ 0 w 138"/>
                    <a:gd name="T1" fmla="*/ 0 h 44"/>
                    <a:gd name="T2" fmla="*/ 0 w 138"/>
                    <a:gd name="T3" fmla="*/ 0 h 44"/>
                    <a:gd name="T4" fmla="*/ 0 w 138"/>
                    <a:gd name="T5" fmla="*/ 0 h 44"/>
                    <a:gd name="T6" fmla="*/ 0 w 138"/>
                    <a:gd name="T7" fmla="*/ 0 h 44"/>
                    <a:gd name="T8" fmla="*/ 0 w 138"/>
                    <a:gd name="T9" fmla="*/ 0 h 44"/>
                    <a:gd name="T10" fmla="*/ 0 w 138"/>
                    <a:gd name="T11" fmla="*/ 0 h 44"/>
                    <a:gd name="T12" fmla="*/ 0 w 138"/>
                    <a:gd name="T13" fmla="*/ 0 h 44"/>
                    <a:gd name="T14" fmla="*/ 0 w 138"/>
                    <a:gd name="T15" fmla="*/ 0 h 44"/>
                    <a:gd name="T16" fmla="*/ 0 w 138"/>
                    <a:gd name="T17" fmla="*/ 0 h 4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38" h="44">
                      <a:moveTo>
                        <a:pt x="0" y="0"/>
                      </a:moveTo>
                      <a:cubicBezTo>
                        <a:pt x="19" y="3"/>
                        <a:pt x="35" y="10"/>
                        <a:pt x="52" y="4"/>
                      </a:cubicBezTo>
                      <a:cubicBezTo>
                        <a:pt x="87" y="11"/>
                        <a:pt x="61" y="15"/>
                        <a:pt x="88" y="24"/>
                      </a:cubicBezTo>
                      <a:cubicBezTo>
                        <a:pt x="96" y="23"/>
                        <a:pt x="104" y="19"/>
                        <a:pt x="112" y="20"/>
                      </a:cubicBezTo>
                      <a:cubicBezTo>
                        <a:pt x="138" y="23"/>
                        <a:pt x="118" y="41"/>
                        <a:pt x="108" y="44"/>
                      </a:cubicBezTo>
                      <a:cubicBezTo>
                        <a:pt x="78" y="34"/>
                        <a:pt x="92" y="34"/>
                        <a:pt x="64" y="40"/>
                      </a:cubicBezTo>
                      <a:cubicBezTo>
                        <a:pt x="41" y="37"/>
                        <a:pt x="22" y="41"/>
                        <a:pt x="0" y="36"/>
                      </a:cubicBezTo>
                      <a:cubicBezTo>
                        <a:pt x="6" y="11"/>
                        <a:pt x="7" y="27"/>
                        <a:pt x="28" y="20"/>
                      </a:cubicBezTo>
                      <a:cubicBezTo>
                        <a:pt x="17" y="13"/>
                        <a:pt x="0" y="13"/>
                        <a:pt x="0" y="0"/>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06" name="任意多边形 81962"/>
                <p:cNvSpPr>
                  <a:spLocks noChangeArrowheads="1"/>
                </p:cNvSpPr>
                <p:nvPr/>
              </p:nvSpPr>
              <p:spPr bwMode="auto">
                <a:xfrm>
                  <a:off x="2924" y="441"/>
                  <a:ext cx="24" cy="14"/>
                </a:xfrm>
                <a:custGeom>
                  <a:avLst/>
                  <a:gdLst>
                    <a:gd name="T0" fmla="*/ 0 w 57"/>
                    <a:gd name="T1" fmla="*/ 0 h 42"/>
                    <a:gd name="T2" fmla="*/ 0 w 57"/>
                    <a:gd name="T3" fmla="*/ 0 h 42"/>
                    <a:gd name="T4" fmla="*/ 0 w 57"/>
                    <a:gd name="T5" fmla="*/ 0 h 42"/>
                    <a:gd name="T6" fmla="*/ 0 60000 65536"/>
                    <a:gd name="T7" fmla="*/ 0 60000 65536"/>
                    <a:gd name="T8" fmla="*/ 0 60000 65536"/>
                  </a:gdLst>
                  <a:ahLst/>
                  <a:cxnLst>
                    <a:cxn ang="T6">
                      <a:pos x="T0" y="T1"/>
                    </a:cxn>
                    <a:cxn ang="T7">
                      <a:pos x="T2" y="T3"/>
                    </a:cxn>
                    <a:cxn ang="T8">
                      <a:pos x="T4" y="T5"/>
                    </a:cxn>
                  </a:cxnLst>
                  <a:rect l="0" t="0" r="r" b="b"/>
                  <a:pathLst>
                    <a:path w="57" h="42">
                      <a:moveTo>
                        <a:pt x="17" y="25"/>
                      </a:moveTo>
                      <a:cubicBezTo>
                        <a:pt x="0" y="0"/>
                        <a:pt x="21" y="9"/>
                        <a:pt x="37" y="13"/>
                      </a:cubicBezTo>
                      <a:cubicBezTo>
                        <a:pt x="57" y="42"/>
                        <a:pt x="30" y="25"/>
                        <a:pt x="17" y="25"/>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07" name="任意多边形 81963"/>
                <p:cNvSpPr>
                  <a:spLocks noChangeArrowheads="1"/>
                </p:cNvSpPr>
                <p:nvPr/>
              </p:nvSpPr>
              <p:spPr bwMode="auto">
                <a:xfrm>
                  <a:off x="2908" y="398"/>
                  <a:ext cx="16" cy="18"/>
                </a:xfrm>
                <a:custGeom>
                  <a:avLst/>
                  <a:gdLst>
                    <a:gd name="T0" fmla="*/ 0 w 39"/>
                    <a:gd name="T1" fmla="*/ 0 h 52"/>
                    <a:gd name="T2" fmla="*/ 0 w 39"/>
                    <a:gd name="T3" fmla="*/ 0 h 52"/>
                    <a:gd name="T4" fmla="*/ 0 w 39"/>
                    <a:gd name="T5" fmla="*/ 0 h 52"/>
                    <a:gd name="T6" fmla="*/ 0 60000 65536"/>
                    <a:gd name="T7" fmla="*/ 0 60000 65536"/>
                    <a:gd name="T8" fmla="*/ 0 60000 65536"/>
                  </a:gdLst>
                  <a:ahLst/>
                  <a:cxnLst>
                    <a:cxn ang="T6">
                      <a:pos x="T0" y="T1"/>
                    </a:cxn>
                    <a:cxn ang="T7">
                      <a:pos x="T2" y="T3"/>
                    </a:cxn>
                    <a:cxn ang="T8">
                      <a:pos x="T4" y="T5"/>
                    </a:cxn>
                  </a:cxnLst>
                  <a:rect l="0" t="0" r="r" b="b"/>
                  <a:pathLst>
                    <a:path w="39" h="52">
                      <a:moveTo>
                        <a:pt x="19" y="32"/>
                      </a:moveTo>
                      <a:cubicBezTo>
                        <a:pt x="13" y="14"/>
                        <a:pt x="0" y="13"/>
                        <a:pt x="19" y="0"/>
                      </a:cubicBezTo>
                      <a:cubicBezTo>
                        <a:pt x="23" y="5"/>
                        <a:pt x="39" y="52"/>
                        <a:pt x="19" y="32"/>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08" name="任意多边形 81964"/>
                <p:cNvSpPr>
                  <a:spLocks noChangeArrowheads="1"/>
                </p:cNvSpPr>
                <p:nvPr/>
              </p:nvSpPr>
              <p:spPr bwMode="auto">
                <a:xfrm>
                  <a:off x="3035" y="452"/>
                  <a:ext cx="19" cy="27"/>
                </a:xfrm>
                <a:custGeom>
                  <a:avLst/>
                  <a:gdLst>
                    <a:gd name="T0" fmla="*/ 0 w 44"/>
                    <a:gd name="T1" fmla="*/ 0 h 80"/>
                    <a:gd name="T2" fmla="*/ 0 w 44"/>
                    <a:gd name="T3" fmla="*/ 0 h 80"/>
                    <a:gd name="T4" fmla="*/ 0 w 44"/>
                    <a:gd name="T5" fmla="*/ 0 h 80"/>
                    <a:gd name="T6" fmla="*/ 0 w 44"/>
                    <a:gd name="T7" fmla="*/ 0 h 80"/>
                    <a:gd name="T8" fmla="*/ 0 w 44"/>
                    <a:gd name="T9" fmla="*/ 0 h 80"/>
                    <a:gd name="T10" fmla="*/ 0 w 44"/>
                    <a:gd name="T11" fmla="*/ 0 h 80"/>
                    <a:gd name="T12" fmla="*/ 0 w 44"/>
                    <a:gd name="T13" fmla="*/ 0 h 8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4" h="80">
                      <a:moveTo>
                        <a:pt x="4" y="9"/>
                      </a:moveTo>
                      <a:cubicBezTo>
                        <a:pt x="9" y="17"/>
                        <a:pt x="18" y="24"/>
                        <a:pt x="20" y="33"/>
                      </a:cubicBezTo>
                      <a:cubicBezTo>
                        <a:pt x="21" y="38"/>
                        <a:pt x="21" y="45"/>
                        <a:pt x="24" y="49"/>
                      </a:cubicBezTo>
                      <a:cubicBezTo>
                        <a:pt x="27" y="52"/>
                        <a:pt x="32" y="52"/>
                        <a:pt x="36" y="53"/>
                      </a:cubicBezTo>
                      <a:cubicBezTo>
                        <a:pt x="41" y="68"/>
                        <a:pt x="44" y="80"/>
                        <a:pt x="24" y="73"/>
                      </a:cubicBezTo>
                      <a:cubicBezTo>
                        <a:pt x="19" y="55"/>
                        <a:pt x="11" y="37"/>
                        <a:pt x="0" y="21"/>
                      </a:cubicBezTo>
                      <a:cubicBezTo>
                        <a:pt x="4" y="4"/>
                        <a:pt x="4" y="0"/>
                        <a:pt x="4" y="9"/>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09" name="任意多边形 81965"/>
                <p:cNvSpPr>
                  <a:spLocks noChangeArrowheads="1"/>
                </p:cNvSpPr>
                <p:nvPr/>
              </p:nvSpPr>
              <p:spPr bwMode="auto">
                <a:xfrm>
                  <a:off x="2696" y="247"/>
                  <a:ext cx="205" cy="41"/>
                </a:xfrm>
                <a:custGeom>
                  <a:avLst/>
                  <a:gdLst>
                    <a:gd name="T0" fmla="*/ 1 w 323"/>
                    <a:gd name="T1" fmla="*/ 1 h 64"/>
                    <a:gd name="T2" fmla="*/ 1 w 323"/>
                    <a:gd name="T3" fmla="*/ 1 h 64"/>
                    <a:gd name="T4" fmla="*/ 1 w 323"/>
                    <a:gd name="T5" fmla="*/ 0 h 64"/>
                    <a:gd name="T6" fmla="*/ 1 w 323"/>
                    <a:gd name="T7" fmla="*/ 0 h 64"/>
                    <a:gd name="T8" fmla="*/ 1 w 323"/>
                    <a:gd name="T9" fmla="*/ 1 h 64"/>
                    <a:gd name="T10" fmla="*/ 1 w 323"/>
                    <a:gd name="T11" fmla="*/ 1 h 64"/>
                    <a:gd name="T12" fmla="*/ 1 w 323"/>
                    <a:gd name="T13" fmla="*/ 1 h 64"/>
                    <a:gd name="T14" fmla="*/ 1 w 323"/>
                    <a:gd name="T15" fmla="*/ 1 h 64"/>
                    <a:gd name="T16" fmla="*/ 1 w 323"/>
                    <a:gd name="T17" fmla="*/ 1 h 64"/>
                    <a:gd name="T18" fmla="*/ 1 w 323"/>
                    <a:gd name="T19" fmla="*/ 1 h 64"/>
                    <a:gd name="T20" fmla="*/ 1 w 323"/>
                    <a:gd name="T21" fmla="*/ 1 h 64"/>
                    <a:gd name="T22" fmla="*/ 1 w 323"/>
                    <a:gd name="T23" fmla="*/ 1 h 64"/>
                    <a:gd name="T24" fmla="*/ 1 w 323"/>
                    <a:gd name="T25" fmla="*/ 1 h 64"/>
                    <a:gd name="T26" fmla="*/ 1 w 323"/>
                    <a:gd name="T27" fmla="*/ 1 h 64"/>
                    <a:gd name="T28" fmla="*/ 1 w 323"/>
                    <a:gd name="T29" fmla="*/ 1 h 64"/>
                    <a:gd name="T30" fmla="*/ 1 w 323"/>
                    <a:gd name="T31" fmla="*/ 1 h 64"/>
                    <a:gd name="T32" fmla="*/ 1 w 323"/>
                    <a:gd name="T33" fmla="*/ 1 h 64"/>
                    <a:gd name="T34" fmla="*/ 1 w 323"/>
                    <a:gd name="T35" fmla="*/ 1 h 64"/>
                    <a:gd name="T36" fmla="*/ 1 w 323"/>
                    <a:gd name="T37" fmla="*/ 1 h 64"/>
                    <a:gd name="T38" fmla="*/ 1 w 323"/>
                    <a:gd name="T39" fmla="*/ 1 h 64"/>
                    <a:gd name="T40" fmla="*/ 1 w 323"/>
                    <a:gd name="T41" fmla="*/ 1 h 64"/>
                    <a:gd name="T42" fmla="*/ 1 w 323"/>
                    <a:gd name="T43" fmla="*/ 1 h 64"/>
                    <a:gd name="T44" fmla="*/ 1 w 323"/>
                    <a:gd name="T45" fmla="*/ 1 h 64"/>
                    <a:gd name="T46" fmla="*/ 1 w 323"/>
                    <a:gd name="T47" fmla="*/ 1 h 64"/>
                    <a:gd name="T48" fmla="*/ 1 w 323"/>
                    <a:gd name="T49" fmla="*/ 1 h 64"/>
                    <a:gd name="T50" fmla="*/ 1 w 323"/>
                    <a:gd name="T51" fmla="*/ 1 h 64"/>
                    <a:gd name="T52" fmla="*/ 1 w 323"/>
                    <a:gd name="T53" fmla="*/ 0 h 64"/>
                    <a:gd name="T54" fmla="*/ 1 w 323"/>
                    <a:gd name="T55" fmla="*/ 1 h 6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323" h="64">
                      <a:moveTo>
                        <a:pt x="220" y="1"/>
                      </a:moveTo>
                      <a:cubicBezTo>
                        <a:pt x="215" y="12"/>
                        <a:pt x="225" y="17"/>
                        <a:pt x="231" y="8"/>
                      </a:cubicBezTo>
                      <a:cubicBezTo>
                        <a:pt x="235" y="0"/>
                        <a:pt x="229" y="7"/>
                        <a:pt x="235" y="0"/>
                      </a:cubicBezTo>
                      <a:lnTo>
                        <a:pt x="265" y="0"/>
                      </a:lnTo>
                      <a:cubicBezTo>
                        <a:pt x="277" y="6"/>
                        <a:pt x="276" y="11"/>
                        <a:pt x="287" y="17"/>
                      </a:cubicBezTo>
                      <a:cubicBezTo>
                        <a:pt x="308" y="11"/>
                        <a:pt x="293" y="7"/>
                        <a:pt x="319" y="10"/>
                      </a:cubicBezTo>
                      <a:cubicBezTo>
                        <a:pt x="323" y="19"/>
                        <a:pt x="321" y="22"/>
                        <a:pt x="314" y="29"/>
                      </a:cubicBezTo>
                      <a:cubicBezTo>
                        <a:pt x="312" y="39"/>
                        <a:pt x="313" y="50"/>
                        <a:pt x="298" y="46"/>
                      </a:cubicBezTo>
                      <a:cubicBezTo>
                        <a:pt x="297" y="40"/>
                        <a:pt x="298" y="34"/>
                        <a:pt x="295" y="29"/>
                      </a:cubicBezTo>
                      <a:cubicBezTo>
                        <a:pt x="294" y="27"/>
                        <a:pt x="290" y="31"/>
                        <a:pt x="287" y="31"/>
                      </a:cubicBezTo>
                      <a:cubicBezTo>
                        <a:pt x="284" y="31"/>
                        <a:pt x="282" y="30"/>
                        <a:pt x="279" y="29"/>
                      </a:cubicBezTo>
                      <a:cubicBezTo>
                        <a:pt x="274" y="27"/>
                        <a:pt x="263" y="21"/>
                        <a:pt x="263" y="21"/>
                      </a:cubicBezTo>
                      <a:cubicBezTo>
                        <a:pt x="249" y="23"/>
                        <a:pt x="241" y="31"/>
                        <a:pt x="228" y="38"/>
                      </a:cubicBezTo>
                      <a:cubicBezTo>
                        <a:pt x="220" y="41"/>
                        <a:pt x="209" y="42"/>
                        <a:pt x="201" y="44"/>
                      </a:cubicBezTo>
                      <a:cubicBezTo>
                        <a:pt x="193" y="54"/>
                        <a:pt x="200" y="53"/>
                        <a:pt x="212" y="57"/>
                      </a:cubicBezTo>
                      <a:cubicBezTo>
                        <a:pt x="200" y="62"/>
                        <a:pt x="199" y="57"/>
                        <a:pt x="188" y="63"/>
                      </a:cubicBezTo>
                      <a:cubicBezTo>
                        <a:pt x="181" y="62"/>
                        <a:pt x="174" y="64"/>
                        <a:pt x="169" y="61"/>
                      </a:cubicBezTo>
                      <a:cubicBezTo>
                        <a:pt x="166" y="59"/>
                        <a:pt x="175" y="59"/>
                        <a:pt x="177" y="57"/>
                      </a:cubicBezTo>
                      <a:cubicBezTo>
                        <a:pt x="181" y="48"/>
                        <a:pt x="149" y="28"/>
                        <a:pt x="171" y="40"/>
                      </a:cubicBezTo>
                      <a:cubicBezTo>
                        <a:pt x="184" y="55"/>
                        <a:pt x="184" y="36"/>
                        <a:pt x="169" y="31"/>
                      </a:cubicBezTo>
                      <a:cubicBezTo>
                        <a:pt x="167" y="27"/>
                        <a:pt x="167" y="22"/>
                        <a:pt x="158" y="23"/>
                      </a:cubicBezTo>
                      <a:cubicBezTo>
                        <a:pt x="153" y="23"/>
                        <a:pt x="142" y="27"/>
                        <a:pt x="142" y="27"/>
                      </a:cubicBezTo>
                      <a:cubicBezTo>
                        <a:pt x="136" y="39"/>
                        <a:pt x="143" y="31"/>
                        <a:pt x="134" y="27"/>
                      </a:cubicBezTo>
                      <a:cubicBezTo>
                        <a:pt x="130" y="25"/>
                        <a:pt x="126" y="25"/>
                        <a:pt x="123" y="25"/>
                      </a:cubicBezTo>
                      <a:cubicBezTo>
                        <a:pt x="117" y="11"/>
                        <a:pt x="100" y="6"/>
                        <a:pt x="83" y="2"/>
                      </a:cubicBezTo>
                      <a:cubicBezTo>
                        <a:pt x="70" y="4"/>
                        <a:pt x="69" y="9"/>
                        <a:pt x="59" y="14"/>
                      </a:cubicBezTo>
                      <a:cubicBezTo>
                        <a:pt x="45" y="14"/>
                        <a:pt x="0" y="12"/>
                        <a:pt x="1" y="0"/>
                      </a:cubicBezTo>
                      <a:lnTo>
                        <a:pt x="220" y="1"/>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10" name="任意多边形 81966"/>
                <p:cNvSpPr>
                  <a:spLocks noChangeArrowheads="1"/>
                </p:cNvSpPr>
                <p:nvPr/>
              </p:nvSpPr>
              <p:spPr bwMode="auto">
                <a:xfrm>
                  <a:off x="2515" y="246"/>
                  <a:ext cx="190" cy="20"/>
                </a:xfrm>
                <a:custGeom>
                  <a:avLst/>
                  <a:gdLst>
                    <a:gd name="T0" fmla="*/ 1 w 300"/>
                    <a:gd name="T1" fmla="*/ 1 h 31"/>
                    <a:gd name="T2" fmla="*/ 1 w 300"/>
                    <a:gd name="T3" fmla="*/ 1 h 31"/>
                    <a:gd name="T4" fmla="*/ 1 w 300"/>
                    <a:gd name="T5" fmla="*/ 0 h 31"/>
                    <a:gd name="T6" fmla="*/ 1 w 300"/>
                    <a:gd name="T7" fmla="*/ 1 h 31"/>
                    <a:gd name="T8" fmla="*/ 1 w 300"/>
                    <a:gd name="T9" fmla="*/ 1 h 31"/>
                    <a:gd name="T10" fmla="*/ 1 w 300"/>
                    <a:gd name="T11" fmla="*/ 1 h 3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00" h="31">
                      <a:moveTo>
                        <a:pt x="105" y="31"/>
                      </a:moveTo>
                      <a:cubicBezTo>
                        <a:pt x="83" y="19"/>
                        <a:pt x="0" y="6"/>
                        <a:pt x="30" y="1"/>
                      </a:cubicBezTo>
                      <a:lnTo>
                        <a:pt x="285" y="0"/>
                      </a:lnTo>
                      <a:cubicBezTo>
                        <a:pt x="296" y="4"/>
                        <a:pt x="300" y="5"/>
                        <a:pt x="296" y="14"/>
                      </a:cubicBezTo>
                      <a:cubicBezTo>
                        <a:pt x="285" y="11"/>
                        <a:pt x="276" y="16"/>
                        <a:pt x="264" y="16"/>
                      </a:cubicBezTo>
                      <a:lnTo>
                        <a:pt x="105" y="31"/>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11" name="任意多边形 81967"/>
                <p:cNvSpPr>
                  <a:spLocks noChangeArrowheads="1"/>
                </p:cNvSpPr>
                <p:nvPr/>
              </p:nvSpPr>
              <p:spPr bwMode="auto">
                <a:xfrm>
                  <a:off x="2096" y="275"/>
                  <a:ext cx="18" cy="10"/>
                </a:xfrm>
                <a:custGeom>
                  <a:avLst/>
                  <a:gdLst>
                    <a:gd name="T0" fmla="*/ 0 w 41"/>
                    <a:gd name="T1" fmla="*/ 0 h 29"/>
                    <a:gd name="T2" fmla="*/ 0 w 41"/>
                    <a:gd name="T3" fmla="*/ 0 h 29"/>
                    <a:gd name="T4" fmla="*/ 0 w 41"/>
                    <a:gd name="T5" fmla="*/ 0 h 29"/>
                    <a:gd name="T6" fmla="*/ 0 60000 65536"/>
                    <a:gd name="T7" fmla="*/ 0 60000 65536"/>
                    <a:gd name="T8" fmla="*/ 0 60000 65536"/>
                  </a:gdLst>
                  <a:ahLst/>
                  <a:cxnLst>
                    <a:cxn ang="T6">
                      <a:pos x="T0" y="T1"/>
                    </a:cxn>
                    <a:cxn ang="T7">
                      <a:pos x="T2" y="T3"/>
                    </a:cxn>
                    <a:cxn ang="T8">
                      <a:pos x="T4" y="T5"/>
                    </a:cxn>
                  </a:cxnLst>
                  <a:rect l="0" t="0" r="r" b="b"/>
                  <a:pathLst>
                    <a:path w="41" h="29">
                      <a:moveTo>
                        <a:pt x="0" y="25"/>
                      </a:moveTo>
                      <a:cubicBezTo>
                        <a:pt x="10" y="11"/>
                        <a:pt x="41" y="0"/>
                        <a:pt x="12" y="29"/>
                      </a:cubicBezTo>
                      <a:cubicBezTo>
                        <a:pt x="8" y="28"/>
                        <a:pt x="0" y="25"/>
                        <a:pt x="0" y="25"/>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12" name="任意多边形 81968"/>
                <p:cNvSpPr>
                  <a:spLocks noChangeArrowheads="1"/>
                </p:cNvSpPr>
                <p:nvPr/>
              </p:nvSpPr>
              <p:spPr bwMode="auto">
                <a:xfrm>
                  <a:off x="1606" y="246"/>
                  <a:ext cx="436" cy="152"/>
                </a:xfrm>
                <a:custGeom>
                  <a:avLst/>
                  <a:gdLst>
                    <a:gd name="T0" fmla="*/ 73 w 436"/>
                    <a:gd name="T1" fmla="*/ 1 h 152"/>
                    <a:gd name="T2" fmla="*/ 436 w 436"/>
                    <a:gd name="T3" fmla="*/ 0 h 152"/>
                    <a:gd name="T4" fmla="*/ 416 w 436"/>
                    <a:gd name="T5" fmla="*/ 54 h 152"/>
                    <a:gd name="T6" fmla="*/ 397 w 436"/>
                    <a:gd name="T7" fmla="*/ 68 h 152"/>
                    <a:gd name="T8" fmla="*/ 392 w 436"/>
                    <a:gd name="T9" fmla="*/ 70 h 152"/>
                    <a:gd name="T10" fmla="*/ 375 w 436"/>
                    <a:gd name="T11" fmla="*/ 73 h 152"/>
                    <a:gd name="T12" fmla="*/ 361 w 436"/>
                    <a:gd name="T13" fmla="*/ 88 h 152"/>
                    <a:gd name="T14" fmla="*/ 362 w 436"/>
                    <a:gd name="T15" fmla="*/ 99 h 152"/>
                    <a:gd name="T16" fmla="*/ 364 w 436"/>
                    <a:gd name="T17" fmla="*/ 107 h 152"/>
                    <a:gd name="T18" fmla="*/ 366 w 436"/>
                    <a:gd name="T19" fmla="*/ 113 h 152"/>
                    <a:gd name="T20" fmla="*/ 362 w 436"/>
                    <a:gd name="T21" fmla="*/ 122 h 152"/>
                    <a:gd name="T22" fmla="*/ 351 w 436"/>
                    <a:gd name="T23" fmla="*/ 120 h 152"/>
                    <a:gd name="T24" fmla="*/ 342 w 436"/>
                    <a:gd name="T25" fmla="*/ 129 h 152"/>
                    <a:gd name="T26" fmla="*/ 347 w 436"/>
                    <a:gd name="T27" fmla="*/ 105 h 152"/>
                    <a:gd name="T28" fmla="*/ 338 w 436"/>
                    <a:gd name="T29" fmla="*/ 100 h 152"/>
                    <a:gd name="T30" fmla="*/ 344 w 436"/>
                    <a:gd name="T31" fmla="*/ 93 h 152"/>
                    <a:gd name="T32" fmla="*/ 342 w 436"/>
                    <a:gd name="T33" fmla="*/ 89 h 152"/>
                    <a:gd name="T34" fmla="*/ 320 w 436"/>
                    <a:gd name="T35" fmla="*/ 94 h 152"/>
                    <a:gd name="T36" fmla="*/ 317 w 436"/>
                    <a:gd name="T37" fmla="*/ 85 h 152"/>
                    <a:gd name="T38" fmla="*/ 297 w 436"/>
                    <a:gd name="T39" fmla="*/ 94 h 152"/>
                    <a:gd name="T40" fmla="*/ 320 w 436"/>
                    <a:gd name="T41" fmla="*/ 103 h 152"/>
                    <a:gd name="T42" fmla="*/ 305 w 436"/>
                    <a:gd name="T43" fmla="*/ 117 h 152"/>
                    <a:gd name="T44" fmla="*/ 311 w 436"/>
                    <a:gd name="T45" fmla="*/ 126 h 152"/>
                    <a:gd name="T46" fmla="*/ 315 w 436"/>
                    <a:gd name="T47" fmla="*/ 138 h 152"/>
                    <a:gd name="T48" fmla="*/ 309 w 436"/>
                    <a:gd name="T49" fmla="*/ 139 h 152"/>
                    <a:gd name="T50" fmla="*/ 314 w 436"/>
                    <a:gd name="T51" fmla="*/ 144 h 152"/>
                    <a:gd name="T52" fmla="*/ 307 w 436"/>
                    <a:gd name="T53" fmla="*/ 152 h 152"/>
                    <a:gd name="T54" fmla="*/ 0 w 436"/>
                    <a:gd name="T55" fmla="*/ 149 h 152"/>
                    <a:gd name="T56" fmla="*/ 73 w 436"/>
                    <a:gd name="T57" fmla="*/ 1 h 152"/>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436" h="152">
                      <a:moveTo>
                        <a:pt x="73" y="1"/>
                      </a:moveTo>
                      <a:lnTo>
                        <a:pt x="436" y="0"/>
                      </a:lnTo>
                      <a:cubicBezTo>
                        <a:pt x="430" y="15"/>
                        <a:pt x="429" y="42"/>
                        <a:pt x="416" y="54"/>
                      </a:cubicBezTo>
                      <a:cubicBezTo>
                        <a:pt x="410" y="60"/>
                        <a:pt x="405" y="63"/>
                        <a:pt x="397" y="68"/>
                      </a:cubicBezTo>
                      <a:cubicBezTo>
                        <a:pt x="396" y="69"/>
                        <a:pt x="392" y="70"/>
                        <a:pt x="392" y="70"/>
                      </a:cubicBezTo>
                      <a:cubicBezTo>
                        <a:pt x="377" y="63"/>
                        <a:pt x="385" y="68"/>
                        <a:pt x="375" y="73"/>
                      </a:cubicBezTo>
                      <a:cubicBezTo>
                        <a:pt x="371" y="82"/>
                        <a:pt x="371" y="83"/>
                        <a:pt x="361" y="88"/>
                      </a:cubicBezTo>
                      <a:cubicBezTo>
                        <a:pt x="359" y="92"/>
                        <a:pt x="364" y="93"/>
                        <a:pt x="362" y="99"/>
                      </a:cubicBezTo>
                      <a:cubicBezTo>
                        <a:pt x="363" y="102"/>
                        <a:pt x="364" y="105"/>
                        <a:pt x="364" y="107"/>
                      </a:cubicBezTo>
                      <a:cubicBezTo>
                        <a:pt x="365" y="109"/>
                        <a:pt x="366" y="111"/>
                        <a:pt x="366" y="113"/>
                      </a:cubicBezTo>
                      <a:cubicBezTo>
                        <a:pt x="365" y="115"/>
                        <a:pt x="364" y="120"/>
                        <a:pt x="362" y="122"/>
                      </a:cubicBezTo>
                      <a:cubicBezTo>
                        <a:pt x="359" y="123"/>
                        <a:pt x="354" y="119"/>
                        <a:pt x="351" y="120"/>
                      </a:cubicBezTo>
                      <a:cubicBezTo>
                        <a:pt x="347" y="129"/>
                        <a:pt x="352" y="127"/>
                        <a:pt x="342" y="129"/>
                      </a:cubicBezTo>
                      <a:cubicBezTo>
                        <a:pt x="340" y="123"/>
                        <a:pt x="345" y="111"/>
                        <a:pt x="347" y="105"/>
                      </a:cubicBezTo>
                      <a:cubicBezTo>
                        <a:pt x="347" y="100"/>
                        <a:pt x="338" y="102"/>
                        <a:pt x="338" y="100"/>
                      </a:cubicBezTo>
                      <a:cubicBezTo>
                        <a:pt x="338" y="98"/>
                        <a:pt x="344" y="95"/>
                        <a:pt x="344" y="93"/>
                      </a:cubicBezTo>
                      <a:cubicBezTo>
                        <a:pt x="344" y="92"/>
                        <a:pt x="344" y="89"/>
                        <a:pt x="342" y="89"/>
                      </a:cubicBezTo>
                      <a:cubicBezTo>
                        <a:pt x="339" y="89"/>
                        <a:pt x="324" y="94"/>
                        <a:pt x="320" y="94"/>
                      </a:cubicBezTo>
                      <a:cubicBezTo>
                        <a:pt x="317" y="86"/>
                        <a:pt x="328" y="88"/>
                        <a:pt x="317" y="85"/>
                      </a:cubicBezTo>
                      <a:cubicBezTo>
                        <a:pt x="311" y="91"/>
                        <a:pt x="306" y="93"/>
                        <a:pt x="297" y="94"/>
                      </a:cubicBezTo>
                      <a:cubicBezTo>
                        <a:pt x="300" y="104"/>
                        <a:pt x="307" y="101"/>
                        <a:pt x="320" y="103"/>
                      </a:cubicBezTo>
                      <a:cubicBezTo>
                        <a:pt x="318" y="109"/>
                        <a:pt x="311" y="111"/>
                        <a:pt x="305" y="117"/>
                      </a:cubicBezTo>
                      <a:lnTo>
                        <a:pt x="311" y="126"/>
                      </a:lnTo>
                      <a:lnTo>
                        <a:pt x="315" y="138"/>
                      </a:lnTo>
                      <a:lnTo>
                        <a:pt x="309" y="139"/>
                      </a:lnTo>
                      <a:lnTo>
                        <a:pt x="314" y="144"/>
                      </a:lnTo>
                      <a:lnTo>
                        <a:pt x="307" y="152"/>
                      </a:lnTo>
                      <a:lnTo>
                        <a:pt x="0" y="149"/>
                      </a:lnTo>
                      <a:lnTo>
                        <a:pt x="73" y="1"/>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13" name="任意多边形 81969"/>
                <p:cNvSpPr>
                  <a:spLocks noChangeArrowheads="1"/>
                </p:cNvSpPr>
                <p:nvPr/>
              </p:nvSpPr>
              <p:spPr bwMode="auto">
                <a:xfrm>
                  <a:off x="2043" y="241"/>
                  <a:ext cx="20" cy="55"/>
                </a:xfrm>
                <a:custGeom>
                  <a:avLst/>
                  <a:gdLst>
                    <a:gd name="T0" fmla="*/ 0 w 47"/>
                    <a:gd name="T1" fmla="*/ 0 h 165"/>
                    <a:gd name="T2" fmla="*/ 0 w 47"/>
                    <a:gd name="T3" fmla="*/ 0 h 165"/>
                    <a:gd name="T4" fmla="*/ 0 w 47"/>
                    <a:gd name="T5" fmla="*/ 0 h 165"/>
                    <a:gd name="T6" fmla="*/ 0 w 47"/>
                    <a:gd name="T7" fmla="*/ 0 h 165"/>
                    <a:gd name="T8" fmla="*/ 0 w 47"/>
                    <a:gd name="T9" fmla="*/ 0 h 165"/>
                    <a:gd name="T10" fmla="*/ 0 w 47"/>
                    <a:gd name="T11" fmla="*/ 0 h 165"/>
                    <a:gd name="T12" fmla="*/ 0 w 47"/>
                    <a:gd name="T13" fmla="*/ 0 h 165"/>
                    <a:gd name="T14" fmla="*/ 0 w 47"/>
                    <a:gd name="T15" fmla="*/ 0 h 165"/>
                    <a:gd name="T16" fmla="*/ 0 w 47"/>
                    <a:gd name="T17" fmla="*/ 0 h 165"/>
                    <a:gd name="T18" fmla="*/ 0 w 47"/>
                    <a:gd name="T19" fmla="*/ 0 h 165"/>
                    <a:gd name="T20" fmla="*/ 0 w 47"/>
                    <a:gd name="T21" fmla="*/ 0 h 165"/>
                    <a:gd name="T22" fmla="*/ 0 w 47"/>
                    <a:gd name="T23" fmla="*/ 0 h 165"/>
                    <a:gd name="T24" fmla="*/ 0 w 47"/>
                    <a:gd name="T25" fmla="*/ 0 h 165"/>
                    <a:gd name="T26" fmla="*/ 0 w 47"/>
                    <a:gd name="T27" fmla="*/ 0 h 165"/>
                    <a:gd name="T28" fmla="*/ 0 w 47"/>
                    <a:gd name="T29" fmla="*/ 0 h 165"/>
                    <a:gd name="T30" fmla="*/ 0 w 47"/>
                    <a:gd name="T31" fmla="*/ 0 h 165"/>
                    <a:gd name="T32" fmla="*/ 0 w 47"/>
                    <a:gd name="T33" fmla="*/ 0 h 16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47" h="165">
                      <a:moveTo>
                        <a:pt x="5" y="156"/>
                      </a:moveTo>
                      <a:cubicBezTo>
                        <a:pt x="0" y="141"/>
                        <a:pt x="1" y="118"/>
                        <a:pt x="15" y="108"/>
                      </a:cubicBezTo>
                      <a:cubicBezTo>
                        <a:pt x="16" y="95"/>
                        <a:pt x="17" y="81"/>
                        <a:pt x="17" y="68"/>
                      </a:cubicBezTo>
                      <a:cubicBezTo>
                        <a:pt x="17" y="58"/>
                        <a:pt x="11" y="40"/>
                        <a:pt x="11" y="40"/>
                      </a:cubicBezTo>
                      <a:cubicBezTo>
                        <a:pt x="14" y="20"/>
                        <a:pt x="11" y="29"/>
                        <a:pt x="17" y="12"/>
                      </a:cubicBezTo>
                      <a:cubicBezTo>
                        <a:pt x="18" y="8"/>
                        <a:pt x="21" y="0"/>
                        <a:pt x="21" y="0"/>
                      </a:cubicBezTo>
                      <a:cubicBezTo>
                        <a:pt x="38" y="6"/>
                        <a:pt x="33" y="7"/>
                        <a:pt x="31" y="30"/>
                      </a:cubicBezTo>
                      <a:cubicBezTo>
                        <a:pt x="38" y="52"/>
                        <a:pt x="40" y="76"/>
                        <a:pt x="47" y="98"/>
                      </a:cubicBezTo>
                      <a:cubicBezTo>
                        <a:pt x="44" y="116"/>
                        <a:pt x="45" y="113"/>
                        <a:pt x="31" y="108"/>
                      </a:cubicBezTo>
                      <a:cubicBezTo>
                        <a:pt x="25" y="118"/>
                        <a:pt x="28" y="112"/>
                        <a:pt x="23" y="126"/>
                      </a:cubicBezTo>
                      <a:cubicBezTo>
                        <a:pt x="22" y="128"/>
                        <a:pt x="21" y="132"/>
                        <a:pt x="21" y="132"/>
                      </a:cubicBezTo>
                      <a:cubicBezTo>
                        <a:pt x="23" y="133"/>
                        <a:pt x="26" y="132"/>
                        <a:pt x="27" y="134"/>
                      </a:cubicBezTo>
                      <a:cubicBezTo>
                        <a:pt x="29" y="137"/>
                        <a:pt x="31" y="146"/>
                        <a:pt x="31" y="146"/>
                      </a:cubicBezTo>
                      <a:cubicBezTo>
                        <a:pt x="27" y="165"/>
                        <a:pt x="23" y="155"/>
                        <a:pt x="13" y="148"/>
                      </a:cubicBezTo>
                      <a:cubicBezTo>
                        <a:pt x="11" y="152"/>
                        <a:pt x="11" y="160"/>
                        <a:pt x="7" y="160"/>
                      </a:cubicBezTo>
                      <a:cubicBezTo>
                        <a:pt x="5" y="160"/>
                        <a:pt x="4" y="156"/>
                        <a:pt x="3" y="154"/>
                      </a:cubicBezTo>
                      <a:cubicBezTo>
                        <a:pt x="3" y="153"/>
                        <a:pt x="4" y="155"/>
                        <a:pt x="5" y="156"/>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14" name="任意多边形 81970"/>
                <p:cNvSpPr>
                  <a:spLocks noChangeArrowheads="1"/>
                </p:cNvSpPr>
                <p:nvPr/>
              </p:nvSpPr>
              <p:spPr bwMode="auto">
                <a:xfrm>
                  <a:off x="2031" y="287"/>
                  <a:ext cx="59" cy="34"/>
                </a:xfrm>
                <a:custGeom>
                  <a:avLst/>
                  <a:gdLst>
                    <a:gd name="T0" fmla="*/ 0 w 138"/>
                    <a:gd name="T1" fmla="*/ 0 h 103"/>
                    <a:gd name="T2" fmla="*/ 0 w 138"/>
                    <a:gd name="T3" fmla="*/ 0 h 103"/>
                    <a:gd name="T4" fmla="*/ 0 w 138"/>
                    <a:gd name="T5" fmla="*/ 0 h 103"/>
                    <a:gd name="T6" fmla="*/ 0 w 138"/>
                    <a:gd name="T7" fmla="*/ 0 h 103"/>
                    <a:gd name="T8" fmla="*/ 0 w 138"/>
                    <a:gd name="T9" fmla="*/ 0 h 103"/>
                    <a:gd name="T10" fmla="*/ 0 w 138"/>
                    <a:gd name="T11" fmla="*/ 0 h 103"/>
                    <a:gd name="T12" fmla="*/ 0 w 138"/>
                    <a:gd name="T13" fmla="*/ 0 h 103"/>
                    <a:gd name="T14" fmla="*/ 0 w 138"/>
                    <a:gd name="T15" fmla="*/ 0 h 103"/>
                    <a:gd name="T16" fmla="*/ 0 w 138"/>
                    <a:gd name="T17" fmla="*/ 0 h 103"/>
                    <a:gd name="T18" fmla="*/ 0 w 138"/>
                    <a:gd name="T19" fmla="*/ 0 h 103"/>
                    <a:gd name="T20" fmla="*/ 0 w 138"/>
                    <a:gd name="T21" fmla="*/ 0 h 103"/>
                    <a:gd name="T22" fmla="*/ 0 w 138"/>
                    <a:gd name="T23" fmla="*/ 0 h 103"/>
                    <a:gd name="T24" fmla="*/ 0 w 138"/>
                    <a:gd name="T25" fmla="*/ 0 h 103"/>
                    <a:gd name="T26" fmla="*/ 0 w 138"/>
                    <a:gd name="T27" fmla="*/ 0 h 103"/>
                    <a:gd name="T28" fmla="*/ 0 w 138"/>
                    <a:gd name="T29" fmla="*/ 0 h 103"/>
                    <a:gd name="T30" fmla="*/ 0 w 138"/>
                    <a:gd name="T31" fmla="*/ 0 h 103"/>
                    <a:gd name="T32" fmla="*/ 0 w 138"/>
                    <a:gd name="T33" fmla="*/ 0 h 103"/>
                    <a:gd name="T34" fmla="*/ 0 w 138"/>
                    <a:gd name="T35" fmla="*/ 0 h 103"/>
                    <a:gd name="T36" fmla="*/ 0 w 138"/>
                    <a:gd name="T37" fmla="*/ 0 h 10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38" h="103">
                      <a:moveTo>
                        <a:pt x="26" y="61"/>
                      </a:moveTo>
                      <a:cubicBezTo>
                        <a:pt x="29" y="53"/>
                        <a:pt x="33" y="51"/>
                        <a:pt x="30" y="43"/>
                      </a:cubicBezTo>
                      <a:cubicBezTo>
                        <a:pt x="33" y="27"/>
                        <a:pt x="37" y="24"/>
                        <a:pt x="50" y="33"/>
                      </a:cubicBezTo>
                      <a:cubicBezTo>
                        <a:pt x="51" y="37"/>
                        <a:pt x="53" y="41"/>
                        <a:pt x="54" y="45"/>
                      </a:cubicBezTo>
                      <a:cubicBezTo>
                        <a:pt x="55" y="49"/>
                        <a:pt x="66" y="49"/>
                        <a:pt x="66" y="49"/>
                      </a:cubicBezTo>
                      <a:cubicBezTo>
                        <a:pt x="75" y="43"/>
                        <a:pt x="77" y="45"/>
                        <a:pt x="80" y="55"/>
                      </a:cubicBezTo>
                      <a:cubicBezTo>
                        <a:pt x="92" y="47"/>
                        <a:pt x="101" y="37"/>
                        <a:pt x="116" y="33"/>
                      </a:cubicBezTo>
                      <a:cubicBezTo>
                        <a:pt x="125" y="19"/>
                        <a:pt x="120" y="24"/>
                        <a:pt x="130" y="17"/>
                      </a:cubicBezTo>
                      <a:cubicBezTo>
                        <a:pt x="134" y="11"/>
                        <a:pt x="134" y="0"/>
                        <a:pt x="138" y="11"/>
                      </a:cubicBezTo>
                      <a:cubicBezTo>
                        <a:pt x="135" y="31"/>
                        <a:pt x="126" y="45"/>
                        <a:pt x="106" y="49"/>
                      </a:cubicBezTo>
                      <a:cubicBezTo>
                        <a:pt x="97" y="55"/>
                        <a:pt x="93" y="61"/>
                        <a:pt x="84" y="67"/>
                      </a:cubicBezTo>
                      <a:cubicBezTo>
                        <a:pt x="80" y="79"/>
                        <a:pt x="79" y="79"/>
                        <a:pt x="66" y="81"/>
                      </a:cubicBezTo>
                      <a:cubicBezTo>
                        <a:pt x="60" y="90"/>
                        <a:pt x="57" y="97"/>
                        <a:pt x="48" y="103"/>
                      </a:cubicBezTo>
                      <a:cubicBezTo>
                        <a:pt x="42" y="94"/>
                        <a:pt x="37" y="93"/>
                        <a:pt x="26" y="89"/>
                      </a:cubicBezTo>
                      <a:cubicBezTo>
                        <a:pt x="24" y="88"/>
                        <a:pt x="20" y="87"/>
                        <a:pt x="20" y="87"/>
                      </a:cubicBezTo>
                      <a:cubicBezTo>
                        <a:pt x="10" y="90"/>
                        <a:pt x="14" y="94"/>
                        <a:pt x="22" y="97"/>
                      </a:cubicBezTo>
                      <a:cubicBezTo>
                        <a:pt x="14" y="103"/>
                        <a:pt x="9" y="100"/>
                        <a:pt x="0" y="97"/>
                      </a:cubicBezTo>
                      <a:cubicBezTo>
                        <a:pt x="2" y="87"/>
                        <a:pt x="1" y="82"/>
                        <a:pt x="10" y="79"/>
                      </a:cubicBezTo>
                      <a:cubicBezTo>
                        <a:pt x="15" y="63"/>
                        <a:pt x="14" y="69"/>
                        <a:pt x="26" y="61"/>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15" name="任意多边形 81971"/>
                <p:cNvSpPr>
                  <a:spLocks noChangeArrowheads="1"/>
                </p:cNvSpPr>
                <p:nvPr/>
              </p:nvSpPr>
              <p:spPr bwMode="auto">
                <a:xfrm>
                  <a:off x="1968" y="319"/>
                  <a:ext cx="80" cy="72"/>
                </a:xfrm>
                <a:custGeom>
                  <a:avLst/>
                  <a:gdLst>
                    <a:gd name="T0" fmla="*/ 0 w 188"/>
                    <a:gd name="T1" fmla="*/ 0 h 214"/>
                    <a:gd name="T2" fmla="*/ 0 w 188"/>
                    <a:gd name="T3" fmla="*/ 0 h 214"/>
                    <a:gd name="T4" fmla="*/ 0 w 188"/>
                    <a:gd name="T5" fmla="*/ 0 h 214"/>
                    <a:gd name="T6" fmla="*/ 0 w 188"/>
                    <a:gd name="T7" fmla="*/ 0 h 214"/>
                    <a:gd name="T8" fmla="*/ 0 w 188"/>
                    <a:gd name="T9" fmla="*/ 0 h 214"/>
                    <a:gd name="T10" fmla="*/ 0 w 188"/>
                    <a:gd name="T11" fmla="*/ 0 h 214"/>
                    <a:gd name="T12" fmla="*/ 0 w 188"/>
                    <a:gd name="T13" fmla="*/ 0 h 214"/>
                    <a:gd name="T14" fmla="*/ 0 w 188"/>
                    <a:gd name="T15" fmla="*/ 0 h 214"/>
                    <a:gd name="T16" fmla="*/ 0 w 188"/>
                    <a:gd name="T17" fmla="*/ 0 h 214"/>
                    <a:gd name="T18" fmla="*/ 0 w 188"/>
                    <a:gd name="T19" fmla="*/ 0 h 214"/>
                    <a:gd name="T20" fmla="*/ 0 w 188"/>
                    <a:gd name="T21" fmla="*/ 0 h 214"/>
                    <a:gd name="T22" fmla="*/ 0 w 188"/>
                    <a:gd name="T23" fmla="*/ 0 h 214"/>
                    <a:gd name="T24" fmla="*/ 0 w 188"/>
                    <a:gd name="T25" fmla="*/ 0 h 214"/>
                    <a:gd name="T26" fmla="*/ 0 w 188"/>
                    <a:gd name="T27" fmla="*/ 0 h 214"/>
                    <a:gd name="T28" fmla="*/ 0 w 188"/>
                    <a:gd name="T29" fmla="*/ 0 h 214"/>
                    <a:gd name="T30" fmla="*/ 0 w 188"/>
                    <a:gd name="T31" fmla="*/ 0 h 214"/>
                    <a:gd name="T32" fmla="*/ 0 w 188"/>
                    <a:gd name="T33" fmla="*/ 0 h 214"/>
                    <a:gd name="T34" fmla="*/ 0 w 188"/>
                    <a:gd name="T35" fmla="*/ 0 h 214"/>
                    <a:gd name="T36" fmla="*/ 0 w 188"/>
                    <a:gd name="T37" fmla="*/ 0 h 214"/>
                    <a:gd name="T38" fmla="*/ 0 w 188"/>
                    <a:gd name="T39" fmla="*/ 0 h 214"/>
                    <a:gd name="T40" fmla="*/ 0 w 188"/>
                    <a:gd name="T41" fmla="*/ 0 h 214"/>
                    <a:gd name="T42" fmla="*/ 0 w 188"/>
                    <a:gd name="T43" fmla="*/ 0 h 214"/>
                    <a:gd name="T44" fmla="*/ 0 w 188"/>
                    <a:gd name="T45" fmla="*/ 0 h 214"/>
                    <a:gd name="T46" fmla="*/ 0 w 188"/>
                    <a:gd name="T47" fmla="*/ 0 h 214"/>
                    <a:gd name="T48" fmla="*/ 0 w 188"/>
                    <a:gd name="T49" fmla="*/ 0 h 214"/>
                    <a:gd name="T50" fmla="*/ 0 w 188"/>
                    <a:gd name="T51" fmla="*/ 0 h 214"/>
                    <a:gd name="T52" fmla="*/ 0 w 188"/>
                    <a:gd name="T53" fmla="*/ 0 h 214"/>
                    <a:gd name="T54" fmla="*/ 0 w 188"/>
                    <a:gd name="T55" fmla="*/ 0 h 214"/>
                    <a:gd name="T56" fmla="*/ 0 w 188"/>
                    <a:gd name="T57" fmla="*/ 0 h 214"/>
                    <a:gd name="T58" fmla="*/ 0 w 188"/>
                    <a:gd name="T59" fmla="*/ 0 h 214"/>
                    <a:gd name="T60" fmla="*/ 0 w 188"/>
                    <a:gd name="T61" fmla="*/ 0 h 214"/>
                    <a:gd name="T62" fmla="*/ 0 w 188"/>
                    <a:gd name="T63" fmla="*/ 0 h 214"/>
                    <a:gd name="T64" fmla="*/ 0 w 188"/>
                    <a:gd name="T65" fmla="*/ 0 h 214"/>
                    <a:gd name="T66" fmla="*/ 0 w 188"/>
                    <a:gd name="T67" fmla="*/ 0 h 214"/>
                    <a:gd name="T68" fmla="*/ 0 w 188"/>
                    <a:gd name="T69" fmla="*/ 0 h 214"/>
                    <a:gd name="T70" fmla="*/ 0 w 188"/>
                    <a:gd name="T71" fmla="*/ 0 h 214"/>
                    <a:gd name="T72" fmla="*/ 0 w 188"/>
                    <a:gd name="T73" fmla="*/ 0 h 214"/>
                    <a:gd name="T74" fmla="*/ 0 w 188"/>
                    <a:gd name="T75" fmla="*/ 0 h 214"/>
                    <a:gd name="T76" fmla="*/ 0 w 188"/>
                    <a:gd name="T77" fmla="*/ 0 h 214"/>
                    <a:gd name="T78" fmla="*/ 0 w 188"/>
                    <a:gd name="T79" fmla="*/ 0 h 214"/>
                    <a:gd name="T80" fmla="*/ 0 w 188"/>
                    <a:gd name="T81" fmla="*/ 0 h 214"/>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88" h="214">
                      <a:moveTo>
                        <a:pt x="158" y="24"/>
                      </a:moveTo>
                      <a:cubicBezTo>
                        <a:pt x="156" y="18"/>
                        <a:pt x="160" y="6"/>
                        <a:pt x="160" y="6"/>
                      </a:cubicBezTo>
                      <a:cubicBezTo>
                        <a:pt x="167" y="16"/>
                        <a:pt x="167" y="8"/>
                        <a:pt x="170" y="0"/>
                      </a:cubicBezTo>
                      <a:cubicBezTo>
                        <a:pt x="181" y="4"/>
                        <a:pt x="179" y="14"/>
                        <a:pt x="182" y="24"/>
                      </a:cubicBezTo>
                      <a:cubicBezTo>
                        <a:pt x="184" y="30"/>
                        <a:pt x="188" y="42"/>
                        <a:pt x="188" y="42"/>
                      </a:cubicBezTo>
                      <a:cubicBezTo>
                        <a:pt x="183" y="56"/>
                        <a:pt x="188" y="52"/>
                        <a:pt x="178" y="58"/>
                      </a:cubicBezTo>
                      <a:cubicBezTo>
                        <a:pt x="174" y="63"/>
                        <a:pt x="170" y="76"/>
                        <a:pt x="170" y="76"/>
                      </a:cubicBezTo>
                      <a:cubicBezTo>
                        <a:pt x="169" y="100"/>
                        <a:pt x="173" y="110"/>
                        <a:pt x="162" y="126"/>
                      </a:cubicBezTo>
                      <a:cubicBezTo>
                        <a:pt x="150" y="118"/>
                        <a:pt x="155" y="132"/>
                        <a:pt x="144" y="136"/>
                      </a:cubicBezTo>
                      <a:cubicBezTo>
                        <a:pt x="135" y="134"/>
                        <a:pt x="129" y="135"/>
                        <a:pt x="120" y="138"/>
                      </a:cubicBezTo>
                      <a:cubicBezTo>
                        <a:pt x="114" y="129"/>
                        <a:pt x="122" y="127"/>
                        <a:pt x="112" y="124"/>
                      </a:cubicBezTo>
                      <a:cubicBezTo>
                        <a:pt x="108" y="130"/>
                        <a:pt x="108" y="142"/>
                        <a:pt x="102" y="146"/>
                      </a:cubicBezTo>
                      <a:cubicBezTo>
                        <a:pt x="98" y="148"/>
                        <a:pt x="90" y="150"/>
                        <a:pt x="90" y="150"/>
                      </a:cubicBezTo>
                      <a:cubicBezTo>
                        <a:pt x="87" y="141"/>
                        <a:pt x="89" y="135"/>
                        <a:pt x="80" y="132"/>
                      </a:cubicBezTo>
                      <a:cubicBezTo>
                        <a:pt x="68" y="134"/>
                        <a:pt x="65" y="134"/>
                        <a:pt x="58" y="144"/>
                      </a:cubicBezTo>
                      <a:cubicBezTo>
                        <a:pt x="66" y="150"/>
                        <a:pt x="68" y="147"/>
                        <a:pt x="76" y="142"/>
                      </a:cubicBezTo>
                      <a:cubicBezTo>
                        <a:pt x="81" y="146"/>
                        <a:pt x="85" y="155"/>
                        <a:pt x="78" y="160"/>
                      </a:cubicBezTo>
                      <a:cubicBezTo>
                        <a:pt x="75" y="162"/>
                        <a:pt x="62" y="165"/>
                        <a:pt x="58" y="166"/>
                      </a:cubicBezTo>
                      <a:cubicBezTo>
                        <a:pt x="48" y="173"/>
                        <a:pt x="44" y="173"/>
                        <a:pt x="34" y="166"/>
                      </a:cubicBezTo>
                      <a:cubicBezTo>
                        <a:pt x="35" y="162"/>
                        <a:pt x="34" y="158"/>
                        <a:pt x="36" y="154"/>
                      </a:cubicBezTo>
                      <a:cubicBezTo>
                        <a:pt x="38" y="150"/>
                        <a:pt x="55" y="146"/>
                        <a:pt x="46" y="144"/>
                      </a:cubicBezTo>
                      <a:cubicBezTo>
                        <a:pt x="42" y="143"/>
                        <a:pt x="34" y="148"/>
                        <a:pt x="34" y="148"/>
                      </a:cubicBezTo>
                      <a:cubicBezTo>
                        <a:pt x="32" y="155"/>
                        <a:pt x="28" y="159"/>
                        <a:pt x="26" y="166"/>
                      </a:cubicBezTo>
                      <a:cubicBezTo>
                        <a:pt x="36" y="182"/>
                        <a:pt x="36" y="173"/>
                        <a:pt x="30" y="190"/>
                      </a:cubicBezTo>
                      <a:cubicBezTo>
                        <a:pt x="28" y="196"/>
                        <a:pt x="14" y="200"/>
                        <a:pt x="14" y="200"/>
                      </a:cubicBezTo>
                      <a:cubicBezTo>
                        <a:pt x="5" y="214"/>
                        <a:pt x="11" y="210"/>
                        <a:pt x="0" y="214"/>
                      </a:cubicBezTo>
                      <a:cubicBezTo>
                        <a:pt x="2" y="202"/>
                        <a:pt x="5" y="198"/>
                        <a:pt x="8" y="188"/>
                      </a:cubicBezTo>
                      <a:cubicBezTo>
                        <a:pt x="6" y="178"/>
                        <a:pt x="3" y="173"/>
                        <a:pt x="0" y="164"/>
                      </a:cubicBezTo>
                      <a:cubicBezTo>
                        <a:pt x="3" y="156"/>
                        <a:pt x="7" y="157"/>
                        <a:pt x="14" y="152"/>
                      </a:cubicBezTo>
                      <a:cubicBezTo>
                        <a:pt x="18" y="141"/>
                        <a:pt x="23" y="140"/>
                        <a:pt x="32" y="134"/>
                      </a:cubicBezTo>
                      <a:cubicBezTo>
                        <a:pt x="37" y="127"/>
                        <a:pt x="37" y="123"/>
                        <a:pt x="44" y="118"/>
                      </a:cubicBezTo>
                      <a:cubicBezTo>
                        <a:pt x="64" y="121"/>
                        <a:pt x="55" y="122"/>
                        <a:pt x="72" y="116"/>
                      </a:cubicBezTo>
                      <a:cubicBezTo>
                        <a:pt x="76" y="115"/>
                        <a:pt x="84" y="112"/>
                        <a:pt x="84" y="112"/>
                      </a:cubicBezTo>
                      <a:cubicBezTo>
                        <a:pt x="105" y="119"/>
                        <a:pt x="97" y="84"/>
                        <a:pt x="114" y="78"/>
                      </a:cubicBezTo>
                      <a:cubicBezTo>
                        <a:pt x="117" y="87"/>
                        <a:pt x="110" y="89"/>
                        <a:pt x="120" y="92"/>
                      </a:cubicBezTo>
                      <a:cubicBezTo>
                        <a:pt x="125" y="85"/>
                        <a:pt x="125" y="81"/>
                        <a:pt x="132" y="76"/>
                      </a:cubicBezTo>
                      <a:cubicBezTo>
                        <a:pt x="138" y="68"/>
                        <a:pt x="146" y="65"/>
                        <a:pt x="150" y="54"/>
                      </a:cubicBezTo>
                      <a:cubicBezTo>
                        <a:pt x="151" y="50"/>
                        <a:pt x="154" y="42"/>
                        <a:pt x="154" y="42"/>
                      </a:cubicBezTo>
                      <a:cubicBezTo>
                        <a:pt x="152" y="41"/>
                        <a:pt x="148" y="40"/>
                        <a:pt x="148" y="38"/>
                      </a:cubicBezTo>
                      <a:cubicBezTo>
                        <a:pt x="148" y="36"/>
                        <a:pt x="161" y="33"/>
                        <a:pt x="152" y="32"/>
                      </a:cubicBezTo>
                      <a:lnTo>
                        <a:pt x="158" y="24"/>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16" name="任意多边形 81972"/>
                <p:cNvSpPr>
                  <a:spLocks noChangeArrowheads="1"/>
                </p:cNvSpPr>
                <p:nvPr/>
              </p:nvSpPr>
              <p:spPr bwMode="auto">
                <a:xfrm>
                  <a:off x="2021" y="340"/>
                  <a:ext cx="6" cy="4"/>
                </a:xfrm>
                <a:custGeom>
                  <a:avLst/>
                  <a:gdLst>
                    <a:gd name="T0" fmla="*/ 0 w 13"/>
                    <a:gd name="T1" fmla="*/ 0 h 13"/>
                    <a:gd name="T2" fmla="*/ 0 w 13"/>
                    <a:gd name="T3" fmla="*/ 0 h 13"/>
                    <a:gd name="T4" fmla="*/ 0 w 13"/>
                    <a:gd name="T5" fmla="*/ 0 h 13"/>
                    <a:gd name="T6" fmla="*/ 0 60000 65536"/>
                    <a:gd name="T7" fmla="*/ 0 60000 65536"/>
                    <a:gd name="T8" fmla="*/ 0 60000 65536"/>
                  </a:gdLst>
                  <a:ahLst/>
                  <a:cxnLst>
                    <a:cxn ang="T6">
                      <a:pos x="T0" y="T1"/>
                    </a:cxn>
                    <a:cxn ang="T7">
                      <a:pos x="T2" y="T3"/>
                    </a:cxn>
                    <a:cxn ang="T8">
                      <a:pos x="T4" y="T5"/>
                    </a:cxn>
                  </a:cxnLst>
                  <a:rect l="0" t="0" r="r" b="b"/>
                  <a:pathLst>
                    <a:path w="13" h="13">
                      <a:moveTo>
                        <a:pt x="0" y="9"/>
                      </a:moveTo>
                      <a:cubicBezTo>
                        <a:pt x="6" y="0"/>
                        <a:pt x="13" y="7"/>
                        <a:pt x="4" y="13"/>
                      </a:cubicBezTo>
                      <a:cubicBezTo>
                        <a:pt x="0" y="6"/>
                        <a:pt x="0" y="5"/>
                        <a:pt x="0" y="9"/>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17" name="任意多边形 81973"/>
                <p:cNvSpPr>
                  <a:spLocks noChangeArrowheads="1"/>
                </p:cNvSpPr>
                <p:nvPr/>
              </p:nvSpPr>
              <p:spPr bwMode="auto">
                <a:xfrm>
                  <a:off x="1573" y="389"/>
                  <a:ext cx="347" cy="189"/>
                </a:xfrm>
                <a:custGeom>
                  <a:avLst/>
                  <a:gdLst>
                    <a:gd name="T0" fmla="*/ 0 w 812"/>
                    <a:gd name="T1" fmla="*/ 0 h 564"/>
                    <a:gd name="T2" fmla="*/ 0 w 812"/>
                    <a:gd name="T3" fmla="*/ 0 h 564"/>
                    <a:gd name="T4" fmla="*/ 0 w 812"/>
                    <a:gd name="T5" fmla="*/ 0 h 564"/>
                    <a:gd name="T6" fmla="*/ 0 w 812"/>
                    <a:gd name="T7" fmla="*/ 0 h 564"/>
                    <a:gd name="T8" fmla="*/ 0 w 812"/>
                    <a:gd name="T9" fmla="*/ 0 h 564"/>
                    <a:gd name="T10" fmla="*/ 0 w 812"/>
                    <a:gd name="T11" fmla="*/ 0 h 564"/>
                    <a:gd name="T12" fmla="*/ 0 w 812"/>
                    <a:gd name="T13" fmla="*/ 0 h 564"/>
                    <a:gd name="T14" fmla="*/ 0 w 812"/>
                    <a:gd name="T15" fmla="*/ 0 h 564"/>
                    <a:gd name="T16" fmla="*/ 0 w 812"/>
                    <a:gd name="T17" fmla="*/ 0 h 564"/>
                    <a:gd name="T18" fmla="*/ 0 w 812"/>
                    <a:gd name="T19" fmla="*/ 0 h 564"/>
                    <a:gd name="T20" fmla="*/ 0 w 812"/>
                    <a:gd name="T21" fmla="*/ 0 h 564"/>
                    <a:gd name="T22" fmla="*/ 0 w 812"/>
                    <a:gd name="T23" fmla="*/ 0 h 564"/>
                    <a:gd name="T24" fmla="*/ 0 w 812"/>
                    <a:gd name="T25" fmla="*/ 0 h 564"/>
                    <a:gd name="T26" fmla="*/ 0 w 812"/>
                    <a:gd name="T27" fmla="*/ 0 h 564"/>
                    <a:gd name="T28" fmla="*/ 0 w 812"/>
                    <a:gd name="T29" fmla="*/ 0 h 564"/>
                    <a:gd name="T30" fmla="*/ 0 w 812"/>
                    <a:gd name="T31" fmla="*/ 0 h 564"/>
                    <a:gd name="T32" fmla="*/ 0 w 812"/>
                    <a:gd name="T33" fmla="*/ 0 h 564"/>
                    <a:gd name="T34" fmla="*/ 0 w 812"/>
                    <a:gd name="T35" fmla="*/ 0 h 564"/>
                    <a:gd name="T36" fmla="*/ 0 w 812"/>
                    <a:gd name="T37" fmla="*/ 0 h 564"/>
                    <a:gd name="T38" fmla="*/ 0 w 812"/>
                    <a:gd name="T39" fmla="*/ 0 h 564"/>
                    <a:gd name="T40" fmla="*/ 0 w 812"/>
                    <a:gd name="T41" fmla="*/ 0 h 564"/>
                    <a:gd name="T42" fmla="*/ 0 w 812"/>
                    <a:gd name="T43" fmla="*/ 0 h 564"/>
                    <a:gd name="T44" fmla="*/ 0 w 812"/>
                    <a:gd name="T45" fmla="*/ 0 h 564"/>
                    <a:gd name="T46" fmla="*/ 0 w 812"/>
                    <a:gd name="T47" fmla="*/ 0 h 564"/>
                    <a:gd name="T48" fmla="*/ 0 w 812"/>
                    <a:gd name="T49" fmla="*/ 0 h 564"/>
                    <a:gd name="T50" fmla="*/ 0 w 812"/>
                    <a:gd name="T51" fmla="*/ 0 h 564"/>
                    <a:gd name="T52" fmla="*/ 0 w 812"/>
                    <a:gd name="T53" fmla="*/ 0 h 564"/>
                    <a:gd name="T54" fmla="*/ 0 w 812"/>
                    <a:gd name="T55" fmla="*/ 0 h 564"/>
                    <a:gd name="T56" fmla="*/ 0 w 812"/>
                    <a:gd name="T57" fmla="*/ 0 h 564"/>
                    <a:gd name="T58" fmla="*/ 0 w 812"/>
                    <a:gd name="T59" fmla="*/ 0 h 564"/>
                    <a:gd name="T60" fmla="*/ 0 w 812"/>
                    <a:gd name="T61" fmla="*/ 0 h 564"/>
                    <a:gd name="T62" fmla="*/ 0 w 812"/>
                    <a:gd name="T63" fmla="*/ 0 h 564"/>
                    <a:gd name="T64" fmla="*/ 0 w 812"/>
                    <a:gd name="T65" fmla="*/ 0 h 564"/>
                    <a:gd name="T66" fmla="*/ 0 w 812"/>
                    <a:gd name="T67" fmla="*/ 0 h 564"/>
                    <a:gd name="T68" fmla="*/ 0 w 812"/>
                    <a:gd name="T69" fmla="*/ 0 h 564"/>
                    <a:gd name="T70" fmla="*/ 0 w 812"/>
                    <a:gd name="T71" fmla="*/ 0 h 564"/>
                    <a:gd name="T72" fmla="*/ 0 w 812"/>
                    <a:gd name="T73" fmla="*/ 0 h 564"/>
                    <a:gd name="T74" fmla="*/ 0 w 812"/>
                    <a:gd name="T75" fmla="*/ 0 h 564"/>
                    <a:gd name="T76" fmla="*/ 0 w 812"/>
                    <a:gd name="T77" fmla="*/ 0 h 564"/>
                    <a:gd name="T78" fmla="*/ 0 w 812"/>
                    <a:gd name="T79" fmla="*/ 0 h 564"/>
                    <a:gd name="T80" fmla="*/ 0 w 812"/>
                    <a:gd name="T81" fmla="*/ 0 h 564"/>
                    <a:gd name="T82" fmla="*/ 0 w 812"/>
                    <a:gd name="T83" fmla="*/ 0 h 564"/>
                    <a:gd name="T84" fmla="*/ 0 w 812"/>
                    <a:gd name="T85" fmla="*/ 0 h 564"/>
                    <a:gd name="T86" fmla="*/ 0 w 812"/>
                    <a:gd name="T87" fmla="*/ 0 h 56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812" h="564">
                      <a:moveTo>
                        <a:pt x="798" y="6"/>
                      </a:moveTo>
                      <a:cubicBezTo>
                        <a:pt x="801" y="15"/>
                        <a:pt x="809" y="16"/>
                        <a:pt x="812" y="26"/>
                      </a:cubicBezTo>
                      <a:cubicBezTo>
                        <a:pt x="809" y="36"/>
                        <a:pt x="801" y="41"/>
                        <a:pt x="796" y="50"/>
                      </a:cubicBezTo>
                      <a:cubicBezTo>
                        <a:pt x="791" y="61"/>
                        <a:pt x="788" y="71"/>
                        <a:pt x="778" y="78"/>
                      </a:cubicBezTo>
                      <a:cubicBezTo>
                        <a:pt x="773" y="85"/>
                        <a:pt x="771" y="88"/>
                        <a:pt x="774" y="96"/>
                      </a:cubicBezTo>
                      <a:cubicBezTo>
                        <a:pt x="767" y="107"/>
                        <a:pt x="758" y="114"/>
                        <a:pt x="748" y="122"/>
                      </a:cubicBezTo>
                      <a:cubicBezTo>
                        <a:pt x="744" y="125"/>
                        <a:pt x="736" y="130"/>
                        <a:pt x="736" y="130"/>
                      </a:cubicBezTo>
                      <a:cubicBezTo>
                        <a:pt x="740" y="141"/>
                        <a:pt x="731" y="140"/>
                        <a:pt x="722" y="142"/>
                      </a:cubicBezTo>
                      <a:cubicBezTo>
                        <a:pt x="716" y="148"/>
                        <a:pt x="712" y="151"/>
                        <a:pt x="704" y="154"/>
                      </a:cubicBezTo>
                      <a:cubicBezTo>
                        <a:pt x="686" y="150"/>
                        <a:pt x="650" y="169"/>
                        <a:pt x="634" y="180"/>
                      </a:cubicBezTo>
                      <a:cubicBezTo>
                        <a:pt x="636" y="189"/>
                        <a:pt x="631" y="193"/>
                        <a:pt x="640" y="196"/>
                      </a:cubicBezTo>
                      <a:cubicBezTo>
                        <a:pt x="643" y="205"/>
                        <a:pt x="640" y="207"/>
                        <a:pt x="632" y="210"/>
                      </a:cubicBezTo>
                      <a:cubicBezTo>
                        <a:pt x="626" y="219"/>
                        <a:pt x="623" y="226"/>
                        <a:pt x="614" y="232"/>
                      </a:cubicBezTo>
                      <a:cubicBezTo>
                        <a:pt x="611" y="231"/>
                        <a:pt x="606" y="233"/>
                        <a:pt x="604" y="230"/>
                      </a:cubicBezTo>
                      <a:cubicBezTo>
                        <a:pt x="599" y="220"/>
                        <a:pt x="610" y="199"/>
                        <a:pt x="620" y="196"/>
                      </a:cubicBezTo>
                      <a:cubicBezTo>
                        <a:pt x="623" y="187"/>
                        <a:pt x="617" y="187"/>
                        <a:pt x="620" y="178"/>
                      </a:cubicBezTo>
                      <a:cubicBezTo>
                        <a:pt x="617" y="164"/>
                        <a:pt x="609" y="168"/>
                        <a:pt x="598" y="172"/>
                      </a:cubicBezTo>
                      <a:cubicBezTo>
                        <a:pt x="592" y="180"/>
                        <a:pt x="585" y="185"/>
                        <a:pt x="576" y="188"/>
                      </a:cubicBezTo>
                      <a:cubicBezTo>
                        <a:pt x="572" y="194"/>
                        <a:pt x="568" y="200"/>
                        <a:pt x="564" y="206"/>
                      </a:cubicBezTo>
                      <a:cubicBezTo>
                        <a:pt x="561" y="210"/>
                        <a:pt x="556" y="218"/>
                        <a:pt x="556" y="218"/>
                      </a:cubicBezTo>
                      <a:cubicBezTo>
                        <a:pt x="558" y="234"/>
                        <a:pt x="559" y="243"/>
                        <a:pt x="572" y="252"/>
                      </a:cubicBezTo>
                      <a:cubicBezTo>
                        <a:pt x="579" y="262"/>
                        <a:pt x="586" y="273"/>
                        <a:pt x="596" y="280"/>
                      </a:cubicBezTo>
                      <a:cubicBezTo>
                        <a:pt x="598" y="286"/>
                        <a:pt x="602" y="298"/>
                        <a:pt x="602" y="298"/>
                      </a:cubicBezTo>
                      <a:cubicBezTo>
                        <a:pt x="601" y="308"/>
                        <a:pt x="599" y="361"/>
                        <a:pt x="594" y="368"/>
                      </a:cubicBezTo>
                      <a:cubicBezTo>
                        <a:pt x="590" y="374"/>
                        <a:pt x="576" y="378"/>
                        <a:pt x="570" y="382"/>
                      </a:cubicBezTo>
                      <a:cubicBezTo>
                        <a:pt x="563" y="393"/>
                        <a:pt x="550" y="396"/>
                        <a:pt x="542" y="406"/>
                      </a:cubicBezTo>
                      <a:cubicBezTo>
                        <a:pt x="536" y="413"/>
                        <a:pt x="539" y="417"/>
                        <a:pt x="530" y="420"/>
                      </a:cubicBezTo>
                      <a:cubicBezTo>
                        <a:pt x="526" y="408"/>
                        <a:pt x="538" y="391"/>
                        <a:pt x="522" y="386"/>
                      </a:cubicBezTo>
                      <a:cubicBezTo>
                        <a:pt x="516" y="377"/>
                        <a:pt x="510" y="364"/>
                        <a:pt x="502" y="356"/>
                      </a:cubicBezTo>
                      <a:cubicBezTo>
                        <a:pt x="497" y="341"/>
                        <a:pt x="505" y="360"/>
                        <a:pt x="482" y="348"/>
                      </a:cubicBezTo>
                      <a:cubicBezTo>
                        <a:pt x="478" y="346"/>
                        <a:pt x="478" y="339"/>
                        <a:pt x="474" y="336"/>
                      </a:cubicBezTo>
                      <a:cubicBezTo>
                        <a:pt x="470" y="323"/>
                        <a:pt x="466" y="342"/>
                        <a:pt x="462" y="348"/>
                      </a:cubicBezTo>
                      <a:cubicBezTo>
                        <a:pt x="460" y="358"/>
                        <a:pt x="456" y="363"/>
                        <a:pt x="454" y="374"/>
                      </a:cubicBezTo>
                      <a:cubicBezTo>
                        <a:pt x="457" y="383"/>
                        <a:pt x="455" y="387"/>
                        <a:pt x="450" y="394"/>
                      </a:cubicBezTo>
                      <a:cubicBezTo>
                        <a:pt x="454" y="399"/>
                        <a:pt x="464" y="411"/>
                        <a:pt x="466" y="418"/>
                      </a:cubicBezTo>
                      <a:cubicBezTo>
                        <a:pt x="474" y="443"/>
                        <a:pt x="472" y="458"/>
                        <a:pt x="500" y="464"/>
                      </a:cubicBezTo>
                      <a:cubicBezTo>
                        <a:pt x="507" y="469"/>
                        <a:pt x="510" y="474"/>
                        <a:pt x="516" y="480"/>
                      </a:cubicBezTo>
                      <a:cubicBezTo>
                        <a:pt x="511" y="494"/>
                        <a:pt x="513" y="509"/>
                        <a:pt x="510" y="524"/>
                      </a:cubicBezTo>
                      <a:cubicBezTo>
                        <a:pt x="512" y="537"/>
                        <a:pt x="511" y="541"/>
                        <a:pt x="522" y="548"/>
                      </a:cubicBezTo>
                      <a:cubicBezTo>
                        <a:pt x="523" y="552"/>
                        <a:pt x="525" y="556"/>
                        <a:pt x="526" y="560"/>
                      </a:cubicBezTo>
                      <a:cubicBezTo>
                        <a:pt x="527" y="564"/>
                        <a:pt x="514" y="556"/>
                        <a:pt x="514" y="556"/>
                      </a:cubicBezTo>
                      <a:cubicBezTo>
                        <a:pt x="502" y="564"/>
                        <a:pt x="501" y="551"/>
                        <a:pt x="492" y="544"/>
                      </a:cubicBezTo>
                      <a:cubicBezTo>
                        <a:pt x="488" y="541"/>
                        <a:pt x="480" y="536"/>
                        <a:pt x="480" y="536"/>
                      </a:cubicBezTo>
                      <a:cubicBezTo>
                        <a:pt x="471" y="522"/>
                        <a:pt x="474" y="529"/>
                        <a:pt x="470" y="518"/>
                      </a:cubicBezTo>
                      <a:cubicBezTo>
                        <a:pt x="467" y="491"/>
                        <a:pt x="461" y="446"/>
                        <a:pt x="436" y="430"/>
                      </a:cubicBezTo>
                      <a:cubicBezTo>
                        <a:pt x="428" y="433"/>
                        <a:pt x="425" y="433"/>
                        <a:pt x="422" y="424"/>
                      </a:cubicBezTo>
                      <a:cubicBezTo>
                        <a:pt x="427" y="404"/>
                        <a:pt x="432" y="383"/>
                        <a:pt x="438" y="364"/>
                      </a:cubicBezTo>
                      <a:cubicBezTo>
                        <a:pt x="436" y="343"/>
                        <a:pt x="431" y="330"/>
                        <a:pt x="426" y="310"/>
                      </a:cubicBezTo>
                      <a:cubicBezTo>
                        <a:pt x="429" y="302"/>
                        <a:pt x="425" y="300"/>
                        <a:pt x="422" y="292"/>
                      </a:cubicBezTo>
                      <a:cubicBezTo>
                        <a:pt x="424" y="282"/>
                        <a:pt x="428" y="277"/>
                        <a:pt x="422" y="268"/>
                      </a:cubicBezTo>
                      <a:cubicBezTo>
                        <a:pt x="420" y="269"/>
                        <a:pt x="418" y="269"/>
                        <a:pt x="416" y="270"/>
                      </a:cubicBezTo>
                      <a:cubicBezTo>
                        <a:pt x="414" y="272"/>
                        <a:pt x="414" y="275"/>
                        <a:pt x="412" y="276"/>
                      </a:cubicBezTo>
                      <a:cubicBezTo>
                        <a:pt x="408" y="278"/>
                        <a:pt x="400" y="280"/>
                        <a:pt x="400" y="280"/>
                      </a:cubicBezTo>
                      <a:cubicBezTo>
                        <a:pt x="394" y="274"/>
                        <a:pt x="389" y="274"/>
                        <a:pt x="386" y="266"/>
                      </a:cubicBezTo>
                      <a:cubicBezTo>
                        <a:pt x="391" y="251"/>
                        <a:pt x="379" y="206"/>
                        <a:pt x="364" y="196"/>
                      </a:cubicBezTo>
                      <a:cubicBezTo>
                        <a:pt x="357" y="186"/>
                        <a:pt x="358" y="182"/>
                        <a:pt x="360" y="170"/>
                      </a:cubicBezTo>
                      <a:cubicBezTo>
                        <a:pt x="358" y="160"/>
                        <a:pt x="356" y="147"/>
                        <a:pt x="346" y="144"/>
                      </a:cubicBezTo>
                      <a:cubicBezTo>
                        <a:pt x="343" y="154"/>
                        <a:pt x="338" y="160"/>
                        <a:pt x="330" y="166"/>
                      </a:cubicBezTo>
                      <a:cubicBezTo>
                        <a:pt x="323" y="164"/>
                        <a:pt x="308" y="160"/>
                        <a:pt x="308" y="160"/>
                      </a:cubicBezTo>
                      <a:cubicBezTo>
                        <a:pt x="296" y="162"/>
                        <a:pt x="297" y="166"/>
                        <a:pt x="288" y="172"/>
                      </a:cubicBezTo>
                      <a:cubicBezTo>
                        <a:pt x="284" y="185"/>
                        <a:pt x="282" y="191"/>
                        <a:pt x="268" y="196"/>
                      </a:cubicBezTo>
                      <a:cubicBezTo>
                        <a:pt x="264" y="200"/>
                        <a:pt x="243" y="231"/>
                        <a:pt x="242" y="232"/>
                      </a:cubicBezTo>
                      <a:cubicBezTo>
                        <a:pt x="231" y="239"/>
                        <a:pt x="215" y="247"/>
                        <a:pt x="206" y="256"/>
                      </a:cubicBezTo>
                      <a:cubicBezTo>
                        <a:pt x="202" y="260"/>
                        <a:pt x="200" y="265"/>
                        <a:pt x="196" y="268"/>
                      </a:cubicBezTo>
                      <a:cubicBezTo>
                        <a:pt x="194" y="269"/>
                        <a:pt x="192" y="269"/>
                        <a:pt x="190" y="270"/>
                      </a:cubicBezTo>
                      <a:cubicBezTo>
                        <a:pt x="188" y="271"/>
                        <a:pt x="186" y="272"/>
                        <a:pt x="184" y="274"/>
                      </a:cubicBezTo>
                      <a:cubicBezTo>
                        <a:pt x="180" y="278"/>
                        <a:pt x="172" y="286"/>
                        <a:pt x="172" y="286"/>
                      </a:cubicBezTo>
                      <a:cubicBezTo>
                        <a:pt x="167" y="300"/>
                        <a:pt x="165" y="314"/>
                        <a:pt x="160" y="328"/>
                      </a:cubicBezTo>
                      <a:cubicBezTo>
                        <a:pt x="158" y="335"/>
                        <a:pt x="156" y="341"/>
                        <a:pt x="154" y="348"/>
                      </a:cubicBezTo>
                      <a:cubicBezTo>
                        <a:pt x="153" y="350"/>
                        <a:pt x="152" y="354"/>
                        <a:pt x="152" y="354"/>
                      </a:cubicBezTo>
                      <a:cubicBezTo>
                        <a:pt x="152" y="359"/>
                        <a:pt x="156" y="384"/>
                        <a:pt x="146" y="392"/>
                      </a:cubicBezTo>
                      <a:cubicBezTo>
                        <a:pt x="141" y="397"/>
                        <a:pt x="128" y="404"/>
                        <a:pt x="128" y="404"/>
                      </a:cubicBezTo>
                      <a:cubicBezTo>
                        <a:pt x="125" y="412"/>
                        <a:pt x="122" y="421"/>
                        <a:pt x="114" y="424"/>
                      </a:cubicBezTo>
                      <a:cubicBezTo>
                        <a:pt x="100" y="419"/>
                        <a:pt x="97" y="405"/>
                        <a:pt x="94" y="392"/>
                      </a:cubicBezTo>
                      <a:cubicBezTo>
                        <a:pt x="86" y="362"/>
                        <a:pt x="82" y="332"/>
                        <a:pt x="72" y="302"/>
                      </a:cubicBezTo>
                      <a:cubicBezTo>
                        <a:pt x="71" y="281"/>
                        <a:pt x="70" y="275"/>
                        <a:pt x="66" y="258"/>
                      </a:cubicBezTo>
                      <a:cubicBezTo>
                        <a:pt x="66" y="251"/>
                        <a:pt x="68" y="219"/>
                        <a:pt x="64" y="208"/>
                      </a:cubicBezTo>
                      <a:cubicBezTo>
                        <a:pt x="70" y="191"/>
                        <a:pt x="66" y="173"/>
                        <a:pt x="72" y="156"/>
                      </a:cubicBezTo>
                      <a:cubicBezTo>
                        <a:pt x="66" y="139"/>
                        <a:pt x="60" y="168"/>
                        <a:pt x="56" y="172"/>
                      </a:cubicBezTo>
                      <a:cubicBezTo>
                        <a:pt x="53" y="175"/>
                        <a:pt x="44" y="180"/>
                        <a:pt x="44" y="180"/>
                      </a:cubicBezTo>
                      <a:cubicBezTo>
                        <a:pt x="35" y="177"/>
                        <a:pt x="28" y="173"/>
                        <a:pt x="24" y="162"/>
                      </a:cubicBezTo>
                      <a:cubicBezTo>
                        <a:pt x="23" y="158"/>
                        <a:pt x="20" y="150"/>
                        <a:pt x="20" y="150"/>
                      </a:cubicBezTo>
                      <a:cubicBezTo>
                        <a:pt x="30" y="148"/>
                        <a:pt x="30" y="143"/>
                        <a:pt x="38" y="138"/>
                      </a:cubicBezTo>
                      <a:cubicBezTo>
                        <a:pt x="35" y="128"/>
                        <a:pt x="31" y="133"/>
                        <a:pt x="24" y="138"/>
                      </a:cubicBezTo>
                      <a:cubicBezTo>
                        <a:pt x="15" y="135"/>
                        <a:pt x="15" y="132"/>
                        <a:pt x="18" y="124"/>
                      </a:cubicBezTo>
                      <a:cubicBezTo>
                        <a:pt x="11" y="114"/>
                        <a:pt x="9" y="101"/>
                        <a:pt x="0" y="92"/>
                      </a:cubicBezTo>
                      <a:lnTo>
                        <a:pt x="76" y="0"/>
                      </a:lnTo>
                      <a:lnTo>
                        <a:pt x="798" y="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18" name="任意多边形 81974"/>
                <p:cNvSpPr>
                  <a:spLocks noChangeArrowheads="1"/>
                </p:cNvSpPr>
                <p:nvPr/>
              </p:nvSpPr>
              <p:spPr bwMode="auto">
                <a:xfrm>
                  <a:off x="1634" y="519"/>
                  <a:ext cx="19" cy="29"/>
                </a:xfrm>
                <a:custGeom>
                  <a:avLst/>
                  <a:gdLst>
                    <a:gd name="T0" fmla="*/ 0 w 43"/>
                    <a:gd name="T1" fmla="*/ 0 h 85"/>
                    <a:gd name="T2" fmla="*/ 0 w 43"/>
                    <a:gd name="T3" fmla="*/ 0 h 85"/>
                    <a:gd name="T4" fmla="*/ 0 w 43"/>
                    <a:gd name="T5" fmla="*/ 0 h 85"/>
                    <a:gd name="T6" fmla="*/ 0 w 43"/>
                    <a:gd name="T7" fmla="*/ 0 h 85"/>
                    <a:gd name="T8" fmla="*/ 0 w 43"/>
                    <a:gd name="T9" fmla="*/ 0 h 85"/>
                    <a:gd name="T10" fmla="*/ 0 w 43"/>
                    <a:gd name="T11" fmla="*/ 0 h 8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3" h="85">
                      <a:moveTo>
                        <a:pt x="7" y="11"/>
                      </a:moveTo>
                      <a:cubicBezTo>
                        <a:pt x="4" y="2"/>
                        <a:pt x="9" y="0"/>
                        <a:pt x="17" y="3"/>
                      </a:cubicBezTo>
                      <a:cubicBezTo>
                        <a:pt x="24" y="13"/>
                        <a:pt x="28" y="24"/>
                        <a:pt x="37" y="33"/>
                      </a:cubicBezTo>
                      <a:cubicBezTo>
                        <a:pt x="43" y="52"/>
                        <a:pt x="40" y="78"/>
                        <a:pt x="19" y="85"/>
                      </a:cubicBezTo>
                      <a:cubicBezTo>
                        <a:pt x="6" y="81"/>
                        <a:pt x="5" y="81"/>
                        <a:pt x="1" y="69"/>
                      </a:cubicBezTo>
                      <a:cubicBezTo>
                        <a:pt x="2" y="66"/>
                        <a:pt x="0" y="4"/>
                        <a:pt x="7" y="11"/>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19" name="任意多边形 81975"/>
                <p:cNvSpPr>
                  <a:spLocks noChangeArrowheads="1"/>
                </p:cNvSpPr>
                <p:nvPr/>
              </p:nvSpPr>
              <p:spPr bwMode="auto">
                <a:xfrm>
                  <a:off x="1900" y="421"/>
                  <a:ext cx="18" cy="24"/>
                </a:xfrm>
                <a:custGeom>
                  <a:avLst/>
                  <a:gdLst>
                    <a:gd name="T0" fmla="*/ 0 w 44"/>
                    <a:gd name="T1" fmla="*/ 0 h 74"/>
                    <a:gd name="T2" fmla="*/ 0 w 44"/>
                    <a:gd name="T3" fmla="*/ 0 h 74"/>
                    <a:gd name="T4" fmla="*/ 0 w 44"/>
                    <a:gd name="T5" fmla="*/ 0 h 74"/>
                    <a:gd name="T6" fmla="*/ 0 w 44"/>
                    <a:gd name="T7" fmla="*/ 0 h 74"/>
                    <a:gd name="T8" fmla="*/ 0 w 44"/>
                    <a:gd name="T9" fmla="*/ 0 h 74"/>
                    <a:gd name="T10" fmla="*/ 0 w 44"/>
                    <a:gd name="T11" fmla="*/ 0 h 74"/>
                    <a:gd name="T12" fmla="*/ 0 w 44"/>
                    <a:gd name="T13" fmla="*/ 0 h 74"/>
                    <a:gd name="T14" fmla="*/ 0 w 44"/>
                    <a:gd name="T15" fmla="*/ 0 h 7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44" h="74">
                      <a:moveTo>
                        <a:pt x="13" y="28"/>
                      </a:moveTo>
                      <a:cubicBezTo>
                        <a:pt x="15" y="13"/>
                        <a:pt x="14" y="7"/>
                        <a:pt x="29" y="2"/>
                      </a:cubicBezTo>
                      <a:cubicBezTo>
                        <a:pt x="34" y="3"/>
                        <a:pt x="40" y="0"/>
                        <a:pt x="43" y="4"/>
                      </a:cubicBezTo>
                      <a:cubicBezTo>
                        <a:pt x="44" y="6"/>
                        <a:pt x="41" y="21"/>
                        <a:pt x="39" y="26"/>
                      </a:cubicBezTo>
                      <a:cubicBezTo>
                        <a:pt x="31" y="43"/>
                        <a:pt x="30" y="63"/>
                        <a:pt x="13" y="74"/>
                      </a:cubicBezTo>
                      <a:cubicBezTo>
                        <a:pt x="4" y="71"/>
                        <a:pt x="4" y="68"/>
                        <a:pt x="7" y="60"/>
                      </a:cubicBezTo>
                      <a:cubicBezTo>
                        <a:pt x="5" y="50"/>
                        <a:pt x="0" y="46"/>
                        <a:pt x="3" y="36"/>
                      </a:cubicBezTo>
                      <a:cubicBezTo>
                        <a:pt x="4" y="32"/>
                        <a:pt x="8" y="23"/>
                        <a:pt x="13" y="28"/>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20" name="任意多边形 81976"/>
                <p:cNvSpPr>
                  <a:spLocks noChangeArrowheads="1"/>
                </p:cNvSpPr>
                <p:nvPr/>
              </p:nvSpPr>
              <p:spPr bwMode="auto">
                <a:xfrm>
                  <a:off x="1951" y="409"/>
                  <a:ext cx="9" cy="10"/>
                </a:xfrm>
                <a:custGeom>
                  <a:avLst/>
                  <a:gdLst>
                    <a:gd name="T0" fmla="*/ 0 w 20"/>
                    <a:gd name="T1" fmla="*/ 0 h 30"/>
                    <a:gd name="T2" fmla="*/ 0 w 20"/>
                    <a:gd name="T3" fmla="*/ 0 h 30"/>
                    <a:gd name="T4" fmla="*/ 0 w 20"/>
                    <a:gd name="T5" fmla="*/ 0 h 30"/>
                    <a:gd name="T6" fmla="*/ 0 60000 65536"/>
                    <a:gd name="T7" fmla="*/ 0 60000 65536"/>
                    <a:gd name="T8" fmla="*/ 0 60000 65536"/>
                  </a:gdLst>
                  <a:ahLst/>
                  <a:cxnLst>
                    <a:cxn ang="T6">
                      <a:pos x="T0" y="T1"/>
                    </a:cxn>
                    <a:cxn ang="T7">
                      <a:pos x="T2" y="T3"/>
                    </a:cxn>
                    <a:cxn ang="T8">
                      <a:pos x="T4" y="T5"/>
                    </a:cxn>
                  </a:cxnLst>
                  <a:rect l="0" t="0" r="r" b="b"/>
                  <a:pathLst>
                    <a:path w="20" h="30">
                      <a:moveTo>
                        <a:pt x="7" y="16"/>
                      </a:moveTo>
                      <a:cubicBezTo>
                        <a:pt x="18" y="0"/>
                        <a:pt x="20" y="20"/>
                        <a:pt x="5" y="30"/>
                      </a:cubicBezTo>
                      <a:cubicBezTo>
                        <a:pt x="0" y="23"/>
                        <a:pt x="1" y="22"/>
                        <a:pt x="7" y="16"/>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21" name="任意多边形 81977"/>
                <p:cNvSpPr>
                  <a:spLocks noChangeArrowheads="1"/>
                </p:cNvSpPr>
                <p:nvPr/>
              </p:nvSpPr>
              <p:spPr bwMode="auto">
                <a:xfrm>
                  <a:off x="1021" y="314"/>
                  <a:ext cx="433" cy="354"/>
                </a:xfrm>
                <a:custGeom>
                  <a:avLst/>
                  <a:gdLst>
                    <a:gd name="T0" fmla="*/ 1 w 682"/>
                    <a:gd name="T1" fmla="*/ 1 h 557"/>
                    <a:gd name="T2" fmla="*/ 1 w 682"/>
                    <a:gd name="T3" fmla="*/ 1 h 557"/>
                    <a:gd name="T4" fmla="*/ 1 w 682"/>
                    <a:gd name="T5" fmla="*/ 1 h 557"/>
                    <a:gd name="T6" fmla="*/ 1 w 682"/>
                    <a:gd name="T7" fmla="*/ 1 h 557"/>
                    <a:gd name="T8" fmla="*/ 1 w 682"/>
                    <a:gd name="T9" fmla="*/ 1 h 557"/>
                    <a:gd name="T10" fmla="*/ 1 w 682"/>
                    <a:gd name="T11" fmla="*/ 1 h 557"/>
                    <a:gd name="T12" fmla="*/ 1 w 682"/>
                    <a:gd name="T13" fmla="*/ 1 h 557"/>
                    <a:gd name="T14" fmla="*/ 1 w 682"/>
                    <a:gd name="T15" fmla="*/ 1 h 557"/>
                    <a:gd name="T16" fmla="*/ 1 w 682"/>
                    <a:gd name="T17" fmla="*/ 1 h 557"/>
                    <a:gd name="T18" fmla="*/ 1 w 682"/>
                    <a:gd name="T19" fmla="*/ 1 h 557"/>
                    <a:gd name="T20" fmla="*/ 1 w 682"/>
                    <a:gd name="T21" fmla="*/ 1 h 557"/>
                    <a:gd name="T22" fmla="*/ 1 w 682"/>
                    <a:gd name="T23" fmla="*/ 1 h 557"/>
                    <a:gd name="T24" fmla="*/ 1 w 682"/>
                    <a:gd name="T25" fmla="*/ 1 h 557"/>
                    <a:gd name="T26" fmla="*/ 1 w 682"/>
                    <a:gd name="T27" fmla="*/ 1 h 557"/>
                    <a:gd name="T28" fmla="*/ 1 w 682"/>
                    <a:gd name="T29" fmla="*/ 1 h 557"/>
                    <a:gd name="T30" fmla="*/ 1 w 682"/>
                    <a:gd name="T31" fmla="*/ 1 h 557"/>
                    <a:gd name="T32" fmla="*/ 1 w 682"/>
                    <a:gd name="T33" fmla="*/ 1 h 557"/>
                    <a:gd name="T34" fmla="*/ 0 w 682"/>
                    <a:gd name="T35" fmla="*/ 1 h 557"/>
                    <a:gd name="T36" fmla="*/ 1 w 682"/>
                    <a:gd name="T37" fmla="*/ 1 h 557"/>
                    <a:gd name="T38" fmla="*/ 1 w 682"/>
                    <a:gd name="T39" fmla="*/ 1 h 557"/>
                    <a:gd name="T40" fmla="*/ 1 w 682"/>
                    <a:gd name="T41" fmla="*/ 1 h 557"/>
                    <a:gd name="T42" fmla="*/ 1 w 682"/>
                    <a:gd name="T43" fmla="*/ 1 h 557"/>
                    <a:gd name="T44" fmla="*/ 1 w 682"/>
                    <a:gd name="T45" fmla="*/ 1 h 557"/>
                    <a:gd name="T46" fmla="*/ 1 w 682"/>
                    <a:gd name="T47" fmla="*/ 1 h 557"/>
                    <a:gd name="T48" fmla="*/ 1 w 682"/>
                    <a:gd name="T49" fmla="*/ 1 h 557"/>
                    <a:gd name="T50" fmla="*/ 1 w 682"/>
                    <a:gd name="T51" fmla="*/ 1 h 557"/>
                    <a:gd name="T52" fmla="*/ 1 w 682"/>
                    <a:gd name="T53" fmla="*/ 0 h 557"/>
                    <a:gd name="T54" fmla="*/ 1 w 682"/>
                    <a:gd name="T55" fmla="*/ 1 h 557"/>
                    <a:gd name="T56" fmla="*/ 1 w 682"/>
                    <a:gd name="T57" fmla="*/ 1 h 557"/>
                    <a:gd name="T58" fmla="*/ 1 w 682"/>
                    <a:gd name="T59" fmla="*/ 1 h 557"/>
                    <a:gd name="T60" fmla="*/ 1 w 682"/>
                    <a:gd name="T61" fmla="*/ 1 h 557"/>
                    <a:gd name="T62" fmla="*/ 1 w 682"/>
                    <a:gd name="T63" fmla="*/ 1 h 557"/>
                    <a:gd name="T64" fmla="*/ 1 w 682"/>
                    <a:gd name="T65" fmla="*/ 1 h 557"/>
                    <a:gd name="T66" fmla="*/ 1 w 682"/>
                    <a:gd name="T67" fmla="*/ 1 h 557"/>
                    <a:gd name="T68" fmla="*/ 1 w 682"/>
                    <a:gd name="T69" fmla="*/ 1 h 557"/>
                    <a:gd name="T70" fmla="*/ 1 w 682"/>
                    <a:gd name="T71" fmla="*/ 1 h 557"/>
                    <a:gd name="T72" fmla="*/ 1 w 682"/>
                    <a:gd name="T73" fmla="*/ 1 h 557"/>
                    <a:gd name="T74" fmla="*/ 1 w 682"/>
                    <a:gd name="T75" fmla="*/ 1 h 557"/>
                    <a:gd name="T76" fmla="*/ 1 w 682"/>
                    <a:gd name="T77" fmla="*/ 1 h 557"/>
                    <a:gd name="T78" fmla="*/ 1 w 682"/>
                    <a:gd name="T79" fmla="*/ 1 h 557"/>
                    <a:gd name="T80" fmla="*/ 1 w 682"/>
                    <a:gd name="T81" fmla="*/ 1 h 557"/>
                    <a:gd name="T82" fmla="*/ 1 w 682"/>
                    <a:gd name="T83" fmla="*/ 1 h 557"/>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682" h="557">
                      <a:moveTo>
                        <a:pt x="435" y="556"/>
                      </a:moveTo>
                      <a:lnTo>
                        <a:pt x="481" y="464"/>
                      </a:lnTo>
                      <a:lnTo>
                        <a:pt x="473" y="449"/>
                      </a:lnTo>
                      <a:lnTo>
                        <a:pt x="486" y="451"/>
                      </a:lnTo>
                      <a:lnTo>
                        <a:pt x="495" y="441"/>
                      </a:lnTo>
                      <a:lnTo>
                        <a:pt x="500" y="413"/>
                      </a:lnTo>
                      <a:lnTo>
                        <a:pt x="500" y="371"/>
                      </a:lnTo>
                      <a:lnTo>
                        <a:pt x="309" y="287"/>
                      </a:lnTo>
                      <a:lnTo>
                        <a:pt x="296" y="308"/>
                      </a:lnTo>
                      <a:lnTo>
                        <a:pt x="282" y="346"/>
                      </a:lnTo>
                      <a:lnTo>
                        <a:pt x="396" y="557"/>
                      </a:lnTo>
                      <a:lnTo>
                        <a:pt x="303" y="556"/>
                      </a:lnTo>
                      <a:lnTo>
                        <a:pt x="304" y="536"/>
                      </a:lnTo>
                      <a:cubicBezTo>
                        <a:pt x="284" y="520"/>
                        <a:pt x="296" y="510"/>
                        <a:pt x="282" y="494"/>
                      </a:cubicBezTo>
                      <a:cubicBezTo>
                        <a:pt x="276" y="475"/>
                        <a:pt x="267" y="468"/>
                        <a:pt x="253" y="451"/>
                      </a:cubicBezTo>
                      <a:cubicBezTo>
                        <a:pt x="249" y="447"/>
                        <a:pt x="245" y="443"/>
                        <a:pt x="242" y="439"/>
                      </a:cubicBezTo>
                      <a:lnTo>
                        <a:pt x="237" y="432"/>
                      </a:lnTo>
                      <a:cubicBezTo>
                        <a:pt x="237" y="432"/>
                        <a:pt x="245" y="413"/>
                        <a:pt x="245" y="413"/>
                      </a:cubicBezTo>
                      <a:cubicBezTo>
                        <a:pt x="247" y="409"/>
                        <a:pt x="250" y="401"/>
                        <a:pt x="250" y="401"/>
                      </a:cubicBezTo>
                      <a:cubicBezTo>
                        <a:pt x="249" y="399"/>
                        <a:pt x="247" y="397"/>
                        <a:pt x="247" y="394"/>
                      </a:cubicBezTo>
                      <a:cubicBezTo>
                        <a:pt x="248" y="390"/>
                        <a:pt x="253" y="382"/>
                        <a:pt x="253" y="382"/>
                      </a:cubicBezTo>
                      <a:cubicBezTo>
                        <a:pt x="243" y="370"/>
                        <a:pt x="237" y="371"/>
                        <a:pt x="220" y="375"/>
                      </a:cubicBezTo>
                      <a:cubicBezTo>
                        <a:pt x="217" y="371"/>
                        <a:pt x="210" y="369"/>
                        <a:pt x="207" y="365"/>
                      </a:cubicBezTo>
                      <a:cubicBezTo>
                        <a:pt x="185" y="337"/>
                        <a:pt x="216" y="363"/>
                        <a:pt x="194" y="346"/>
                      </a:cubicBezTo>
                      <a:cubicBezTo>
                        <a:pt x="167" y="349"/>
                        <a:pt x="179" y="346"/>
                        <a:pt x="156" y="352"/>
                      </a:cubicBezTo>
                      <a:cubicBezTo>
                        <a:pt x="153" y="353"/>
                        <a:pt x="148" y="354"/>
                        <a:pt x="148" y="354"/>
                      </a:cubicBezTo>
                      <a:cubicBezTo>
                        <a:pt x="146" y="356"/>
                        <a:pt x="145" y="359"/>
                        <a:pt x="142" y="361"/>
                      </a:cubicBezTo>
                      <a:cubicBezTo>
                        <a:pt x="138" y="363"/>
                        <a:pt x="126" y="365"/>
                        <a:pt x="126" y="365"/>
                      </a:cubicBezTo>
                      <a:cubicBezTo>
                        <a:pt x="105" y="354"/>
                        <a:pt x="116" y="355"/>
                        <a:pt x="94" y="361"/>
                      </a:cubicBezTo>
                      <a:cubicBezTo>
                        <a:pt x="89" y="362"/>
                        <a:pt x="78" y="365"/>
                        <a:pt x="78" y="365"/>
                      </a:cubicBezTo>
                      <a:cubicBezTo>
                        <a:pt x="62" y="383"/>
                        <a:pt x="46" y="346"/>
                        <a:pt x="35" y="337"/>
                      </a:cubicBezTo>
                      <a:cubicBezTo>
                        <a:pt x="32" y="330"/>
                        <a:pt x="24" y="320"/>
                        <a:pt x="22" y="312"/>
                      </a:cubicBezTo>
                      <a:cubicBezTo>
                        <a:pt x="20" y="308"/>
                        <a:pt x="22" y="303"/>
                        <a:pt x="19" y="300"/>
                      </a:cubicBezTo>
                      <a:cubicBezTo>
                        <a:pt x="17" y="297"/>
                        <a:pt x="13" y="297"/>
                        <a:pt x="11" y="295"/>
                      </a:cubicBezTo>
                      <a:cubicBezTo>
                        <a:pt x="3" y="277"/>
                        <a:pt x="15" y="306"/>
                        <a:pt x="5" y="276"/>
                      </a:cubicBezTo>
                      <a:cubicBezTo>
                        <a:pt x="4" y="272"/>
                        <a:pt x="0" y="264"/>
                        <a:pt x="0" y="264"/>
                      </a:cubicBezTo>
                      <a:cubicBezTo>
                        <a:pt x="3" y="253"/>
                        <a:pt x="2" y="248"/>
                        <a:pt x="13" y="243"/>
                      </a:cubicBezTo>
                      <a:cubicBezTo>
                        <a:pt x="20" y="221"/>
                        <a:pt x="17" y="231"/>
                        <a:pt x="24" y="213"/>
                      </a:cubicBezTo>
                      <a:cubicBezTo>
                        <a:pt x="26" y="209"/>
                        <a:pt x="30" y="200"/>
                        <a:pt x="30" y="200"/>
                      </a:cubicBezTo>
                      <a:cubicBezTo>
                        <a:pt x="26" y="192"/>
                        <a:pt x="24" y="191"/>
                        <a:pt x="32" y="181"/>
                      </a:cubicBezTo>
                      <a:cubicBezTo>
                        <a:pt x="36" y="177"/>
                        <a:pt x="43" y="169"/>
                        <a:pt x="43" y="169"/>
                      </a:cubicBezTo>
                      <a:cubicBezTo>
                        <a:pt x="37" y="155"/>
                        <a:pt x="36" y="153"/>
                        <a:pt x="51" y="143"/>
                      </a:cubicBezTo>
                      <a:cubicBezTo>
                        <a:pt x="56" y="140"/>
                        <a:pt x="67" y="135"/>
                        <a:pt x="67" y="135"/>
                      </a:cubicBezTo>
                      <a:cubicBezTo>
                        <a:pt x="73" y="129"/>
                        <a:pt x="75" y="122"/>
                        <a:pt x="81" y="116"/>
                      </a:cubicBezTo>
                      <a:cubicBezTo>
                        <a:pt x="89" y="107"/>
                        <a:pt x="102" y="105"/>
                        <a:pt x="113" y="99"/>
                      </a:cubicBezTo>
                      <a:cubicBezTo>
                        <a:pt x="125" y="85"/>
                        <a:pt x="149" y="76"/>
                        <a:pt x="167" y="67"/>
                      </a:cubicBezTo>
                      <a:cubicBezTo>
                        <a:pt x="174" y="59"/>
                        <a:pt x="175" y="50"/>
                        <a:pt x="188" y="46"/>
                      </a:cubicBezTo>
                      <a:cubicBezTo>
                        <a:pt x="198" y="39"/>
                        <a:pt x="208" y="36"/>
                        <a:pt x="220" y="30"/>
                      </a:cubicBezTo>
                      <a:cubicBezTo>
                        <a:pt x="223" y="28"/>
                        <a:pt x="228" y="25"/>
                        <a:pt x="228" y="25"/>
                      </a:cubicBezTo>
                      <a:cubicBezTo>
                        <a:pt x="237" y="16"/>
                        <a:pt x="245" y="10"/>
                        <a:pt x="258" y="6"/>
                      </a:cubicBezTo>
                      <a:cubicBezTo>
                        <a:pt x="269" y="31"/>
                        <a:pt x="301" y="6"/>
                        <a:pt x="320" y="4"/>
                      </a:cubicBezTo>
                      <a:cubicBezTo>
                        <a:pt x="334" y="3"/>
                        <a:pt x="349" y="3"/>
                        <a:pt x="363" y="2"/>
                      </a:cubicBezTo>
                      <a:cubicBezTo>
                        <a:pt x="369" y="3"/>
                        <a:pt x="376" y="5"/>
                        <a:pt x="382" y="4"/>
                      </a:cubicBezTo>
                      <a:cubicBezTo>
                        <a:pt x="387" y="4"/>
                        <a:pt x="398" y="0"/>
                        <a:pt x="398" y="0"/>
                      </a:cubicBezTo>
                      <a:cubicBezTo>
                        <a:pt x="415" y="8"/>
                        <a:pt x="406" y="16"/>
                        <a:pt x="400" y="30"/>
                      </a:cubicBezTo>
                      <a:cubicBezTo>
                        <a:pt x="398" y="34"/>
                        <a:pt x="384" y="34"/>
                        <a:pt x="384" y="34"/>
                      </a:cubicBezTo>
                      <a:cubicBezTo>
                        <a:pt x="379" y="47"/>
                        <a:pt x="398" y="51"/>
                        <a:pt x="411" y="55"/>
                      </a:cubicBezTo>
                      <a:cubicBezTo>
                        <a:pt x="419" y="72"/>
                        <a:pt x="421" y="79"/>
                        <a:pt x="443" y="84"/>
                      </a:cubicBezTo>
                      <a:cubicBezTo>
                        <a:pt x="461" y="71"/>
                        <a:pt x="435" y="65"/>
                        <a:pt x="468" y="57"/>
                      </a:cubicBezTo>
                      <a:cubicBezTo>
                        <a:pt x="482" y="61"/>
                        <a:pt x="485" y="70"/>
                        <a:pt x="497" y="74"/>
                      </a:cubicBezTo>
                      <a:cubicBezTo>
                        <a:pt x="505" y="76"/>
                        <a:pt x="513" y="78"/>
                        <a:pt x="521" y="80"/>
                      </a:cubicBezTo>
                      <a:cubicBezTo>
                        <a:pt x="524" y="81"/>
                        <a:pt x="529" y="82"/>
                        <a:pt x="529" y="82"/>
                      </a:cubicBezTo>
                      <a:cubicBezTo>
                        <a:pt x="547" y="78"/>
                        <a:pt x="547" y="76"/>
                        <a:pt x="562" y="84"/>
                      </a:cubicBezTo>
                      <a:cubicBezTo>
                        <a:pt x="566" y="95"/>
                        <a:pt x="565" y="86"/>
                        <a:pt x="559" y="97"/>
                      </a:cubicBezTo>
                      <a:cubicBezTo>
                        <a:pt x="557" y="101"/>
                        <a:pt x="554" y="110"/>
                        <a:pt x="554" y="110"/>
                      </a:cubicBezTo>
                      <a:cubicBezTo>
                        <a:pt x="556" y="132"/>
                        <a:pt x="556" y="168"/>
                        <a:pt x="572" y="188"/>
                      </a:cubicBezTo>
                      <a:cubicBezTo>
                        <a:pt x="568" y="198"/>
                        <a:pt x="564" y="208"/>
                        <a:pt x="562" y="219"/>
                      </a:cubicBezTo>
                      <a:cubicBezTo>
                        <a:pt x="564" y="227"/>
                        <a:pt x="569" y="233"/>
                        <a:pt x="572" y="240"/>
                      </a:cubicBezTo>
                      <a:cubicBezTo>
                        <a:pt x="573" y="247"/>
                        <a:pt x="572" y="254"/>
                        <a:pt x="575" y="259"/>
                      </a:cubicBezTo>
                      <a:cubicBezTo>
                        <a:pt x="577" y="263"/>
                        <a:pt x="595" y="272"/>
                        <a:pt x="599" y="283"/>
                      </a:cubicBezTo>
                      <a:cubicBezTo>
                        <a:pt x="594" y="295"/>
                        <a:pt x="603" y="306"/>
                        <a:pt x="618" y="310"/>
                      </a:cubicBezTo>
                      <a:cubicBezTo>
                        <a:pt x="630" y="307"/>
                        <a:pt x="638" y="308"/>
                        <a:pt x="645" y="300"/>
                      </a:cubicBezTo>
                      <a:cubicBezTo>
                        <a:pt x="660" y="302"/>
                        <a:pt x="663" y="303"/>
                        <a:pt x="672" y="293"/>
                      </a:cubicBezTo>
                      <a:cubicBezTo>
                        <a:pt x="675" y="294"/>
                        <a:pt x="679" y="293"/>
                        <a:pt x="680" y="295"/>
                      </a:cubicBezTo>
                      <a:cubicBezTo>
                        <a:pt x="682" y="301"/>
                        <a:pt x="674" y="321"/>
                        <a:pt x="672" y="327"/>
                      </a:cubicBezTo>
                      <a:cubicBezTo>
                        <a:pt x="668" y="340"/>
                        <a:pt x="671" y="326"/>
                        <a:pt x="664" y="340"/>
                      </a:cubicBezTo>
                      <a:cubicBezTo>
                        <a:pt x="652" y="360"/>
                        <a:pt x="646" y="381"/>
                        <a:pt x="621" y="394"/>
                      </a:cubicBezTo>
                      <a:cubicBezTo>
                        <a:pt x="614" y="402"/>
                        <a:pt x="609" y="402"/>
                        <a:pt x="599" y="407"/>
                      </a:cubicBezTo>
                      <a:cubicBezTo>
                        <a:pt x="590" y="418"/>
                        <a:pt x="579" y="429"/>
                        <a:pt x="567" y="439"/>
                      </a:cubicBezTo>
                      <a:cubicBezTo>
                        <a:pt x="560" y="454"/>
                        <a:pt x="555" y="470"/>
                        <a:pt x="548" y="485"/>
                      </a:cubicBezTo>
                      <a:cubicBezTo>
                        <a:pt x="549" y="489"/>
                        <a:pt x="550" y="492"/>
                        <a:pt x="551" y="496"/>
                      </a:cubicBezTo>
                      <a:cubicBezTo>
                        <a:pt x="552" y="500"/>
                        <a:pt x="556" y="508"/>
                        <a:pt x="556" y="508"/>
                      </a:cubicBezTo>
                      <a:cubicBezTo>
                        <a:pt x="559" y="524"/>
                        <a:pt x="562" y="546"/>
                        <a:pt x="576" y="557"/>
                      </a:cubicBezTo>
                      <a:lnTo>
                        <a:pt x="435" y="5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22" name="任意多边形 81978"/>
                <p:cNvSpPr>
                  <a:spLocks noChangeArrowheads="1"/>
                </p:cNvSpPr>
                <p:nvPr/>
              </p:nvSpPr>
              <p:spPr bwMode="auto">
                <a:xfrm>
                  <a:off x="1189" y="447"/>
                  <a:ext cx="163" cy="221"/>
                </a:xfrm>
                <a:custGeom>
                  <a:avLst/>
                  <a:gdLst>
                    <a:gd name="T0" fmla="*/ 1 w 257"/>
                    <a:gd name="T1" fmla="*/ 1 h 347"/>
                    <a:gd name="T2" fmla="*/ 1 w 257"/>
                    <a:gd name="T3" fmla="*/ 1 h 347"/>
                    <a:gd name="T4" fmla="*/ 1 w 257"/>
                    <a:gd name="T5" fmla="*/ 1 h 347"/>
                    <a:gd name="T6" fmla="*/ 1 w 257"/>
                    <a:gd name="T7" fmla="*/ 1 h 347"/>
                    <a:gd name="T8" fmla="*/ 1 w 257"/>
                    <a:gd name="T9" fmla="*/ 1 h 347"/>
                    <a:gd name="T10" fmla="*/ 1 w 257"/>
                    <a:gd name="T11" fmla="*/ 1 h 347"/>
                    <a:gd name="T12" fmla="*/ 1 w 257"/>
                    <a:gd name="T13" fmla="*/ 1 h 347"/>
                    <a:gd name="T14" fmla="*/ 1 w 257"/>
                    <a:gd name="T15" fmla="*/ 1 h 347"/>
                    <a:gd name="T16" fmla="*/ 1 w 257"/>
                    <a:gd name="T17" fmla="*/ 1 h 347"/>
                    <a:gd name="T18" fmla="*/ 1 w 257"/>
                    <a:gd name="T19" fmla="*/ 1 h 347"/>
                    <a:gd name="T20" fmla="*/ 1 w 257"/>
                    <a:gd name="T21" fmla="*/ 1 h 347"/>
                    <a:gd name="T22" fmla="*/ 1 w 257"/>
                    <a:gd name="T23" fmla="*/ 1 h 347"/>
                    <a:gd name="T24" fmla="*/ 1 w 257"/>
                    <a:gd name="T25" fmla="*/ 1 h 347"/>
                    <a:gd name="T26" fmla="*/ 0 w 257"/>
                    <a:gd name="T27" fmla="*/ 1 h 347"/>
                    <a:gd name="T28" fmla="*/ 1 w 257"/>
                    <a:gd name="T29" fmla="*/ 1 h 347"/>
                    <a:gd name="T30" fmla="*/ 1 w 257"/>
                    <a:gd name="T31" fmla="*/ 1 h 34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57" h="347">
                      <a:moveTo>
                        <a:pt x="243" y="347"/>
                      </a:moveTo>
                      <a:lnTo>
                        <a:pt x="233" y="301"/>
                      </a:lnTo>
                      <a:lnTo>
                        <a:pt x="217" y="288"/>
                      </a:lnTo>
                      <a:lnTo>
                        <a:pt x="215" y="269"/>
                      </a:lnTo>
                      <a:lnTo>
                        <a:pt x="209" y="254"/>
                      </a:lnTo>
                      <a:lnTo>
                        <a:pt x="209" y="229"/>
                      </a:lnTo>
                      <a:lnTo>
                        <a:pt x="207" y="214"/>
                      </a:lnTo>
                      <a:lnTo>
                        <a:pt x="228" y="202"/>
                      </a:lnTo>
                      <a:lnTo>
                        <a:pt x="257" y="197"/>
                      </a:lnTo>
                      <a:lnTo>
                        <a:pt x="257" y="136"/>
                      </a:lnTo>
                      <a:cubicBezTo>
                        <a:pt x="209" y="119"/>
                        <a:pt x="13" y="0"/>
                        <a:pt x="54" y="96"/>
                      </a:cubicBezTo>
                      <a:cubicBezTo>
                        <a:pt x="36" y="106"/>
                        <a:pt x="57" y="97"/>
                        <a:pt x="32" y="98"/>
                      </a:cubicBezTo>
                      <a:cubicBezTo>
                        <a:pt x="27" y="99"/>
                        <a:pt x="16" y="102"/>
                        <a:pt x="16" y="102"/>
                      </a:cubicBezTo>
                      <a:lnTo>
                        <a:pt x="0" y="149"/>
                      </a:lnTo>
                      <a:lnTo>
                        <a:pt x="93" y="346"/>
                      </a:lnTo>
                      <a:lnTo>
                        <a:pt x="243" y="347"/>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23" name="任意多边形 81979"/>
                <p:cNvSpPr>
                  <a:spLocks noChangeArrowheads="1"/>
                </p:cNvSpPr>
                <p:nvPr/>
              </p:nvSpPr>
              <p:spPr bwMode="auto">
                <a:xfrm>
                  <a:off x="1476" y="611"/>
                  <a:ext cx="7" cy="12"/>
                </a:xfrm>
                <a:custGeom>
                  <a:avLst/>
                  <a:gdLst>
                    <a:gd name="T0" fmla="*/ 0 w 19"/>
                    <a:gd name="T1" fmla="*/ 0 h 37"/>
                    <a:gd name="T2" fmla="*/ 0 w 19"/>
                    <a:gd name="T3" fmla="*/ 0 h 37"/>
                    <a:gd name="T4" fmla="*/ 0 w 19"/>
                    <a:gd name="T5" fmla="*/ 0 h 37"/>
                    <a:gd name="T6" fmla="*/ 0 60000 65536"/>
                    <a:gd name="T7" fmla="*/ 0 60000 65536"/>
                    <a:gd name="T8" fmla="*/ 0 60000 65536"/>
                  </a:gdLst>
                  <a:ahLst/>
                  <a:cxnLst>
                    <a:cxn ang="T6">
                      <a:pos x="T0" y="T1"/>
                    </a:cxn>
                    <a:cxn ang="T7">
                      <a:pos x="T2" y="T3"/>
                    </a:cxn>
                    <a:cxn ang="T8">
                      <a:pos x="T4" y="T5"/>
                    </a:cxn>
                  </a:cxnLst>
                  <a:rect l="0" t="0" r="r" b="b"/>
                  <a:pathLst>
                    <a:path w="19" h="37">
                      <a:moveTo>
                        <a:pt x="7" y="25"/>
                      </a:moveTo>
                      <a:cubicBezTo>
                        <a:pt x="0" y="4"/>
                        <a:pt x="12" y="0"/>
                        <a:pt x="19" y="21"/>
                      </a:cubicBezTo>
                      <a:cubicBezTo>
                        <a:pt x="14" y="37"/>
                        <a:pt x="18" y="36"/>
                        <a:pt x="7" y="25"/>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24" name="任意多边形 81980"/>
                <p:cNvSpPr>
                  <a:spLocks noChangeArrowheads="1"/>
                </p:cNvSpPr>
                <p:nvPr/>
              </p:nvSpPr>
              <p:spPr bwMode="auto">
                <a:xfrm>
                  <a:off x="1467" y="497"/>
                  <a:ext cx="9" cy="7"/>
                </a:xfrm>
                <a:custGeom>
                  <a:avLst/>
                  <a:gdLst>
                    <a:gd name="T0" fmla="*/ 0 w 22"/>
                    <a:gd name="T1" fmla="*/ 0 h 20"/>
                    <a:gd name="T2" fmla="*/ 0 w 22"/>
                    <a:gd name="T3" fmla="*/ 0 h 20"/>
                    <a:gd name="T4" fmla="*/ 0 w 22"/>
                    <a:gd name="T5" fmla="*/ 0 h 20"/>
                    <a:gd name="T6" fmla="*/ 0 w 22"/>
                    <a:gd name="T7" fmla="*/ 0 h 20"/>
                    <a:gd name="T8" fmla="*/ 0 w 22"/>
                    <a:gd name="T9" fmla="*/ 0 h 2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 h="20">
                      <a:moveTo>
                        <a:pt x="12" y="12"/>
                      </a:moveTo>
                      <a:cubicBezTo>
                        <a:pt x="13" y="8"/>
                        <a:pt x="12" y="0"/>
                        <a:pt x="16" y="0"/>
                      </a:cubicBezTo>
                      <a:cubicBezTo>
                        <a:pt x="20" y="0"/>
                        <a:pt x="22" y="8"/>
                        <a:pt x="20" y="12"/>
                      </a:cubicBezTo>
                      <a:cubicBezTo>
                        <a:pt x="18" y="16"/>
                        <a:pt x="12" y="17"/>
                        <a:pt x="8" y="20"/>
                      </a:cubicBezTo>
                      <a:cubicBezTo>
                        <a:pt x="3" y="5"/>
                        <a:pt x="0" y="6"/>
                        <a:pt x="12" y="12"/>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25" name="任意多边形 81981"/>
                <p:cNvSpPr>
                  <a:spLocks noChangeArrowheads="1"/>
                </p:cNvSpPr>
                <p:nvPr/>
              </p:nvSpPr>
              <p:spPr bwMode="auto">
                <a:xfrm>
                  <a:off x="1072" y="357"/>
                  <a:ext cx="25" cy="10"/>
                </a:xfrm>
                <a:custGeom>
                  <a:avLst/>
                  <a:gdLst>
                    <a:gd name="T0" fmla="*/ 0 w 57"/>
                    <a:gd name="T1" fmla="*/ 0 h 30"/>
                    <a:gd name="T2" fmla="*/ 0 w 57"/>
                    <a:gd name="T3" fmla="*/ 0 h 30"/>
                    <a:gd name="T4" fmla="*/ 0 w 57"/>
                    <a:gd name="T5" fmla="*/ 0 h 30"/>
                    <a:gd name="T6" fmla="*/ 0 w 57"/>
                    <a:gd name="T7" fmla="*/ 0 h 3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7" h="30">
                      <a:moveTo>
                        <a:pt x="24" y="18"/>
                      </a:moveTo>
                      <a:cubicBezTo>
                        <a:pt x="0" y="10"/>
                        <a:pt x="9" y="0"/>
                        <a:pt x="32" y="6"/>
                      </a:cubicBezTo>
                      <a:cubicBezTo>
                        <a:pt x="46" y="15"/>
                        <a:pt x="57" y="23"/>
                        <a:pt x="36" y="30"/>
                      </a:cubicBezTo>
                      <a:cubicBezTo>
                        <a:pt x="21" y="25"/>
                        <a:pt x="24" y="30"/>
                        <a:pt x="24" y="18"/>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26" name="任意多边形 81982"/>
                <p:cNvSpPr>
                  <a:spLocks noChangeArrowheads="1"/>
                </p:cNvSpPr>
                <p:nvPr/>
              </p:nvSpPr>
              <p:spPr bwMode="auto">
                <a:xfrm>
                  <a:off x="1374" y="265"/>
                  <a:ext cx="295" cy="233"/>
                </a:xfrm>
                <a:custGeom>
                  <a:avLst/>
                  <a:gdLst>
                    <a:gd name="T0" fmla="*/ 0 w 693"/>
                    <a:gd name="T1" fmla="*/ 0 h 696"/>
                    <a:gd name="T2" fmla="*/ 0 w 693"/>
                    <a:gd name="T3" fmla="*/ 0 h 696"/>
                    <a:gd name="T4" fmla="*/ 0 w 693"/>
                    <a:gd name="T5" fmla="*/ 0 h 696"/>
                    <a:gd name="T6" fmla="*/ 0 w 693"/>
                    <a:gd name="T7" fmla="*/ 0 h 696"/>
                    <a:gd name="T8" fmla="*/ 0 w 693"/>
                    <a:gd name="T9" fmla="*/ 0 h 696"/>
                    <a:gd name="T10" fmla="*/ 0 w 693"/>
                    <a:gd name="T11" fmla="*/ 0 h 696"/>
                    <a:gd name="T12" fmla="*/ 0 w 693"/>
                    <a:gd name="T13" fmla="*/ 0 h 696"/>
                    <a:gd name="T14" fmla="*/ 0 w 693"/>
                    <a:gd name="T15" fmla="*/ 0 h 696"/>
                    <a:gd name="T16" fmla="*/ 0 w 693"/>
                    <a:gd name="T17" fmla="*/ 0 h 696"/>
                    <a:gd name="T18" fmla="*/ 0 w 693"/>
                    <a:gd name="T19" fmla="*/ 0 h 696"/>
                    <a:gd name="T20" fmla="*/ 0 w 693"/>
                    <a:gd name="T21" fmla="*/ 0 h 696"/>
                    <a:gd name="T22" fmla="*/ 0 w 693"/>
                    <a:gd name="T23" fmla="*/ 0 h 696"/>
                    <a:gd name="T24" fmla="*/ 0 w 693"/>
                    <a:gd name="T25" fmla="*/ 0 h 696"/>
                    <a:gd name="T26" fmla="*/ 0 w 693"/>
                    <a:gd name="T27" fmla="*/ 0 h 696"/>
                    <a:gd name="T28" fmla="*/ 0 w 693"/>
                    <a:gd name="T29" fmla="*/ 0 h 696"/>
                    <a:gd name="T30" fmla="*/ 0 w 693"/>
                    <a:gd name="T31" fmla="*/ 0 h 696"/>
                    <a:gd name="T32" fmla="*/ 0 w 693"/>
                    <a:gd name="T33" fmla="*/ 0 h 696"/>
                    <a:gd name="T34" fmla="*/ 0 w 693"/>
                    <a:gd name="T35" fmla="*/ 0 h 696"/>
                    <a:gd name="T36" fmla="*/ 0 w 693"/>
                    <a:gd name="T37" fmla="*/ 0 h 696"/>
                    <a:gd name="T38" fmla="*/ 0 w 693"/>
                    <a:gd name="T39" fmla="*/ 0 h 696"/>
                    <a:gd name="T40" fmla="*/ 0 w 693"/>
                    <a:gd name="T41" fmla="*/ 0 h 696"/>
                    <a:gd name="T42" fmla="*/ 0 w 693"/>
                    <a:gd name="T43" fmla="*/ 0 h 696"/>
                    <a:gd name="T44" fmla="*/ 0 w 693"/>
                    <a:gd name="T45" fmla="*/ 0 h 696"/>
                    <a:gd name="T46" fmla="*/ 0 w 693"/>
                    <a:gd name="T47" fmla="*/ 0 h 696"/>
                    <a:gd name="T48" fmla="*/ 0 w 693"/>
                    <a:gd name="T49" fmla="*/ 0 h 696"/>
                    <a:gd name="T50" fmla="*/ 0 w 693"/>
                    <a:gd name="T51" fmla="*/ 0 h 696"/>
                    <a:gd name="T52" fmla="*/ 0 w 693"/>
                    <a:gd name="T53" fmla="*/ 0 h 696"/>
                    <a:gd name="T54" fmla="*/ 0 w 693"/>
                    <a:gd name="T55" fmla="*/ 0 h 696"/>
                    <a:gd name="T56" fmla="*/ 0 w 693"/>
                    <a:gd name="T57" fmla="*/ 0 h 696"/>
                    <a:gd name="T58" fmla="*/ 0 w 693"/>
                    <a:gd name="T59" fmla="*/ 0 h 696"/>
                    <a:gd name="T60" fmla="*/ 0 w 693"/>
                    <a:gd name="T61" fmla="*/ 0 h 696"/>
                    <a:gd name="T62" fmla="*/ 0 w 693"/>
                    <a:gd name="T63" fmla="*/ 0 h 696"/>
                    <a:gd name="T64" fmla="*/ 0 w 693"/>
                    <a:gd name="T65" fmla="*/ 0 h 696"/>
                    <a:gd name="T66" fmla="*/ 0 w 693"/>
                    <a:gd name="T67" fmla="*/ 0 h 696"/>
                    <a:gd name="T68" fmla="*/ 0 w 693"/>
                    <a:gd name="T69" fmla="*/ 0 h 696"/>
                    <a:gd name="T70" fmla="*/ 0 w 693"/>
                    <a:gd name="T71" fmla="*/ 0 h 69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693" h="696">
                      <a:moveTo>
                        <a:pt x="541" y="460"/>
                      </a:moveTo>
                      <a:lnTo>
                        <a:pt x="473" y="464"/>
                      </a:lnTo>
                      <a:lnTo>
                        <a:pt x="441" y="452"/>
                      </a:lnTo>
                      <a:lnTo>
                        <a:pt x="393" y="452"/>
                      </a:lnTo>
                      <a:cubicBezTo>
                        <a:pt x="365" y="448"/>
                        <a:pt x="360" y="444"/>
                        <a:pt x="337" y="436"/>
                      </a:cubicBezTo>
                      <a:cubicBezTo>
                        <a:pt x="336" y="432"/>
                        <a:pt x="330" y="413"/>
                        <a:pt x="325" y="412"/>
                      </a:cubicBezTo>
                      <a:cubicBezTo>
                        <a:pt x="317" y="411"/>
                        <a:pt x="301" y="420"/>
                        <a:pt x="301" y="420"/>
                      </a:cubicBezTo>
                      <a:cubicBezTo>
                        <a:pt x="289" y="412"/>
                        <a:pt x="277" y="408"/>
                        <a:pt x="265" y="400"/>
                      </a:cubicBezTo>
                      <a:cubicBezTo>
                        <a:pt x="252" y="380"/>
                        <a:pt x="256" y="356"/>
                        <a:pt x="233" y="348"/>
                      </a:cubicBezTo>
                      <a:cubicBezTo>
                        <a:pt x="217" y="372"/>
                        <a:pt x="221" y="392"/>
                        <a:pt x="237" y="416"/>
                      </a:cubicBezTo>
                      <a:cubicBezTo>
                        <a:pt x="234" y="428"/>
                        <a:pt x="228" y="445"/>
                        <a:pt x="237" y="444"/>
                      </a:cubicBezTo>
                      <a:cubicBezTo>
                        <a:pt x="247" y="443"/>
                        <a:pt x="261" y="428"/>
                        <a:pt x="261" y="428"/>
                      </a:cubicBezTo>
                      <a:cubicBezTo>
                        <a:pt x="258" y="450"/>
                        <a:pt x="243" y="475"/>
                        <a:pt x="269" y="484"/>
                      </a:cubicBezTo>
                      <a:cubicBezTo>
                        <a:pt x="277" y="479"/>
                        <a:pt x="288" y="476"/>
                        <a:pt x="293" y="468"/>
                      </a:cubicBezTo>
                      <a:cubicBezTo>
                        <a:pt x="302" y="454"/>
                        <a:pt x="303" y="446"/>
                        <a:pt x="317" y="436"/>
                      </a:cubicBezTo>
                      <a:cubicBezTo>
                        <a:pt x="315" y="448"/>
                        <a:pt x="306" y="467"/>
                        <a:pt x="321" y="476"/>
                      </a:cubicBezTo>
                      <a:cubicBezTo>
                        <a:pt x="328" y="480"/>
                        <a:pt x="345" y="484"/>
                        <a:pt x="345" y="484"/>
                      </a:cubicBezTo>
                      <a:cubicBezTo>
                        <a:pt x="382" y="472"/>
                        <a:pt x="347" y="527"/>
                        <a:pt x="333" y="536"/>
                      </a:cubicBezTo>
                      <a:cubicBezTo>
                        <a:pt x="330" y="540"/>
                        <a:pt x="329" y="545"/>
                        <a:pt x="325" y="548"/>
                      </a:cubicBezTo>
                      <a:cubicBezTo>
                        <a:pt x="322" y="551"/>
                        <a:pt x="316" y="549"/>
                        <a:pt x="313" y="552"/>
                      </a:cubicBezTo>
                      <a:cubicBezTo>
                        <a:pt x="300" y="565"/>
                        <a:pt x="320" y="575"/>
                        <a:pt x="293" y="584"/>
                      </a:cubicBezTo>
                      <a:cubicBezTo>
                        <a:pt x="286" y="595"/>
                        <a:pt x="272" y="610"/>
                        <a:pt x="261" y="616"/>
                      </a:cubicBezTo>
                      <a:cubicBezTo>
                        <a:pt x="254" y="620"/>
                        <a:pt x="245" y="621"/>
                        <a:pt x="237" y="624"/>
                      </a:cubicBezTo>
                      <a:cubicBezTo>
                        <a:pt x="233" y="625"/>
                        <a:pt x="225" y="628"/>
                        <a:pt x="225" y="628"/>
                      </a:cubicBezTo>
                      <a:cubicBezTo>
                        <a:pt x="215" y="659"/>
                        <a:pt x="212" y="652"/>
                        <a:pt x="173" y="656"/>
                      </a:cubicBezTo>
                      <a:cubicBezTo>
                        <a:pt x="140" y="667"/>
                        <a:pt x="132" y="687"/>
                        <a:pt x="97" y="696"/>
                      </a:cubicBezTo>
                      <a:cubicBezTo>
                        <a:pt x="77" y="691"/>
                        <a:pt x="75" y="687"/>
                        <a:pt x="81" y="668"/>
                      </a:cubicBezTo>
                      <a:cubicBezTo>
                        <a:pt x="77" y="646"/>
                        <a:pt x="72" y="639"/>
                        <a:pt x="77" y="616"/>
                      </a:cubicBezTo>
                      <a:cubicBezTo>
                        <a:pt x="73" y="598"/>
                        <a:pt x="71" y="587"/>
                        <a:pt x="61" y="572"/>
                      </a:cubicBezTo>
                      <a:cubicBezTo>
                        <a:pt x="58" y="551"/>
                        <a:pt x="51" y="543"/>
                        <a:pt x="45" y="524"/>
                      </a:cubicBezTo>
                      <a:cubicBezTo>
                        <a:pt x="52" y="502"/>
                        <a:pt x="58" y="496"/>
                        <a:pt x="49" y="472"/>
                      </a:cubicBezTo>
                      <a:cubicBezTo>
                        <a:pt x="46" y="463"/>
                        <a:pt x="33" y="448"/>
                        <a:pt x="33" y="448"/>
                      </a:cubicBezTo>
                      <a:cubicBezTo>
                        <a:pt x="42" y="422"/>
                        <a:pt x="42" y="408"/>
                        <a:pt x="33" y="380"/>
                      </a:cubicBezTo>
                      <a:cubicBezTo>
                        <a:pt x="49" y="369"/>
                        <a:pt x="48" y="362"/>
                        <a:pt x="53" y="344"/>
                      </a:cubicBezTo>
                      <a:cubicBezTo>
                        <a:pt x="47" y="327"/>
                        <a:pt x="49" y="308"/>
                        <a:pt x="33" y="332"/>
                      </a:cubicBezTo>
                      <a:cubicBezTo>
                        <a:pt x="40" y="353"/>
                        <a:pt x="29" y="374"/>
                        <a:pt x="17" y="392"/>
                      </a:cubicBezTo>
                      <a:cubicBezTo>
                        <a:pt x="6" y="360"/>
                        <a:pt x="10" y="340"/>
                        <a:pt x="13" y="304"/>
                      </a:cubicBezTo>
                      <a:cubicBezTo>
                        <a:pt x="44" y="314"/>
                        <a:pt x="54" y="289"/>
                        <a:pt x="81" y="280"/>
                      </a:cubicBezTo>
                      <a:cubicBezTo>
                        <a:pt x="94" y="261"/>
                        <a:pt x="85" y="242"/>
                        <a:pt x="105" y="228"/>
                      </a:cubicBezTo>
                      <a:cubicBezTo>
                        <a:pt x="108" y="220"/>
                        <a:pt x="110" y="212"/>
                        <a:pt x="113" y="204"/>
                      </a:cubicBezTo>
                      <a:cubicBezTo>
                        <a:pt x="116" y="196"/>
                        <a:pt x="89" y="196"/>
                        <a:pt x="89" y="196"/>
                      </a:cubicBezTo>
                      <a:cubicBezTo>
                        <a:pt x="81" y="221"/>
                        <a:pt x="58" y="211"/>
                        <a:pt x="37" y="204"/>
                      </a:cubicBezTo>
                      <a:cubicBezTo>
                        <a:pt x="33" y="207"/>
                        <a:pt x="30" y="213"/>
                        <a:pt x="25" y="212"/>
                      </a:cubicBezTo>
                      <a:cubicBezTo>
                        <a:pt x="16" y="210"/>
                        <a:pt x="1" y="196"/>
                        <a:pt x="1" y="196"/>
                      </a:cubicBezTo>
                      <a:cubicBezTo>
                        <a:pt x="4" y="186"/>
                        <a:pt x="4" y="174"/>
                        <a:pt x="9" y="164"/>
                      </a:cubicBezTo>
                      <a:cubicBezTo>
                        <a:pt x="13" y="155"/>
                        <a:pt x="25" y="140"/>
                        <a:pt x="25" y="140"/>
                      </a:cubicBezTo>
                      <a:cubicBezTo>
                        <a:pt x="0" y="132"/>
                        <a:pt x="25" y="128"/>
                        <a:pt x="37" y="124"/>
                      </a:cubicBezTo>
                      <a:cubicBezTo>
                        <a:pt x="58" y="131"/>
                        <a:pt x="75" y="116"/>
                        <a:pt x="97" y="112"/>
                      </a:cubicBezTo>
                      <a:cubicBezTo>
                        <a:pt x="135" y="87"/>
                        <a:pt x="159" y="122"/>
                        <a:pt x="197" y="132"/>
                      </a:cubicBezTo>
                      <a:cubicBezTo>
                        <a:pt x="205" y="129"/>
                        <a:pt x="213" y="127"/>
                        <a:pt x="221" y="124"/>
                      </a:cubicBezTo>
                      <a:cubicBezTo>
                        <a:pt x="225" y="123"/>
                        <a:pt x="226" y="147"/>
                        <a:pt x="233" y="120"/>
                      </a:cubicBezTo>
                      <a:lnTo>
                        <a:pt x="229" y="64"/>
                      </a:lnTo>
                      <a:lnTo>
                        <a:pt x="209" y="40"/>
                      </a:lnTo>
                      <a:cubicBezTo>
                        <a:pt x="243" y="21"/>
                        <a:pt x="240" y="21"/>
                        <a:pt x="261" y="0"/>
                      </a:cubicBezTo>
                      <a:cubicBezTo>
                        <a:pt x="297" y="16"/>
                        <a:pt x="333" y="32"/>
                        <a:pt x="369" y="48"/>
                      </a:cubicBezTo>
                      <a:cubicBezTo>
                        <a:pt x="373" y="50"/>
                        <a:pt x="361" y="44"/>
                        <a:pt x="357" y="44"/>
                      </a:cubicBezTo>
                      <a:cubicBezTo>
                        <a:pt x="349" y="45"/>
                        <a:pt x="333" y="52"/>
                        <a:pt x="333" y="52"/>
                      </a:cubicBezTo>
                      <a:cubicBezTo>
                        <a:pt x="322" y="68"/>
                        <a:pt x="318" y="71"/>
                        <a:pt x="329" y="88"/>
                      </a:cubicBezTo>
                      <a:cubicBezTo>
                        <a:pt x="308" y="119"/>
                        <a:pt x="323" y="118"/>
                        <a:pt x="333" y="148"/>
                      </a:cubicBezTo>
                      <a:cubicBezTo>
                        <a:pt x="320" y="157"/>
                        <a:pt x="314" y="167"/>
                        <a:pt x="301" y="176"/>
                      </a:cubicBezTo>
                      <a:cubicBezTo>
                        <a:pt x="306" y="213"/>
                        <a:pt x="303" y="213"/>
                        <a:pt x="337" y="220"/>
                      </a:cubicBezTo>
                      <a:cubicBezTo>
                        <a:pt x="358" y="216"/>
                        <a:pt x="368" y="214"/>
                        <a:pt x="361" y="192"/>
                      </a:cubicBezTo>
                      <a:cubicBezTo>
                        <a:pt x="362" y="177"/>
                        <a:pt x="362" y="162"/>
                        <a:pt x="365" y="148"/>
                      </a:cubicBezTo>
                      <a:cubicBezTo>
                        <a:pt x="366" y="143"/>
                        <a:pt x="369" y="133"/>
                        <a:pt x="373" y="136"/>
                      </a:cubicBezTo>
                      <a:cubicBezTo>
                        <a:pt x="379" y="140"/>
                        <a:pt x="376" y="149"/>
                        <a:pt x="377" y="156"/>
                      </a:cubicBezTo>
                      <a:cubicBezTo>
                        <a:pt x="404" y="147"/>
                        <a:pt x="409" y="116"/>
                        <a:pt x="417" y="92"/>
                      </a:cubicBezTo>
                      <a:cubicBezTo>
                        <a:pt x="422" y="76"/>
                        <a:pt x="453" y="74"/>
                        <a:pt x="465" y="72"/>
                      </a:cubicBezTo>
                      <a:cubicBezTo>
                        <a:pt x="472" y="92"/>
                        <a:pt x="477" y="93"/>
                        <a:pt x="497" y="88"/>
                      </a:cubicBezTo>
                      <a:cubicBezTo>
                        <a:pt x="512" y="78"/>
                        <a:pt x="515" y="74"/>
                        <a:pt x="509" y="56"/>
                      </a:cubicBezTo>
                      <a:cubicBezTo>
                        <a:pt x="523" y="46"/>
                        <a:pt x="517" y="46"/>
                        <a:pt x="529" y="52"/>
                      </a:cubicBezTo>
                      <a:lnTo>
                        <a:pt x="693" y="72"/>
                      </a:lnTo>
                      <a:lnTo>
                        <a:pt x="541" y="46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27" name="任意多边形 81983"/>
                <p:cNvSpPr>
                  <a:spLocks noChangeArrowheads="1"/>
                </p:cNvSpPr>
                <p:nvPr/>
              </p:nvSpPr>
              <p:spPr bwMode="auto">
                <a:xfrm>
                  <a:off x="1173" y="247"/>
                  <a:ext cx="591" cy="95"/>
                </a:xfrm>
                <a:custGeom>
                  <a:avLst/>
                  <a:gdLst>
                    <a:gd name="T0" fmla="*/ 1 w 931"/>
                    <a:gd name="T1" fmla="*/ 0 h 149"/>
                    <a:gd name="T2" fmla="*/ 1 w 931"/>
                    <a:gd name="T3" fmla="*/ 1 h 149"/>
                    <a:gd name="T4" fmla="*/ 1 w 931"/>
                    <a:gd name="T5" fmla="*/ 1 h 149"/>
                    <a:gd name="T6" fmla="*/ 1 w 931"/>
                    <a:gd name="T7" fmla="*/ 1 h 149"/>
                    <a:gd name="T8" fmla="*/ 1 w 931"/>
                    <a:gd name="T9" fmla="*/ 1 h 149"/>
                    <a:gd name="T10" fmla="*/ 0 w 931"/>
                    <a:gd name="T11" fmla="*/ 1 h 149"/>
                    <a:gd name="T12" fmla="*/ 1 w 931"/>
                    <a:gd name="T13" fmla="*/ 1 h 149"/>
                    <a:gd name="T14" fmla="*/ 1 w 931"/>
                    <a:gd name="T15" fmla="*/ 1 h 149"/>
                    <a:gd name="T16" fmla="*/ 1 w 931"/>
                    <a:gd name="T17" fmla="*/ 1 h 149"/>
                    <a:gd name="T18" fmla="*/ 1 w 931"/>
                    <a:gd name="T19" fmla="*/ 1 h 149"/>
                    <a:gd name="T20" fmla="*/ 1 w 931"/>
                    <a:gd name="T21" fmla="*/ 1 h 149"/>
                    <a:gd name="T22" fmla="*/ 1 w 931"/>
                    <a:gd name="T23" fmla="*/ 1 h 149"/>
                    <a:gd name="T24" fmla="*/ 1 w 931"/>
                    <a:gd name="T25" fmla="*/ 1 h 149"/>
                    <a:gd name="T26" fmla="*/ 1 w 931"/>
                    <a:gd name="T27" fmla="*/ 1 h 149"/>
                    <a:gd name="T28" fmla="*/ 1 w 931"/>
                    <a:gd name="T29" fmla="*/ 1 h 149"/>
                    <a:gd name="T30" fmla="*/ 1 w 931"/>
                    <a:gd name="T31" fmla="*/ 1 h 149"/>
                    <a:gd name="T32" fmla="*/ 1 w 931"/>
                    <a:gd name="T33" fmla="*/ 1 h 149"/>
                    <a:gd name="T34" fmla="*/ 1 w 931"/>
                    <a:gd name="T35" fmla="*/ 1 h 149"/>
                    <a:gd name="T36" fmla="*/ 1 w 931"/>
                    <a:gd name="T37" fmla="*/ 1 h 149"/>
                    <a:gd name="T38" fmla="*/ 1 w 931"/>
                    <a:gd name="T39" fmla="*/ 1 h 149"/>
                    <a:gd name="T40" fmla="*/ 1 w 931"/>
                    <a:gd name="T41" fmla="*/ 1 h 149"/>
                    <a:gd name="T42" fmla="*/ 1 w 931"/>
                    <a:gd name="T43" fmla="*/ 1 h 149"/>
                    <a:gd name="T44" fmla="*/ 1 w 931"/>
                    <a:gd name="T45" fmla="*/ 1 h 149"/>
                    <a:gd name="T46" fmla="*/ 1 w 931"/>
                    <a:gd name="T47" fmla="*/ 1 h 149"/>
                    <a:gd name="T48" fmla="*/ 1 w 931"/>
                    <a:gd name="T49" fmla="*/ 1 h 149"/>
                    <a:gd name="T50" fmla="*/ 1 w 931"/>
                    <a:gd name="T51" fmla="*/ 1 h 149"/>
                    <a:gd name="T52" fmla="*/ 1 w 931"/>
                    <a:gd name="T53" fmla="*/ 1 h 149"/>
                    <a:gd name="T54" fmla="*/ 1 w 931"/>
                    <a:gd name="T55" fmla="*/ 1 h 149"/>
                    <a:gd name="T56" fmla="*/ 1 w 931"/>
                    <a:gd name="T57" fmla="*/ 1 h 149"/>
                    <a:gd name="T58" fmla="*/ 1 w 931"/>
                    <a:gd name="T59" fmla="*/ 1 h 149"/>
                    <a:gd name="T60" fmla="*/ 1 w 931"/>
                    <a:gd name="T61" fmla="*/ 1 h 149"/>
                    <a:gd name="T62" fmla="*/ 1 w 931"/>
                    <a:gd name="T63" fmla="*/ 1 h 149"/>
                    <a:gd name="T64" fmla="*/ 1 w 931"/>
                    <a:gd name="T65" fmla="*/ 1 h 149"/>
                    <a:gd name="T66" fmla="*/ 1 w 931"/>
                    <a:gd name="T67" fmla="*/ 1 h 149"/>
                    <a:gd name="T68" fmla="*/ 1 w 931"/>
                    <a:gd name="T69" fmla="*/ 1 h 149"/>
                    <a:gd name="T70" fmla="*/ 1 w 931"/>
                    <a:gd name="T71" fmla="*/ 1 h 149"/>
                    <a:gd name="T72" fmla="*/ 1 w 931"/>
                    <a:gd name="T73" fmla="*/ 1 h 149"/>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931" h="149">
                      <a:moveTo>
                        <a:pt x="794" y="84"/>
                      </a:moveTo>
                      <a:cubicBezTo>
                        <a:pt x="813" y="72"/>
                        <a:pt x="931" y="14"/>
                        <a:pt x="825" y="0"/>
                      </a:cubicBezTo>
                      <a:lnTo>
                        <a:pt x="159" y="0"/>
                      </a:lnTo>
                      <a:cubicBezTo>
                        <a:pt x="149" y="12"/>
                        <a:pt x="162" y="18"/>
                        <a:pt x="143" y="29"/>
                      </a:cubicBezTo>
                      <a:cubicBezTo>
                        <a:pt x="130" y="44"/>
                        <a:pt x="133" y="39"/>
                        <a:pt x="116" y="48"/>
                      </a:cubicBezTo>
                      <a:cubicBezTo>
                        <a:pt x="108" y="46"/>
                        <a:pt x="100" y="44"/>
                        <a:pt x="91" y="42"/>
                      </a:cubicBezTo>
                      <a:cubicBezTo>
                        <a:pt x="89" y="41"/>
                        <a:pt x="83" y="40"/>
                        <a:pt x="83" y="40"/>
                      </a:cubicBezTo>
                      <a:cubicBezTo>
                        <a:pt x="76" y="40"/>
                        <a:pt x="68" y="39"/>
                        <a:pt x="62" y="42"/>
                      </a:cubicBezTo>
                      <a:cubicBezTo>
                        <a:pt x="54" y="45"/>
                        <a:pt x="46" y="61"/>
                        <a:pt x="38" y="67"/>
                      </a:cubicBezTo>
                      <a:cubicBezTo>
                        <a:pt x="32" y="71"/>
                        <a:pt x="27" y="74"/>
                        <a:pt x="22" y="77"/>
                      </a:cubicBezTo>
                      <a:cubicBezTo>
                        <a:pt x="16" y="81"/>
                        <a:pt x="5" y="86"/>
                        <a:pt x="5" y="86"/>
                      </a:cubicBezTo>
                      <a:cubicBezTo>
                        <a:pt x="9" y="95"/>
                        <a:pt x="7" y="97"/>
                        <a:pt x="0" y="105"/>
                      </a:cubicBezTo>
                      <a:cubicBezTo>
                        <a:pt x="17" y="107"/>
                        <a:pt x="22" y="107"/>
                        <a:pt x="16" y="120"/>
                      </a:cubicBezTo>
                      <a:cubicBezTo>
                        <a:pt x="27" y="122"/>
                        <a:pt x="48" y="116"/>
                        <a:pt x="59" y="115"/>
                      </a:cubicBezTo>
                      <a:cubicBezTo>
                        <a:pt x="71" y="112"/>
                        <a:pt x="73" y="117"/>
                        <a:pt x="83" y="111"/>
                      </a:cubicBezTo>
                      <a:cubicBezTo>
                        <a:pt x="89" y="96"/>
                        <a:pt x="83" y="100"/>
                        <a:pt x="97" y="96"/>
                      </a:cubicBezTo>
                      <a:cubicBezTo>
                        <a:pt x="100" y="94"/>
                        <a:pt x="103" y="93"/>
                        <a:pt x="105" y="90"/>
                      </a:cubicBezTo>
                      <a:cubicBezTo>
                        <a:pt x="106" y="88"/>
                        <a:pt x="106" y="85"/>
                        <a:pt x="108" y="84"/>
                      </a:cubicBezTo>
                      <a:cubicBezTo>
                        <a:pt x="112" y="80"/>
                        <a:pt x="140" y="69"/>
                        <a:pt x="148" y="67"/>
                      </a:cubicBezTo>
                      <a:cubicBezTo>
                        <a:pt x="160" y="52"/>
                        <a:pt x="153" y="56"/>
                        <a:pt x="167" y="52"/>
                      </a:cubicBezTo>
                      <a:cubicBezTo>
                        <a:pt x="178" y="55"/>
                        <a:pt x="179" y="62"/>
                        <a:pt x="191" y="58"/>
                      </a:cubicBezTo>
                      <a:cubicBezTo>
                        <a:pt x="199" y="52"/>
                        <a:pt x="206" y="51"/>
                        <a:pt x="215" y="46"/>
                      </a:cubicBezTo>
                      <a:cubicBezTo>
                        <a:pt x="226" y="58"/>
                        <a:pt x="217" y="46"/>
                        <a:pt x="223" y="69"/>
                      </a:cubicBezTo>
                      <a:cubicBezTo>
                        <a:pt x="226" y="79"/>
                        <a:pt x="233" y="85"/>
                        <a:pt x="237" y="94"/>
                      </a:cubicBezTo>
                      <a:cubicBezTo>
                        <a:pt x="227" y="100"/>
                        <a:pt x="229" y="104"/>
                        <a:pt x="218" y="107"/>
                      </a:cubicBezTo>
                      <a:cubicBezTo>
                        <a:pt x="207" y="120"/>
                        <a:pt x="203" y="113"/>
                        <a:pt x="188" y="109"/>
                      </a:cubicBezTo>
                      <a:cubicBezTo>
                        <a:pt x="191" y="117"/>
                        <a:pt x="200" y="127"/>
                        <a:pt x="210" y="132"/>
                      </a:cubicBezTo>
                      <a:cubicBezTo>
                        <a:pt x="218" y="114"/>
                        <a:pt x="211" y="122"/>
                        <a:pt x="231" y="113"/>
                      </a:cubicBezTo>
                      <a:cubicBezTo>
                        <a:pt x="237" y="111"/>
                        <a:pt x="248" y="105"/>
                        <a:pt x="248" y="105"/>
                      </a:cubicBezTo>
                      <a:cubicBezTo>
                        <a:pt x="248" y="100"/>
                        <a:pt x="246" y="94"/>
                        <a:pt x="250" y="90"/>
                      </a:cubicBezTo>
                      <a:cubicBezTo>
                        <a:pt x="253" y="88"/>
                        <a:pt x="254" y="96"/>
                        <a:pt x="258" y="96"/>
                      </a:cubicBezTo>
                      <a:cubicBezTo>
                        <a:pt x="262" y="97"/>
                        <a:pt x="264" y="94"/>
                        <a:pt x="266" y="92"/>
                      </a:cubicBezTo>
                      <a:cubicBezTo>
                        <a:pt x="262" y="82"/>
                        <a:pt x="252" y="77"/>
                        <a:pt x="248" y="67"/>
                      </a:cubicBezTo>
                      <a:cubicBezTo>
                        <a:pt x="250" y="63"/>
                        <a:pt x="255" y="58"/>
                        <a:pt x="253" y="54"/>
                      </a:cubicBezTo>
                      <a:cubicBezTo>
                        <a:pt x="251" y="50"/>
                        <a:pt x="248" y="42"/>
                        <a:pt x="248" y="42"/>
                      </a:cubicBezTo>
                      <a:cubicBezTo>
                        <a:pt x="256" y="32"/>
                        <a:pt x="259" y="35"/>
                        <a:pt x="266" y="44"/>
                      </a:cubicBezTo>
                      <a:cubicBezTo>
                        <a:pt x="270" y="56"/>
                        <a:pt x="276" y="61"/>
                        <a:pt x="285" y="71"/>
                      </a:cubicBezTo>
                      <a:cubicBezTo>
                        <a:pt x="281" y="81"/>
                        <a:pt x="289" y="82"/>
                        <a:pt x="277" y="88"/>
                      </a:cubicBezTo>
                      <a:cubicBezTo>
                        <a:pt x="262" y="106"/>
                        <a:pt x="278" y="83"/>
                        <a:pt x="274" y="101"/>
                      </a:cubicBezTo>
                      <a:cubicBezTo>
                        <a:pt x="274" y="105"/>
                        <a:pt x="268" y="109"/>
                        <a:pt x="266" y="113"/>
                      </a:cubicBezTo>
                      <a:cubicBezTo>
                        <a:pt x="270" y="122"/>
                        <a:pt x="268" y="125"/>
                        <a:pt x="261" y="132"/>
                      </a:cubicBezTo>
                      <a:cubicBezTo>
                        <a:pt x="268" y="149"/>
                        <a:pt x="282" y="134"/>
                        <a:pt x="296" y="130"/>
                      </a:cubicBezTo>
                      <a:cubicBezTo>
                        <a:pt x="299" y="122"/>
                        <a:pt x="295" y="119"/>
                        <a:pt x="299" y="111"/>
                      </a:cubicBezTo>
                      <a:cubicBezTo>
                        <a:pt x="296" y="105"/>
                        <a:pt x="288" y="97"/>
                        <a:pt x="299" y="92"/>
                      </a:cubicBezTo>
                      <a:cubicBezTo>
                        <a:pt x="303" y="90"/>
                        <a:pt x="315" y="88"/>
                        <a:pt x="315" y="88"/>
                      </a:cubicBezTo>
                      <a:cubicBezTo>
                        <a:pt x="326" y="91"/>
                        <a:pt x="325" y="95"/>
                        <a:pt x="331" y="103"/>
                      </a:cubicBezTo>
                      <a:cubicBezTo>
                        <a:pt x="339" y="84"/>
                        <a:pt x="331" y="90"/>
                        <a:pt x="361" y="92"/>
                      </a:cubicBezTo>
                      <a:cubicBezTo>
                        <a:pt x="355" y="76"/>
                        <a:pt x="365" y="76"/>
                        <a:pt x="382" y="73"/>
                      </a:cubicBezTo>
                      <a:cubicBezTo>
                        <a:pt x="383" y="71"/>
                        <a:pt x="387" y="57"/>
                        <a:pt x="393" y="54"/>
                      </a:cubicBezTo>
                      <a:cubicBezTo>
                        <a:pt x="398" y="52"/>
                        <a:pt x="409" y="50"/>
                        <a:pt x="409" y="50"/>
                      </a:cubicBezTo>
                      <a:cubicBezTo>
                        <a:pt x="430" y="54"/>
                        <a:pt x="413" y="58"/>
                        <a:pt x="431" y="63"/>
                      </a:cubicBezTo>
                      <a:cubicBezTo>
                        <a:pt x="433" y="61"/>
                        <a:pt x="435" y="57"/>
                        <a:pt x="439" y="56"/>
                      </a:cubicBezTo>
                      <a:cubicBezTo>
                        <a:pt x="445" y="55"/>
                        <a:pt x="452" y="61"/>
                        <a:pt x="457" y="58"/>
                      </a:cubicBezTo>
                      <a:cubicBezTo>
                        <a:pt x="461" y="57"/>
                        <a:pt x="457" y="52"/>
                        <a:pt x="455" y="50"/>
                      </a:cubicBezTo>
                      <a:cubicBezTo>
                        <a:pt x="451" y="47"/>
                        <a:pt x="444" y="47"/>
                        <a:pt x="439" y="46"/>
                      </a:cubicBezTo>
                      <a:cubicBezTo>
                        <a:pt x="436" y="45"/>
                        <a:pt x="431" y="44"/>
                        <a:pt x="431" y="44"/>
                      </a:cubicBezTo>
                      <a:cubicBezTo>
                        <a:pt x="440" y="38"/>
                        <a:pt x="443" y="36"/>
                        <a:pt x="455" y="40"/>
                      </a:cubicBezTo>
                      <a:cubicBezTo>
                        <a:pt x="461" y="38"/>
                        <a:pt x="467" y="35"/>
                        <a:pt x="474" y="35"/>
                      </a:cubicBezTo>
                      <a:cubicBezTo>
                        <a:pt x="483" y="36"/>
                        <a:pt x="511" y="43"/>
                        <a:pt x="519" y="46"/>
                      </a:cubicBezTo>
                      <a:cubicBezTo>
                        <a:pt x="527" y="49"/>
                        <a:pt x="544" y="54"/>
                        <a:pt x="544" y="54"/>
                      </a:cubicBezTo>
                      <a:cubicBezTo>
                        <a:pt x="548" y="54"/>
                        <a:pt x="560" y="52"/>
                        <a:pt x="565" y="50"/>
                      </a:cubicBezTo>
                      <a:cubicBezTo>
                        <a:pt x="570" y="47"/>
                        <a:pt x="581" y="42"/>
                        <a:pt x="581" y="42"/>
                      </a:cubicBezTo>
                      <a:cubicBezTo>
                        <a:pt x="585" y="42"/>
                        <a:pt x="598" y="44"/>
                        <a:pt x="600" y="48"/>
                      </a:cubicBezTo>
                      <a:cubicBezTo>
                        <a:pt x="603" y="55"/>
                        <a:pt x="589" y="61"/>
                        <a:pt x="584" y="63"/>
                      </a:cubicBezTo>
                      <a:cubicBezTo>
                        <a:pt x="576" y="69"/>
                        <a:pt x="568" y="69"/>
                        <a:pt x="565" y="77"/>
                      </a:cubicBezTo>
                      <a:cubicBezTo>
                        <a:pt x="568" y="86"/>
                        <a:pt x="564" y="92"/>
                        <a:pt x="568" y="101"/>
                      </a:cubicBezTo>
                      <a:cubicBezTo>
                        <a:pt x="574" y="93"/>
                        <a:pt x="577" y="91"/>
                        <a:pt x="589" y="94"/>
                      </a:cubicBezTo>
                      <a:cubicBezTo>
                        <a:pt x="595" y="108"/>
                        <a:pt x="602" y="93"/>
                        <a:pt x="611" y="88"/>
                      </a:cubicBezTo>
                      <a:cubicBezTo>
                        <a:pt x="613" y="86"/>
                        <a:pt x="613" y="83"/>
                        <a:pt x="616" y="82"/>
                      </a:cubicBezTo>
                      <a:cubicBezTo>
                        <a:pt x="618" y="80"/>
                        <a:pt x="622" y="81"/>
                        <a:pt x="624" y="80"/>
                      </a:cubicBezTo>
                      <a:cubicBezTo>
                        <a:pt x="626" y="78"/>
                        <a:pt x="626" y="75"/>
                        <a:pt x="627" y="73"/>
                      </a:cubicBezTo>
                      <a:cubicBezTo>
                        <a:pt x="632" y="65"/>
                        <a:pt x="638" y="63"/>
                        <a:pt x="648" y="61"/>
                      </a:cubicBezTo>
                      <a:cubicBezTo>
                        <a:pt x="664" y="62"/>
                        <a:pt x="684" y="69"/>
                        <a:pt x="700" y="69"/>
                      </a:cubicBezTo>
                      <a:lnTo>
                        <a:pt x="794" y="84"/>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28" name="任意多边形 81984"/>
                <p:cNvSpPr>
                  <a:spLocks noChangeArrowheads="1"/>
                </p:cNvSpPr>
                <p:nvPr/>
              </p:nvSpPr>
              <p:spPr bwMode="auto">
                <a:xfrm>
                  <a:off x="1293" y="282"/>
                  <a:ext cx="13" cy="10"/>
                </a:xfrm>
                <a:custGeom>
                  <a:avLst/>
                  <a:gdLst>
                    <a:gd name="T0" fmla="*/ 0 w 31"/>
                    <a:gd name="T1" fmla="*/ 0 h 30"/>
                    <a:gd name="T2" fmla="*/ 0 w 31"/>
                    <a:gd name="T3" fmla="*/ 0 h 30"/>
                    <a:gd name="T4" fmla="*/ 0 w 31"/>
                    <a:gd name="T5" fmla="*/ 0 h 30"/>
                    <a:gd name="T6" fmla="*/ 0 w 31"/>
                    <a:gd name="T7" fmla="*/ 0 h 3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 h="30">
                      <a:moveTo>
                        <a:pt x="3" y="28"/>
                      </a:moveTo>
                      <a:cubicBezTo>
                        <a:pt x="8" y="8"/>
                        <a:pt x="12" y="6"/>
                        <a:pt x="31" y="0"/>
                      </a:cubicBezTo>
                      <a:cubicBezTo>
                        <a:pt x="29" y="5"/>
                        <a:pt x="25" y="22"/>
                        <a:pt x="19" y="24"/>
                      </a:cubicBezTo>
                      <a:cubicBezTo>
                        <a:pt x="0" y="30"/>
                        <a:pt x="3" y="9"/>
                        <a:pt x="3" y="28"/>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29" name="任意多边形 81985"/>
                <p:cNvSpPr>
                  <a:spLocks noChangeArrowheads="1"/>
                </p:cNvSpPr>
                <p:nvPr/>
              </p:nvSpPr>
              <p:spPr bwMode="auto">
                <a:xfrm>
                  <a:off x="1278" y="296"/>
                  <a:ext cx="19" cy="11"/>
                </a:xfrm>
                <a:custGeom>
                  <a:avLst/>
                  <a:gdLst>
                    <a:gd name="T0" fmla="*/ 0 w 44"/>
                    <a:gd name="T1" fmla="*/ 0 h 32"/>
                    <a:gd name="T2" fmla="*/ 0 w 44"/>
                    <a:gd name="T3" fmla="*/ 0 h 32"/>
                    <a:gd name="T4" fmla="*/ 0 w 44"/>
                    <a:gd name="T5" fmla="*/ 0 h 32"/>
                    <a:gd name="T6" fmla="*/ 0 w 44"/>
                    <a:gd name="T7" fmla="*/ 0 h 3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4" h="32">
                      <a:moveTo>
                        <a:pt x="6" y="32"/>
                      </a:moveTo>
                      <a:cubicBezTo>
                        <a:pt x="0" y="14"/>
                        <a:pt x="7" y="10"/>
                        <a:pt x="22" y="0"/>
                      </a:cubicBezTo>
                      <a:cubicBezTo>
                        <a:pt x="27" y="1"/>
                        <a:pt x="35" y="0"/>
                        <a:pt x="38" y="4"/>
                      </a:cubicBezTo>
                      <a:cubicBezTo>
                        <a:pt x="44" y="13"/>
                        <a:pt x="16" y="32"/>
                        <a:pt x="6" y="32"/>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30" name="任意多边形 81986"/>
                <p:cNvSpPr>
                  <a:spLocks noChangeArrowheads="1"/>
                </p:cNvSpPr>
                <p:nvPr/>
              </p:nvSpPr>
              <p:spPr bwMode="auto">
                <a:xfrm>
                  <a:off x="1340" y="337"/>
                  <a:ext cx="32" cy="6"/>
                </a:xfrm>
                <a:custGeom>
                  <a:avLst/>
                  <a:gdLst>
                    <a:gd name="T0" fmla="*/ 0 w 76"/>
                    <a:gd name="T1" fmla="*/ 0 h 18"/>
                    <a:gd name="T2" fmla="*/ 0 w 76"/>
                    <a:gd name="T3" fmla="*/ 0 h 18"/>
                    <a:gd name="T4" fmla="*/ 0 w 76"/>
                    <a:gd name="T5" fmla="*/ 0 h 18"/>
                    <a:gd name="T6" fmla="*/ 0 60000 65536"/>
                    <a:gd name="T7" fmla="*/ 0 60000 65536"/>
                    <a:gd name="T8" fmla="*/ 0 60000 65536"/>
                  </a:gdLst>
                  <a:ahLst/>
                  <a:cxnLst>
                    <a:cxn ang="T6">
                      <a:pos x="T0" y="T1"/>
                    </a:cxn>
                    <a:cxn ang="T7">
                      <a:pos x="T2" y="T3"/>
                    </a:cxn>
                    <a:cxn ang="T8">
                      <a:pos x="T4" y="T5"/>
                    </a:cxn>
                  </a:cxnLst>
                  <a:rect l="0" t="0" r="r" b="b"/>
                  <a:pathLst>
                    <a:path w="76" h="18">
                      <a:moveTo>
                        <a:pt x="37" y="18"/>
                      </a:moveTo>
                      <a:cubicBezTo>
                        <a:pt x="25" y="14"/>
                        <a:pt x="0" y="10"/>
                        <a:pt x="25" y="2"/>
                      </a:cubicBezTo>
                      <a:cubicBezTo>
                        <a:pt x="76" y="9"/>
                        <a:pt x="46" y="0"/>
                        <a:pt x="37" y="18"/>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31" name="任意多边形 81987"/>
                <p:cNvSpPr>
                  <a:spLocks noChangeArrowheads="1"/>
                </p:cNvSpPr>
                <p:nvPr/>
              </p:nvSpPr>
              <p:spPr bwMode="auto">
                <a:xfrm>
                  <a:off x="1395" y="336"/>
                  <a:ext cx="18" cy="15"/>
                </a:xfrm>
                <a:custGeom>
                  <a:avLst/>
                  <a:gdLst>
                    <a:gd name="T0" fmla="*/ 0 w 42"/>
                    <a:gd name="T1" fmla="*/ 0 h 44"/>
                    <a:gd name="T2" fmla="*/ 0 w 42"/>
                    <a:gd name="T3" fmla="*/ 0 h 44"/>
                    <a:gd name="T4" fmla="*/ 0 w 42"/>
                    <a:gd name="T5" fmla="*/ 0 h 44"/>
                    <a:gd name="T6" fmla="*/ 0 60000 65536"/>
                    <a:gd name="T7" fmla="*/ 0 60000 65536"/>
                    <a:gd name="T8" fmla="*/ 0 60000 65536"/>
                  </a:gdLst>
                  <a:ahLst/>
                  <a:cxnLst>
                    <a:cxn ang="T6">
                      <a:pos x="T0" y="T1"/>
                    </a:cxn>
                    <a:cxn ang="T7">
                      <a:pos x="T2" y="T3"/>
                    </a:cxn>
                    <a:cxn ang="T8">
                      <a:pos x="T4" y="T5"/>
                    </a:cxn>
                  </a:cxnLst>
                  <a:rect l="0" t="0" r="r" b="b"/>
                  <a:pathLst>
                    <a:path w="42" h="44">
                      <a:moveTo>
                        <a:pt x="0" y="21"/>
                      </a:moveTo>
                      <a:cubicBezTo>
                        <a:pt x="4" y="17"/>
                        <a:pt x="7" y="11"/>
                        <a:pt x="12" y="9"/>
                      </a:cubicBezTo>
                      <a:cubicBezTo>
                        <a:pt x="42" y="0"/>
                        <a:pt x="23" y="44"/>
                        <a:pt x="0" y="21"/>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32" name="任意多边形 81988"/>
                <p:cNvSpPr>
                  <a:spLocks noChangeArrowheads="1"/>
                </p:cNvSpPr>
                <p:nvPr/>
              </p:nvSpPr>
              <p:spPr bwMode="auto">
                <a:xfrm>
                  <a:off x="1248" y="295"/>
                  <a:ext cx="14" cy="10"/>
                </a:xfrm>
                <a:custGeom>
                  <a:avLst/>
                  <a:gdLst>
                    <a:gd name="T0" fmla="*/ 0 w 31"/>
                    <a:gd name="T1" fmla="*/ 0 h 30"/>
                    <a:gd name="T2" fmla="*/ 0 w 31"/>
                    <a:gd name="T3" fmla="*/ 0 h 30"/>
                    <a:gd name="T4" fmla="*/ 0 w 31"/>
                    <a:gd name="T5" fmla="*/ 0 h 30"/>
                    <a:gd name="T6" fmla="*/ 0 60000 65536"/>
                    <a:gd name="T7" fmla="*/ 0 60000 65536"/>
                    <a:gd name="T8" fmla="*/ 0 60000 65536"/>
                  </a:gdLst>
                  <a:ahLst/>
                  <a:cxnLst>
                    <a:cxn ang="T6">
                      <a:pos x="T0" y="T1"/>
                    </a:cxn>
                    <a:cxn ang="T7">
                      <a:pos x="T2" y="T3"/>
                    </a:cxn>
                    <a:cxn ang="T8">
                      <a:pos x="T4" y="T5"/>
                    </a:cxn>
                  </a:cxnLst>
                  <a:rect l="0" t="0" r="r" b="b"/>
                  <a:pathLst>
                    <a:path w="31" h="30">
                      <a:moveTo>
                        <a:pt x="7" y="22"/>
                      </a:moveTo>
                      <a:cubicBezTo>
                        <a:pt x="0" y="0"/>
                        <a:pt x="15" y="6"/>
                        <a:pt x="31" y="10"/>
                      </a:cubicBezTo>
                      <a:cubicBezTo>
                        <a:pt x="14" y="16"/>
                        <a:pt x="15" y="30"/>
                        <a:pt x="7" y="22"/>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2134" name="组合 81989"/>
              <p:cNvGrpSpPr>
                <a:grpSpLocks/>
              </p:cNvGrpSpPr>
              <p:nvPr/>
            </p:nvGrpSpPr>
            <p:grpSpPr bwMode="auto">
              <a:xfrm>
                <a:off x="3709" y="240"/>
                <a:ext cx="1139" cy="429"/>
                <a:chOff x="3709" y="240"/>
                <a:chExt cx="1139" cy="429"/>
              </a:xfrm>
            </p:grpSpPr>
            <p:sp>
              <p:nvSpPr>
                <p:cNvPr id="2135" name="任意多边形 81990"/>
                <p:cNvSpPr>
                  <a:spLocks noChangeArrowheads="1"/>
                </p:cNvSpPr>
                <p:nvPr/>
              </p:nvSpPr>
              <p:spPr bwMode="auto">
                <a:xfrm>
                  <a:off x="4808" y="616"/>
                  <a:ext cx="13" cy="14"/>
                </a:xfrm>
                <a:custGeom>
                  <a:avLst/>
                  <a:gdLst>
                    <a:gd name="T0" fmla="*/ 0 w 30"/>
                    <a:gd name="T1" fmla="*/ 0 h 42"/>
                    <a:gd name="T2" fmla="*/ 0 w 30"/>
                    <a:gd name="T3" fmla="*/ 0 h 42"/>
                    <a:gd name="T4" fmla="*/ 0 w 30"/>
                    <a:gd name="T5" fmla="*/ 0 h 42"/>
                    <a:gd name="T6" fmla="*/ 0 w 30"/>
                    <a:gd name="T7" fmla="*/ 0 h 42"/>
                    <a:gd name="T8" fmla="*/ 0 w 30"/>
                    <a:gd name="T9" fmla="*/ 0 h 42"/>
                    <a:gd name="T10" fmla="*/ 0 w 30"/>
                    <a:gd name="T11" fmla="*/ 0 h 42"/>
                    <a:gd name="T12" fmla="*/ 0 w 30"/>
                    <a:gd name="T13" fmla="*/ 0 h 4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0" h="42">
                      <a:moveTo>
                        <a:pt x="16" y="33"/>
                      </a:moveTo>
                      <a:cubicBezTo>
                        <a:pt x="3" y="20"/>
                        <a:pt x="15" y="34"/>
                        <a:pt x="8" y="21"/>
                      </a:cubicBezTo>
                      <a:cubicBezTo>
                        <a:pt x="6" y="17"/>
                        <a:pt x="0" y="9"/>
                        <a:pt x="0" y="9"/>
                      </a:cubicBezTo>
                      <a:cubicBezTo>
                        <a:pt x="5" y="1"/>
                        <a:pt x="7" y="0"/>
                        <a:pt x="16" y="3"/>
                      </a:cubicBezTo>
                      <a:cubicBezTo>
                        <a:pt x="25" y="16"/>
                        <a:pt x="10" y="16"/>
                        <a:pt x="30" y="23"/>
                      </a:cubicBezTo>
                      <a:cubicBezTo>
                        <a:pt x="29" y="26"/>
                        <a:pt x="30" y="29"/>
                        <a:pt x="28" y="31"/>
                      </a:cubicBezTo>
                      <a:cubicBezTo>
                        <a:pt x="15" y="42"/>
                        <a:pt x="16" y="38"/>
                        <a:pt x="16" y="33"/>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36" name="任意多边形 81991"/>
                <p:cNvSpPr>
                  <a:spLocks noChangeArrowheads="1"/>
                </p:cNvSpPr>
                <p:nvPr/>
              </p:nvSpPr>
              <p:spPr bwMode="auto">
                <a:xfrm>
                  <a:off x="4655" y="629"/>
                  <a:ext cx="11" cy="5"/>
                </a:xfrm>
                <a:custGeom>
                  <a:avLst/>
                  <a:gdLst>
                    <a:gd name="T0" fmla="*/ 0 w 25"/>
                    <a:gd name="T1" fmla="*/ 0 h 16"/>
                    <a:gd name="T2" fmla="*/ 0 w 25"/>
                    <a:gd name="T3" fmla="*/ 0 h 16"/>
                    <a:gd name="T4" fmla="*/ 0 w 25"/>
                    <a:gd name="T5" fmla="*/ 0 h 16"/>
                    <a:gd name="T6" fmla="*/ 0 w 25"/>
                    <a:gd name="T7" fmla="*/ 0 h 1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5" h="16">
                      <a:moveTo>
                        <a:pt x="15" y="16"/>
                      </a:moveTo>
                      <a:cubicBezTo>
                        <a:pt x="10" y="15"/>
                        <a:pt x="0" y="12"/>
                        <a:pt x="3" y="8"/>
                      </a:cubicBezTo>
                      <a:cubicBezTo>
                        <a:pt x="6" y="4"/>
                        <a:pt x="15" y="0"/>
                        <a:pt x="15" y="0"/>
                      </a:cubicBezTo>
                      <a:cubicBezTo>
                        <a:pt x="17" y="3"/>
                        <a:pt x="25" y="16"/>
                        <a:pt x="15" y="16"/>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37" name="任意多边形 81992"/>
                <p:cNvSpPr>
                  <a:spLocks noChangeArrowheads="1"/>
                </p:cNvSpPr>
                <p:nvPr/>
              </p:nvSpPr>
              <p:spPr bwMode="auto">
                <a:xfrm>
                  <a:off x="4609" y="635"/>
                  <a:ext cx="28" cy="16"/>
                </a:xfrm>
                <a:custGeom>
                  <a:avLst/>
                  <a:gdLst>
                    <a:gd name="T0" fmla="*/ 0 w 65"/>
                    <a:gd name="T1" fmla="*/ 0 h 46"/>
                    <a:gd name="T2" fmla="*/ 0 w 65"/>
                    <a:gd name="T3" fmla="*/ 0 h 46"/>
                    <a:gd name="T4" fmla="*/ 0 w 65"/>
                    <a:gd name="T5" fmla="*/ 0 h 46"/>
                    <a:gd name="T6" fmla="*/ 0 w 65"/>
                    <a:gd name="T7" fmla="*/ 0 h 46"/>
                    <a:gd name="T8" fmla="*/ 0 w 65"/>
                    <a:gd name="T9" fmla="*/ 0 h 46"/>
                    <a:gd name="T10" fmla="*/ 0 w 65"/>
                    <a:gd name="T11" fmla="*/ 0 h 46"/>
                    <a:gd name="T12" fmla="*/ 0 w 65"/>
                    <a:gd name="T13" fmla="*/ 0 h 46"/>
                    <a:gd name="T14" fmla="*/ 0 w 65"/>
                    <a:gd name="T15" fmla="*/ 0 h 46"/>
                    <a:gd name="T16" fmla="*/ 0 w 65"/>
                    <a:gd name="T17" fmla="*/ 0 h 4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5" h="46">
                      <a:moveTo>
                        <a:pt x="14" y="24"/>
                      </a:moveTo>
                      <a:cubicBezTo>
                        <a:pt x="18" y="13"/>
                        <a:pt x="16" y="9"/>
                        <a:pt x="30" y="4"/>
                      </a:cubicBezTo>
                      <a:cubicBezTo>
                        <a:pt x="34" y="3"/>
                        <a:pt x="42" y="0"/>
                        <a:pt x="42" y="0"/>
                      </a:cubicBezTo>
                      <a:cubicBezTo>
                        <a:pt x="50" y="1"/>
                        <a:pt x="65" y="0"/>
                        <a:pt x="58" y="12"/>
                      </a:cubicBezTo>
                      <a:cubicBezTo>
                        <a:pt x="53" y="21"/>
                        <a:pt x="40" y="21"/>
                        <a:pt x="32" y="26"/>
                      </a:cubicBezTo>
                      <a:cubicBezTo>
                        <a:pt x="26" y="35"/>
                        <a:pt x="23" y="42"/>
                        <a:pt x="12" y="46"/>
                      </a:cubicBezTo>
                      <a:cubicBezTo>
                        <a:pt x="0" y="42"/>
                        <a:pt x="5" y="30"/>
                        <a:pt x="8" y="20"/>
                      </a:cubicBezTo>
                      <a:cubicBezTo>
                        <a:pt x="9" y="18"/>
                        <a:pt x="10" y="13"/>
                        <a:pt x="12" y="14"/>
                      </a:cubicBezTo>
                      <a:cubicBezTo>
                        <a:pt x="15" y="16"/>
                        <a:pt x="13" y="21"/>
                        <a:pt x="14" y="24"/>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38" name="任意多边形 81993"/>
                <p:cNvSpPr>
                  <a:spLocks noChangeArrowheads="1"/>
                </p:cNvSpPr>
                <p:nvPr/>
              </p:nvSpPr>
              <p:spPr bwMode="auto">
                <a:xfrm>
                  <a:off x="4580" y="634"/>
                  <a:ext cx="29" cy="16"/>
                </a:xfrm>
                <a:custGeom>
                  <a:avLst/>
                  <a:gdLst>
                    <a:gd name="T0" fmla="*/ 0 w 69"/>
                    <a:gd name="T1" fmla="*/ 0 h 47"/>
                    <a:gd name="T2" fmla="*/ 0 w 69"/>
                    <a:gd name="T3" fmla="*/ 0 h 47"/>
                    <a:gd name="T4" fmla="*/ 0 w 69"/>
                    <a:gd name="T5" fmla="*/ 0 h 47"/>
                    <a:gd name="T6" fmla="*/ 0 w 69"/>
                    <a:gd name="T7" fmla="*/ 0 h 47"/>
                    <a:gd name="T8" fmla="*/ 0 w 69"/>
                    <a:gd name="T9" fmla="*/ 0 h 47"/>
                    <a:gd name="T10" fmla="*/ 0 w 69"/>
                    <a:gd name="T11" fmla="*/ 0 h 47"/>
                    <a:gd name="T12" fmla="*/ 0 w 69"/>
                    <a:gd name="T13" fmla="*/ 0 h 47"/>
                    <a:gd name="T14" fmla="*/ 0 w 69"/>
                    <a:gd name="T15" fmla="*/ 0 h 47"/>
                    <a:gd name="T16" fmla="*/ 0 w 69"/>
                    <a:gd name="T17" fmla="*/ 0 h 47"/>
                    <a:gd name="T18" fmla="*/ 0 w 69"/>
                    <a:gd name="T19" fmla="*/ 0 h 47"/>
                    <a:gd name="T20" fmla="*/ 0 w 69"/>
                    <a:gd name="T21" fmla="*/ 0 h 4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9" h="47">
                      <a:moveTo>
                        <a:pt x="0" y="31"/>
                      </a:moveTo>
                      <a:cubicBezTo>
                        <a:pt x="7" y="24"/>
                        <a:pt x="9" y="22"/>
                        <a:pt x="18" y="25"/>
                      </a:cubicBezTo>
                      <a:cubicBezTo>
                        <a:pt x="25" y="4"/>
                        <a:pt x="36" y="12"/>
                        <a:pt x="52" y="1"/>
                      </a:cubicBezTo>
                      <a:cubicBezTo>
                        <a:pt x="56" y="2"/>
                        <a:pt x="61" y="0"/>
                        <a:pt x="64" y="3"/>
                      </a:cubicBezTo>
                      <a:cubicBezTo>
                        <a:pt x="69" y="8"/>
                        <a:pt x="50" y="19"/>
                        <a:pt x="50" y="19"/>
                      </a:cubicBezTo>
                      <a:cubicBezTo>
                        <a:pt x="46" y="31"/>
                        <a:pt x="35" y="22"/>
                        <a:pt x="28" y="33"/>
                      </a:cubicBezTo>
                      <a:cubicBezTo>
                        <a:pt x="31" y="41"/>
                        <a:pt x="31" y="44"/>
                        <a:pt x="22" y="47"/>
                      </a:cubicBezTo>
                      <a:cubicBezTo>
                        <a:pt x="20" y="46"/>
                        <a:pt x="18" y="46"/>
                        <a:pt x="16" y="45"/>
                      </a:cubicBezTo>
                      <a:cubicBezTo>
                        <a:pt x="14" y="43"/>
                        <a:pt x="14" y="40"/>
                        <a:pt x="12" y="39"/>
                      </a:cubicBezTo>
                      <a:cubicBezTo>
                        <a:pt x="8" y="37"/>
                        <a:pt x="0" y="35"/>
                        <a:pt x="0" y="35"/>
                      </a:cubicBezTo>
                      <a:cubicBezTo>
                        <a:pt x="2" y="26"/>
                        <a:pt x="3" y="25"/>
                        <a:pt x="0" y="31"/>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39" name="任意多边形 81994"/>
                <p:cNvSpPr>
                  <a:spLocks noChangeArrowheads="1"/>
                </p:cNvSpPr>
                <p:nvPr/>
              </p:nvSpPr>
              <p:spPr bwMode="auto">
                <a:xfrm>
                  <a:off x="4423" y="547"/>
                  <a:ext cx="151" cy="93"/>
                </a:xfrm>
                <a:custGeom>
                  <a:avLst/>
                  <a:gdLst>
                    <a:gd name="T0" fmla="*/ 0 w 355"/>
                    <a:gd name="T1" fmla="*/ 0 h 277"/>
                    <a:gd name="T2" fmla="*/ 0 w 355"/>
                    <a:gd name="T3" fmla="*/ 0 h 277"/>
                    <a:gd name="T4" fmla="*/ 0 w 355"/>
                    <a:gd name="T5" fmla="*/ 0 h 277"/>
                    <a:gd name="T6" fmla="*/ 0 w 355"/>
                    <a:gd name="T7" fmla="*/ 0 h 277"/>
                    <a:gd name="T8" fmla="*/ 0 w 355"/>
                    <a:gd name="T9" fmla="*/ 0 h 277"/>
                    <a:gd name="T10" fmla="*/ 0 w 355"/>
                    <a:gd name="T11" fmla="*/ 0 h 277"/>
                    <a:gd name="T12" fmla="*/ 0 w 355"/>
                    <a:gd name="T13" fmla="*/ 0 h 277"/>
                    <a:gd name="T14" fmla="*/ 0 w 355"/>
                    <a:gd name="T15" fmla="*/ 0 h 277"/>
                    <a:gd name="T16" fmla="*/ 0 w 355"/>
                    <a:gd name="T17" fmla="*/ 0 h 277"/>
                    <a:gd name="T18" fmla="*/ 0 w 355"/>
                    <a:gd name="T19" fmla="*/ 0 h 277"/>
                    <a:gd name="T20" fmla="*/ 0 w 355"/>
                    <a:gd name="T21" fmla="*/ 0 h 277"/>
                    <a:gd name="T22" fmla="*/ 0 w 355"/>
                    <a:gd name="T23" fmla="*/ 0 h 277"/>
                    <a:gd name="T24" fmla="*/ 0 w 355"/>
                    <a:gd name="T25" fmla="*/ 0 h 277"/>
                    <a:gd name="T26" fmla="*/ 0 w 355"/>
                    <a:gd name="T27" fmla="*/ 0 h 277"/>
                    <a:gd name="T28" fmla="*/ 0 w 355"/>
                    <a:gd name="T29" fmla="*/ 0 h 277"/>
                    <a:gd name="T30" fmla="*/ 0 w 355"/>
                    <a:gd name="T31" fmla="*/ 0 h 277"/>
                    <a:gd name="T32" fmla="*/ 0 w 355"/>
                    <a:gd name="T33" fmla="*/ 0 h 277"/>
                    <a:gd name="T34" fmla="*/ 0 w 355"/>
                    <a:gd name="T35" fmla="*/ 0 h 277"/>
                    <a:gd name="T36" fmla="*/ 0 w 355"/>
                    <a:gd name="T37" fmla="*/ 0 h 277"/>
                    <a:gd name="T38" fmla="*/ 0 w 355"/>
                    <a:gd name="T39" fmla="*/ 0 h 277"/>
                    <a:gd name="T40" fmla="*/ 0 w 355"/>
                    <a:gd name="T41" fmla="*/ 0 h 277"/>
                    <a:gd name="T42" fmla="*/ 0 w 355"/>
                    <a:gd name="T43" fmla="*/ 0 h 277"/>
                    <a:gd name="T44" fmla="*/ 0 w 355"/>
                    <a:gd name="T45" fmla="*/ 0 h 277"/>
                    <a:gd name="T46" fmla="*/ 0 w 355"/>
                    <a:gd name="T47" fmla="*/ 0 h 277"/>
                    <a:gd name="T48" fmla="*/ 0 w 355"/>
                    <a:gd name="T49" fmla="*/ 0 h 277"/>
                    <a:gd name="T50" fmla="*/ 0 w 355"/>
                    <a:gd name="T51" fmla="*/ 0 h 277"/>
                    <a:gd name="T52" fmla="*/ 0 w 355"/>
                    <a:gd name="T53" fmla="*/ 0 h 277"/>
                    <a:gd name="T54" fmla="*/ 0 w 355"/>
                    <a:gd name="T55" fmla="*/ 0 h 277"/>
                    <a:gd name="T56" fmla="*/ 0 w 355"/>
                    <a:gd name="T57" fmla="*/ 0 h 277"/>
                    <a:gd name="T58" fmla="*/ 0 w 355"/>
                    <a:gd name="T59" fmla="*/ 0 h 277"/>
                    <a:gd name="T60" fmla="*/ 0 w 355"/>
                    <a:gd name="T61" fmla="*/ 0 h 277"/>
                    <a:gd name="T62" fmla="*/ 0 w 355"/>
                    <a:gd name="T63" fmla="*/ 0 h 277"/>
                    <a:gd name="T64" fmla="*/ 0 w 355"/>
                    <a:gd name="T65" fmla="*/ 0 h 277"/>
                    <a:gd name="T66" fmla="*/ 0 w 355"/>
                    <a:gd name="T67" fmla="*/ 0 h 277"/>
                    <a:gd name="T68" fmla="*/ 0 w 355"/>
                    <a:gd name="T69" fmla="*/ 0 h 277"/>
                    <a:gd name="T70" fmla="*/ 0 w 355"/>
                    <a:gd name="T71" fmla="*/ 0 h 277"/>
                    <a:gd name="T72" fmla="*/ 0 w 355"/>
                    <a:gd name="T73" fmla="*/ 0 h 277"/>
                    <a:gd name="T74" fmla="*/ 0 w 355"/>
                    <a:gd name="T75" fmla="*/ 0 h 277"/>
                    <a:gd name="T76" fmla="*/ 0 w 355"/>
                    <a:gd name="T77" fmla="*/ 0 h 277"/>
                    <a:gd name="T78" fmla="*/ 0 w 355"/>
                    <a:gd name="T79" fmla="*/ 0 h 277"/>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355" h="277">
                      <a:moveTo>
                        <a:pt x="10" y="4"/>
                      </a:moveTo>
                      <a:cubicBezTo>
                        <a:pt x="22" y="0"/>
                        <a:pt x="24" y="14"/>
                        <a:pt x="36" y="18"/>
                      </a:cubicBezTo>
                      <a:cubicBezTo>
                        <a:pt x="37" y="19"/>
                        <a:pt x="45" y="29"/>
                        <a:pt x="46" y="30"/>
                      </a:cubicBezTo>
                      <a:cubicBezTo>
                        <a:pt x="56" y="40"/>
                        <a:pt x="67" y="38"/>
                        <a:pt x="76" y="52"/>
                      </a:cubicBezTo>
                      <a:cubicBezTo>
                        <a:pt x="80" y="58"/>
                        <a:pt x="92" y="66"/>
                        <a:pt x="92" y="66"/>
                      </a:cubicBezTo>
                      <a:cubicBezTo>
                        <a:pt x="96" y="79"/>
                        <a:pt x="112" y="88"/>
                        <a:pt x="122" y="98"/>
                      </a:cubicBezTo>
                      <a:cubicBezTo>
                        <a:pt x="124" y="105"/>
                        <a:pt x="130" y="124"/>
                        <a:pt x="136" y="128"/>
                      </a:cubicBezTo>
                      <a:cubicBezTo>
                        <a:pt x="140" y="130"/>
                        <a:pt x="148" y="132"/>
                        <a:pt x="148" y="132"/>
                      </a:cubicBezTo>
                      <a:cubicBezTo>
                        <a:pt x="150" y="138"/>
                        <a:pt x="154" y="150"/>
                        <a:pt x="154" y="150"/>
                      </a:cubicBezTo>
                      <a:cubicBezTo>
                        <a:pt x="161" y="139"/>
                        <a:pt x="168" y="144"/>
                        <a:pt x="176" y="152"/>
                      </a:cubicBezTo>
                      <a:cubicBezTo>
                        <a:pt x="174" y="167"/>
                        <a:pt x="173" y="181"/>
                        <a:pt x="170" y="196"/>
                      </a:cubicBezTo>
                      <a:cubicBezTo>
                        <a:pt x="171" y="202"/>
                        <a:pt x="174" y="220"/>
                        <a:pt x="180" y="224"/>
                      </a:cubicBezTo>
                      <a:cubicBezTo>
                        <a:pt x="185" y="228"/>
                        <a:pt x="193" y="228"/>
                        <a:pt x="198" y="232"/>
                      </a:cubicBezTo>
                      <a:cubicBezTo>
                        <a:pt x="204" y="230"/>
                        <a:pt x="216" y="234"/>
                        <a:pt x="216" y="234"/>
                      </a:cubicBezTo>
                      <a:cubicBezTo>
                        <a:pt x="223" y="241"/>
                        <a:pt x="225" y="245"/>
                        <a:pt x="236" y="242"/>
                      </a:cubicBezTo>
                      <a:cubicBezTo>
                        <a:pt x="242" y="240"/>
                        <a:pt x="254" y="236"/>
                        <a:pt x="254" y="236"/>
                      </a:cubicBezTo>
                      <a:cubicBezTo>
                        <a:pt x="260" y="240"/>
                        <a:pt x="265" y="246"/>
                        <a:pt x="272" y="248"/>
                      </a:cubicBezTo>
                      <a:cubicBezTo>
                        <a:pt x="277" y="250"/>
                        <a:pt x="291" y="252"/>
                        <a:pt x="296" y="256"/>
                      </a:cubicBezTo>
                      <a:cubicBezTo>
                        <a:pt x="301" y="260"/>
                        <a:pt x="314" y="264"/>
                        <a:pt x="314" y="264"/>
                      </a:cubicBezTo>
                      <a:cubicBezTo>
                        <a:pt x="330" y="263"/>
                        <a:pt x="338" y="261"/>
                        <a:pt x="352" y="266"/>
                      </a:cubicBezTo>
                      <a:cubicBezTo>
                        <a:pt x="355" y="275"/>
                        <a:pt x="350" y="277"/>
                        <a:pt x="342" y="274"/>
                      </a:cubicBezTo>
                      <a:cubicBezTo>
                        <a:pt x="336" y="276"/>
                        <a:pt x="322" y="272"/>
                        <a:pt x="322" y="272"/>
                      </a:cubicBezTo>
                      <a:cubicBezTo>
                        <a:pt x="314" y="275"/>
                        <a:pt x="308" y="272"/>
                        <a:pt x="300" y="270"/>
                      </a:cubicBezTo>
                      <a:cubicBezTo>
                        <a:pt x="296" y="269"/>
                        <a:pt x="288" y="266"/>
                        <a:pt x="288" y="266"/>
                      </a:cubicBezTo>
                      <a:cubicBezTo>
                        <a:pt x="276" y="270"/>
                        <a:pt x="264" y="266"/>
                        <a:pt x="252" y="264"/>
                      </a:cubicBezTo>
                      <a:cubicBezTo>
                        <a:pt x="245" y="259"/>
                        <a:pt x="242" y="257"/>
                        <a:pt x="234" y="260"/>
                      </a:cubicBezTo>
                      <a:cubicBezTo>
                        <a:pt x="211" y="252"/>
                        <a:pt x="192" y="256"/>
                        <a:pt x="172" y="242"/>
                      </a:cubicBezTo>
                      <a:cubicBezTo>
                        <a:pt x="165" y="231"/>
                        <a:pt x="176" y="221"/>
                        <a:pt x="160" y="216"/>
                      </a:cubicBezTo>
                      <a:cubicBezTo>
                        <a:pt x="154" y="233"/>
                        <a:pt x="136" y="203"/>
                        <a:pt x="126" y="200"/>
                      </a:cubicBezTo>
                      <a:cubicBezTo>
                        <a:pt x="120" y="196"/>
                        <a:pt x="114" y="190"/>
                        <a:pt x="108" y="186"/>
                      </a:cubicBezTo>
                      <a:cubicBezTo>
                        <a:pt x="104" y="175"/>
                        <a:pt x="104" y="165"/>
                        <a:pt x="94" y="158"/>
                      </a:cubicBezTo>
                      <a:cubicBezTo>
                        <a:pt x="83" y="142"/>
                        <a:pt x="85" y="119"/>
                        <a:pt x="68" y="108"/>
                      </a:cubicBezTo>
                      <a:cubicBezTo>
                        <a:pt x="67" y="106"/>
                        <a:pt x="66" y="104"/>
                        <a:pt x="64" y="102"/>
                      </a:cubicBezTo>
                      <a:cubicBezTo>
                        <a:pt x="62" y="101"/>
                        <a:pt x="59" y="102"/>
                        <a:pt x="58" y="100"/>
                      </a:cubicBezTo>
                      <a:cubicBezTo>
                        <a:pt x="56" y="97"/>
                        <a:pt x="54" y="88"/>
                        <a:pt x="54" y="88"/>
                      </a:cubicBezTo>
                      <a:cubicBezTo>
                        <a:pt x="59" y="73"/>
                        <a:pt x="52" y="61"/>
                        <a:pt x="38" y="58"/>
                      </a:cubicBezTo>
                      <a:cubicBezTo>
                        <a:pt x="32" y="49"/>
                        <a:pt x="31" y="44"/>
                        <a:pt x="20" y="40"/>
                      </a:cubicBezTo>
                      <a:cubicBezTo>
                        <a:pt x="16" y="27"/>
                        <a:pt x="16" y="26"/>
                        <a:pt x="4" y="22"/>
                      </a:cubicBezTo>
                      <a:cubicBezTo>
                        <a:pt x="1" y="13"/>
                        <a:pt x="0" y="5"/>
                        <a:pt x="10" y="2"/>
                      </a:cubicBezTo>
                      <a:cubicBezTo>
                        <a:pt x="18" y="5"/>
                        <a:pt x="18" y="4"/>
                        <a:pt x="10" y="4"/>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40" name="任意多边形 81995"/>
                <p:cNvSpPr>
                  <a:spLocks noChangeArrowheads="1"/>
                </p:cNvSpPr>
                <p:nvPr/>
              </p:nvSpPr>
              <p:spPr bwMode="auto">
                <a:xfrm>
                  <a:off x="4515" y="541"/>
                  <a:ext cx="67" cy="68"/>
                </a:xfrm>
                <a:custGeom>
                  <a:avLst/>
                  <a:gdLst>
                    <a:gd name="T0" fmla="*/ 0 w 156"/>
                    <a:gd name="T1" fmla="*/ 0 h 206"/>
                    <a:gd name="T2" fmla="*/ 0 w 156"/>
                    <a:gd name="T3" fmla="*/ 0 h 206"/>
                    <a:gd name="T4" fmla="*/ 0 w 156"/>
                    <a:gd name="T5" fmla="*/ 0 h 206"/>
                    <a:gd name="T6" fmla="*/ 0 w 156"/>
                    <a:gd name="T7" fmla="*/ 0 h 206"/>
                    <a:gd name="T8" fmla="*/ 0 w 156"/>
                    <a:gd name="T9" fmla="*/ 0 h 206"/>
                    <a:gd name="T10" fmla="*/ 0 w 156"/>
                    <a:gd name="T11" fmla="*/ 0 h 206"/>
                    <a:gd name="T12" fmla="*/ 0 w 156"/>
                    <a:gd name="T13" fmla="*/ 0 h 206"/>
                    <a:gd name="T14" fmla="*/ 0 w 156"/>
                    <a:gd name="T15" fmla="*/ 0 h 206"/>
                    <a:gd name="T16" fmla="*/ 0 w 156"/>
                    <a:gd name="T17" fmla="*/ 0 h 206"/>
                    <a:gd name="T18" fmla="*/ 0 w 156"/>
                    <a:gd name="T19" fmla="*/ 0 h 206"/>
                    <a:gd name="T20" fmla="*/ 0 w 156"/>
                    <a:gd name="T21" fmla="*/ 0 h 206"/>
                    <a:gd name="T22" fmla="*/ 0 w 156"/>
                    <a:gd name="T23" fmla="*/ 0 h 206"/>
                    <a:gd name="T24" fmla="*/ 0 w 156"/>
                    <a:gd name="T25" fmla="*/ 0 h 206"/>
                    <a:gd name="T26" fmla="*/ 0 w 156"/>
                    <a:gd name="T27" fmla="*/ 0 h 206"/>
                    <a:gd name="T28" fmla="*/ 0 w 156"/>
                    <a:gd name="T29" fmla="*/ 0 h 206"/>
                    <a:gd name="T30" fmla="*/ 0 w 156"/>
                    <a:gd name="T31" fmla="*/ 0 h 206"/>
                    <a:gd name="T32" fmla="*/ 0 w 156"/>
                    <a:gd name="T33" fmla="*/ 0 h 206"/>
                    <a:gd name="T34" fmla="*/ 0 w 156"/>
                    <a:gd name="T35" fmla="*/ 0 h 206"/>
                    <a:gd name="T36" fmla="*/ 0 w 156"/>
                    <a:gd name="T37" fmla="*/ 0 h 206"/>
                    <a:gd name="T38" fmla="*/ 0 w 156"/>
                    <a:gd name="T39" fmla="*/ 0 h 206"/>
                    <a:gd name="T40" fmla="*/ 0 w 156"/>
                    <a:gd name="T41" fmla="*/ 0 h 206"/>
                    <a:gd name="T42" fmla="*/ 0 w 156"/>
                    <a:gd name="T43" fmla="*/ 0 h 206"/>
                    <a:gd name="T44" fmla="*/ 0 w 156"/>
                    <a:gd name="T45" fmla="*/ 0 h 206"/>
                    <a:gd name="T46" fmla="*/ 0 w 156"/>
                    <a:gd name="T47" fmla="*/ 0 h 206"/>
                    <a:gd name="T48" fmla="*/ 0 w 156"/>
                    <a:gd name="T49" fmla="*/ 0 h 206"/>
                    <a:gd name="T50" fmla="*/ 0 w 156"/>
                    <a:gd name="T51" fmla="*/ 0 h 206"/>
                    <a:gd name="T52" fmla="*/ 0 w 156"/>
                    <a:gd name="T53" fmla="*/ 0 h 206"/>
                    <a:gd name="T54" fmla="*/ 0 w 156"/>
                    <a:gd name="T55" fmla="*/ 0 h 206"/>
                    <a:gd name="T56" fmla="*/ 0 w 156"/>
                    <a:gd name="T57" fmla="*/ 0 h 206"/>
                    <a:gd name="T58" fmla="*/ 0 w 156"/>
                    <a:gd name="T59" fmla="*/ 0 h 206"/>
                    <a:gd name="T60" fmla="*/ 0 w 156"/>
                    <a:gd name="T61" fmla="*/ 0 h 206"/>
                    <a:gd name="T62" fmla="*/ 0 w 156"/>
                    <a:gd name="T63" fmla="*/ 0 h 20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56" h="206">
                      <a:moveTo>
                        <a:pt x="54" y="66"/>
                      </a:moveTo>
                      <a:cubicBezTo>
                        <a:pt x="58" y="63"/>
                        <a:pt x="64" y="63"/>
                        <a:pt x="66" y="58"/>
                      </a:cubicBezTo>
                      <a:cubicBezTo>
                        <a:pt x="67" y="56"/>
                        <a:pt x="67" y="53"/>
                        <a:pt x="68" y="52"/>
                      </a:cubicBezTo>
                      <a:cubicBezTo>
                        <a:pt x="71" y="49"/>
                        <a:pt x="80" y="44"/>
                        <a:pt x="80" y="44"/>
                      </a:cubicBezTo>
                      <a:cubicBezTo>
                        <a:pt x="113" y="55"/>
                        <a:pt x="85" y="29"/>
                        <a:pt x="106" y="22"/>
                      </a:cubicBezTo>
                      <a:cubicBezTo>
                        <a:pt x="110" y="17"/>
                        <a:pt x="108" y="9"/>
                        <a:pt x="112" y="4"/>
                      </a:cubicBezTo>
                      <a:cubicBezTo>
                        <a:pt x="115" y="1"/>
                        <a:pt x="124" y="0"/>
                        <a:pt x="124" y="0"/>
                      </a:cubicBezTo>
                      <a:cubicBezTo>
                        <a:pt x="138" y="14"/>
                        <a:pt x="126" y="23"/>
                        <a:pt x="150" y="28"/>
                      </a:cubicBezTo>
                      <a:cubicBezTo>
                        <a:pt x="156" y="36"/>
                        <a:pt x="154" y="39"/>
                        <a:pt x="146" y="44"/>
                      </a:cubicBezTo>
                      <a:cubicBezTo>
                        <a:pt x="141" y="52"/>
                        <a:pt x="135" y="61"/>
                        <a:pt x="126" y="64"/>
                      </a:cubicBezTo>
                      <a:cubicBezTo>
                        <a:pt x="118" y="75"/>
                        <a:pt x="128" y="83"/>
                        <a:pt x="132" y="94"/>
                      </a:cubicBezTo>
                      <a:cubicBezTo>
                        <a:pt x="129" y="103"/>
                        <a:pt x="135" y="105"/>
                        <a:pt x="142" y="110"/>
                      </a:cubicBezTo>
                      <a:cubicBezTo>
                        <a:pt x="145" y="119"/>
                        <a:pt x="141" y="120"/>
                        <a:pt x="146" y="128"/>
                      </a:cubicBezTo>
                      <a:cubicBezTo>
                        <a:pt x="142" y="139"/>
                        <a:pt x="135" y="133"/>
                        <a:pt x="128" y="128"/>
                      </a:cubicBezTo>
                      <a:cubicBezTo>
                        <a:pt x="116" y="132"/>
                        <a:pt x="122" y="136"/>
                        <a:pt x="116" y="146"/>
                      </a:cubicBezTo>
                      <a:cubicBezTo>
                        <a:pt x="113" y="151"/>
                        <a:pt x="108" y="152"/>
                        <a:pt x="104" y="156"/>
                      </a:cubicBezTo>
                      <a:cubicBezTo>
                        <a:pt x="107" y="167"/>
                        <a:pt x="112" y="191"/>
                        <a:pt x="100" y="198"/>
                      </a:cubicBezTo>
                      <a:cubicBezTo>
                        <a:pt x="96" y="200"/>
                        <a:pt x="92" y="200"/>
                        <a:pt x="88" y="202"/>
                      </a:cubicBezTo>
                      <a:cubicBezTo>
                        <a:pt x="86" y="203"/>
                        <a:pt x="84" y="205"/>
                        <a:pt x="82" y="206"/>
                      </a:cubicBezTo>
                      <a:cubicBezTo>
                        <a:pt x="80" y="205"/>
                        <a:pt x="77" y="204"/>
                        <a:pt x="76" y="202"/>
                      </a:cubicBezTo>
                      <a:cubicBezTo>
                        <a:pt x="74" y="198"/>
                        <a:pt x="76" y="191"/>
                        <a:pt x="72" y="190"/>
                      </a:cubicBezTo>
                      <a:cubicBezTo>
                        <a:pt x="68" y="189"/>
                        <a:pt x="60" y="186"/>
                        <a:pt x="60" y="186"/>
                      </a:cubicBezTo>
                      <a:cubicBezTo>
                        <a:pt x="53" y="188"/>
                        <a:pt x="49" y="192"/>
                        <a:pt x="42" y="194"/>
                      </a:cubicBezTo>
                      <a:cubicBezTo>
                        <a:pt x="34" y="189"/>
                        <a:pt x="37" y="183"/>
                        <a:pt x="28" y="186"/>
                      </a:cubicBezTo>
                      <a:cubicBezTo>
                        <a:pt x="12" y="181"/>
                        <a:pt x="19" y="161"/>
                        <a:pt x="10" y="148"/>
                      </a:cubicBezTo>
                      <a:cubicBezTo>
                        <a:pt x="5" y="121"/>
                        <a:pt x="11" y="147"/>
                        <a:pt x="4" y="130"/>
                      </a:cubicBezTo>
                      <a:cubicBezTo>
                        <a:pt x="2" y="126"/>
                        <a:pt x="0" y="118"/>
                        <a:pt x="0" y="118"/>
                      </a:cubicBezTo>
                      <a:cubicBezTo>
                        <a:pt x="2" y="95"/>
                        <a:pt x="0" y="83"/>
                        <a:pt x="20" y="96"/>
                      </a:cubicBezTo>
                      <a:cubicBezTo>
                        <a:pt x="23" y="105"/>
                        <a:pt x="23" y="110"/>
                        <a:pt x="32" y="104"/>
                      </a:cubicBezTo>
                      <a:cubicBezTo>
                        <a:pt x="35" y="95"/>
                        <a:pt x="29" y="88"/>
                        <a:pt x="34" y="80"/>
                      </a:cubicBezTo>
                      <a:cubicBezTo>
                        <a:pt x="36" y="76"/>
                        <a:pt x="48" y="73"/>
                        <a:pt x="52" y="70"/>
                      </a:cubicBezTo>
                      <a:cubicBezTo>
                        <a:pt x="57" y="63"/>
                        <a:pt x="58" y="62"/>
                        <a:pt x="54" y="66"/>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41" name="任意多边形 81996"/>
                <p:cNvSpPr>
                  <a:spLocks noChangeArrowheads="1"/>
                </p:cNvSpPr>
                <p:nvPr/>
              </p:nvSpPr>
              <p:spPr bwMode="auto">
                <a:xfrm>
                  <a:off x="4580" y="572"/>
                  <a:ext cx="47" cy="13"/>
                </a:xfrm>
                <a:custGeom>
                  <a:avLst/>
                  <a:gdLst>
                    <a:gd name="T0" fmla="*/ 0 w 109"/>
                    <a:gd name="T1" fmla="*/ 0 h 38"/>
                    <a:gd name="T2" fmla="*/ 0 w 109"/>
                    <a:gd name="T3" fmla="*/ 0 h 38"/>
                    <a:gd name="T4" fmla="*/ 0 w 109"/>
                    <a:gd name="T5" fmla="*/ 0 h 38"/>
                    <a:gd name="T6" fmla="*/ 0 w 109"/>
                    <a:gd name="T7" fmla="*/ 0 h 38"/>
                    <a:gd name="T8" fmla="*/ 0 w 109"/>
                    <a:gd name="T9" fmla="*/ 0 h 38"/>
                    <a:gd name="T10" fmla="*/ 0 w 109"/>
                    <a:gd name="T11" fmla="*/ 0 h 38"/>
                    <a:gd name="T12" fmla="*/ 0 w 109"/>
                    <a:gd name="T13" fmla="*/ 0 h 38"/>
                    <a:gd name="T14" fmla="*/ 0 w 109"/>
                    <a:gd name="T15" fmla="*/ 0 h 38"/>
                    <a:gd name="T16" fmla="*/ 0 w 109"/>
                    <a:gd name="T17" fmla="*/ 0 h 38"/>
                    <a:gd name="T18" fmla="*/ 0 w 109"/>
                    <a:gd name="T19" fmla="*/ 0 h 3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9" h="38">
                      <a:moveTo>
                        <a:pt x="4" y="32"/>
                      </a:moveTo>
                      <a:cubicBezTo>
                        <a:pt x="7" y="22"/>
                        <a:pt x="7" y="14"/>
                        <a:pt x="18" y="10"/>
                      </a:cubicBezTo>
                      <a:cubicBezTo>
                        <a:pt x="28" y="12"/>
                        <a:pt x="37" y="14"/>
                        <a:pt x="46" y="20"/>
                      </a:cubicBezTo>
                      <a:cubicBezTo>
                        <a:pt x="62" y="15"/>
                        <a:pt x="54" y="17"/>
                        <a:pt x="72" y="14"/>
                      </a:cubicBezTo>
                      <a:cubicBezTo>
                        <a:pt x="77" y="9"/>
                        <a:pt x="90" y="0"/>
                        <a:pt x="90" y="0"/>
                      </a:cubicBezTo>
                      <a:cubicBezTo>
                        <a:pt x="109" y="6"/>
                        <a:pt x="85" y="23"/>
                        <a:pt x="76" y="26"/>
                      </a:cubicBezTo>
                      <a:cubicBezTo>
                        <a:pt x="71" y="33"/>
                        <a:pt x="68" y="35"/>
                        <a:pt x="60" y="38"/>
                      </a:cubicBezTo>
                      <a:cubicBezTo>
                        <a:pt x="54" y="36"/>
                        <a:pt x="42" y="32"/>
                        <a:pt x="42" y="32"/>
                      </a:cubicBezTo>
                      <a:cubicBezTo>
                        <a:pt x="33" y="23"/>
                        <a:pt x="26" y="26"/>
                        <a:pt x="14" y="30"/>
                      </a:cubicBezTo>
                      <a:cubicBezTo>
                        <a:pt x="1" y="28"/>
                        <a:pt x="0" y="24"/>
                        <a:pt x="4" y="32"/>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42" name="任意多边形 81997"/>
                <p:cNvSpPr>
                  <a:spLocks noChangeArrowheads="1"/>
                </p:cNvSpPr>
                <p:nvPr/>
              </p:nvSpPr>
              <p:spPr bwMode="auto">
                <a:xfrm>
                  <a:off x="4578" y="588"/>
                  <a:ext cx="32" cy="34"/>
                </a:xfrm>
                <a:custGeom>
                  <a:avLst/>
                  <a:gdLst>
                    <a:gd name="T0" fmla="*/ 0 w 76"/>
                    <a:gd name="T1" fmla="*/ 0 h 104"/>
                    <a:gd name="T2" fmla="*/ 0 w 76"/>
                    <a:gd name="T3" fmla="*/ 0 h 104"/>
                    <a:gd name="T4" fmla="*/ 0 w 76"/>
                    <a:gd name="T5" fmla="*/ 0 h 104"/>
                    <a:gd name="T6" fmla="*/ 0 w 76"/>
                    <a:gd name="T7" fmla="*/ 0 h 104"/>
                    <a:gd name="T8" fmla="*/ 0 w 76"/>
                    <a:gd name="T9" fmla="*/ 0 h 104"/>
                    <a:gd name="T10" fmla="*/ 0 w 76"/>
                    <a:gd name="T11" fmla="*/ 0 h 104"/>
                    <a:gd name="T12" fmla="*/ 0 w 76"/>
                    <a:gd name="T13" fmla="*/ 0 h 104"/>
                    <a:gd name="T14" fmla="*/ 0 w 76"/>
                    <a:gd name="T15" fmla="*/ 0 h 104"/>
                    <a:gd name="T16" fmla="*/ 0 w 76"/>
                    <a:gd name="T17" fmla="*/ 0 h 104"/>
                    <a:gd name="T18" fmla="*/ 0 w 76"/>
                    <a:gd name="T19" fmla="*/ 0 h 104"/>
                    <a:gd name="T20" fmla="*/ 0 w 76"/>
                    <a:gd name="T21" fmla="*/ 0 h 104"/>
                    <a:gd name="T22" fmla="*/ 0 w 76"/>
                    <a:gd name="T23" fmla="*/ 0 h 104"/>
                    <a:gd name="T24" fmla="*/ 0 w 76"/>
                    <a:gd name="T25" fmla="*/ 0 h 104"/>
                    <a:gd name="T26" fmla="*/ 0 w 76"/>
                    <a:gd name="T27" fmla="*/ 0 h 104"/>
                    <a:gd name="T28" fmla="*/ 0 w 76"/>
                    <a:gd name="T29" fmla="*/ 0 h 104"/>
                    <a:gd name="T30" fmla="*/ 0 w 76"/>
                    <a:gd name="T31" fmla="*/ 0 h 104"/>
                    <a:gd name="T32" fmla="*/ 0 w 76"/>
                    <a:gd name="T33" fmla="*/ 0 h 104"/>
                    <a:gd name="T34" fmla="*/ 0 w 76"/>
                    <a:gd name="T35" fmla="*/ 0 h 10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76" h="104">
                      <a:moveTo>
                        <a:pt x="8" y="18"/>
                      </a:moveTo>
                      <a:cubicBezTo>
                        <a:pt x="10" y="8"/>
                        <a:pt x="9" y="3"/>
                        <a:pt x="18" y="0"/>
                      </a:cubicBezTo>
                      <a:cubicBezTo>
                        <a:pt x="28" y="3"/>
                        <a:pt x="25" y="12"/>
                        <a:pt x="34" y="18"/>
                      </a:cubicBezTo>
                      <a:cubicBezTo>
                        <a:pt x="46" y="16"/>
                        <a:pt x="51" y="8"/>
                        <a:pt x="62" y="4"/>
                      </a:cubicBezTo>
                      <a:cubicBezTo>
                        <a:pt x="76" y="9"/>
                        <a:pt x="56" y="31"/>
                        <a:pt x="46" y="34"/>
                      </a:cubicBezTo>
                      <a:cubicBezTo>
                        <a:pt x="51" y="56"/>
                        <a:pt x="43" y="29"/>
                        <a:pt x="54" y="48"/>
                      </a:cubicBezTo>
                      <a:cubicBezTo>
                        <a:pt x="56" y="52"/>
                        <a:pt x="58" y="60"/>
                        <a:pt x="58" y="60"/>
                      </a:cubicBezTo>
                      <a:cubicBezTo>
                        <a:pt x="55" y="68"/>
                        <a:pt x="54" y="71"/>
                        <a:pt x="46" y="74"/>
                      </a:cubicBezTo>
                      <a:cubicBezTo>
                        <a:pt x="38" y="71"/>
                        <a:pt x="37" y="68"/>
                        <a:pt x="34" y="60"/>
                      </a:cubicBezTo>
                      <a:cubicBezTo>
                        <a:pt x="33" y="50"/>
                        <a:pt x="32" y="33"/>
                        <a:pt x="22" y="48"/>
                      </a:cubicBezTo>
                      <a:cubicBezTo>
                        <a:pt x="25" y="60"/>
                        <a:pt x="23" y="53"/>
                        <a:pt x="28" y="68"/>
                      </a:cubicBezTo>
                      <a:cubicBezTo>
                        <a:pt x="29" y="70"/>
                        <a:pt x="30" y="74"/>
                        <a:pt x="30" y="74"/>
                      </a:cubicBezTo>
                      <a:cubicBezTo>
                        <a:pt x="24" y="84"/>
                        <a:pt x="22" y="93"/>
                        <a:pt x="20" y="104"/>
                      </a:cubicBezTo>
                      <a:cubicBezTo>
                        <a:pt x="17" y="103"/>
                        <a:pt x="14" y="104"/>
                        <a:pt x="12" y="102"/>
                      </a:cubicBezTo>
                      <a:cubicBezTo>
                        <a:pt x="9" y="99"/>
                        <a:pt x="8" y="90"/>
                        <a:pt x="8" y="90"/>
                      </a:cubicBezTo>
                      <a:cubicBezTo>
                        <a:pt x="13" y="75"/>
                        <a:pt x="14" y="64"/>
                        <a:pt x="0" y="54"/>
                      </a:cubicBezTo>
                      <a:cubicBezTo>
                        <a:pt x="1" y="46"/>
                        <a:pt x="1" y="38"/>
                        <a:pt x="2" y="30"/>
                      </a:cubicBezTo>
                      <a:cubicBezTo>
                        <a:pt x="2" y="27"/>
                        <a:pt x="13" y="2"/>
                        <a:pt x="8" y="18"/>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43" name="任意多边形 81998"/>
                <p:cNvSpPr>
                  <a:spLocks noChangeArrowheads="1"/>
                </p:cNvSpPr>
                <p:nvPr/>
              </p:nvSpPr>
              <p:spPr bwMode="auto">
                <a:xfrm>
                  <a:off x="4632" y="569"/>
                  <a:ext cx="16" cy="20"/>
                </a:xfrm>
                <a:custGeom>
                  <a:avLst/>
                  <a:gdLst>
                    <a:gd name="T0" fmla="*/ 0 w 37"/>
                    <a:gd name="T1" fmla="*/ 0 h 61"/>
                    <a:gd name="T2" fmla="*/ 0 w 37"/>
                    <a:gd name="T3" fmla="*/ 0 h 61"/>
                    <a:gd name="T4" fmla="*/ 0 w 37"/>
                    <a:gd name="T5" fmla="*/ 0 h 61"/>
                    <a:gd name="T6" fmla="*/ 0 w 37"/>
                    <a:gd name="T7" fmla="*/ 0 h 61"/>
                    <a:gd name="T8" fmla="*/ 0 w 37"/>
                    <a:gd name="T9" fmla="*/ 0 h 61"/>
                    <a:gd name="T10" fmla="*/ 0 w 37"/>
                    <a:gd name="T11" fmla="*/ 0 h 61"/>
                    <a:gd name="T12" fmla="*/ 0 w 37"/>
                    <a:gd name="T13" fmla="*/ 0 h 61"/>
                    <a:gd name="T14" fmla="*/ 0 w 37"/>
                    <a:gd name="T15" fmla="*/ 0 h 6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7" h="61">
                      <a:moveTo>
                        <a:pt x="3" y="28"/>
                      </a:moveTo>
                      <a:cubicBezTo>
                        <a:pt x="5" y="14"/>
                        <a:pt x="2" y="7"/>
                        <a:pt x="13" y="0"/>
                      </a:cubicBezTo>
                      <a:cubicBezTo>
                        <a:pt x="26" y="9"/>
                        <a:pt x="23" y="17"/>
                        <a:pt x="15" y="28"/>
                      </a:cubicBezTo>
                      <a:cubicBezTo>
                        <a:pt x="25" y="31"/>
                        <a:pt x="33" y="27"/>
                        <a:pt x="37" y="38"/>
                      </a:cubicBezTo>
                      <a:cubicBezTo>
                        <a:pt x="30" y="45"/>
                        <a:pt x="28" y="47"/>
                        <a:pt x="19" y="44"/>
                      </a:cubicBezTo>
                      <a:cubicBezTo>
                        <a:pt x="13" y="54"/>
                        <a:pt x="18" y="61"/>
                        <a:pt x="5" y="58"/>
                      </a:cubicBezTo>
                      <a:cubicBezTo>
                        <a:pt x="0" y="50"/>
                        <a:pt x="3" y="44"/>
                        <a:pt x="1" y="34"/>
                      </a:cubicBezTo>
                      <a:cubicBezTo>
                        <a:pt x="2" y="32"/>
                        <a:pt x="3" y="28"/>
                        <a:pt x="3" y="28"/>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44" name="任意多边形 81999"/>
                <p:cNvSpPr>
                  <a:spLocks noChangeArrowheads="1"/>
                </p:cNvSpPr>
                <p:nvPr/>
              </p:nvSpPr>
              <p:spPr bwMode="auto">
                <a:xfrm>
                  <a:off x="4636" y="600"/>
                  <a:ext cx="20" cy="10"/>
                </a:xfrm>
                <a:custGeom>
                  <a:avLst/>
                  <a:gdLst>
                    <a:gd name="T0" fmla="*/ 0 w 49"/>
                    <a:gd name="T1" fmla="*/ 0 h 29"/>
                    <a:gd name="T2" fmla="*/ 0 w 49"/>
                    <a:gd name="T3" fmla="*/ 0 h 29"/>
                    <a:gd name="T4" fmla="*/ 0 w 49"/>
                    <a:gd name="T5" fmla="*/ 0 h 29"/>
                    <a:gd name="T6" fmla="*/ 0 w 49"/>
                    <a:gd name="T7" fmla="*/ 0 h 29"/>
                    <a:gd name="T8" fmla="*/ 0 w 49"/>
                    <a:gd name="T9" fmla="*/ 0 h 29"/>
                    <a:gd name="T10" fmla="*/ 0 w 49"/>
                    <a:gd name="T11" fmla="*/ 0 h 2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9" h="29">
                      <a:moveTo>
                        <a:pt x="7" y="0"/>
                      </a:moveTo>
                      <a:cubicBezTo>
                        <a:pt x="15" y="6"/>
                        <a:pt x="19" y="2"/>
                        <a:pt x="29" y="0"/>
                      </a:cubicBezTo>
                      <a:cubicBezTo>
                        <a:pt x="45" y="5"/>
                        <a:pt x="40" y="3"/>
                        <a:pt x="49" y="16"/>
                      </a:cubicBezTo>
                      <a:cubicBezTo>
                        <a:pt x="46" y="29"/>
                        <a:pt x="42" y="21"/>
                        <a:pt x="35" y="14"/>
                      </a:cubicBezTo>
                      <a:cubicBezTo>
                        <a:pt x="26" y="15"/>
                        <a:pt x="12" y="19"/>
                        <a:pt x="3" y="16"/>
                      </a:cubicBezTo>
                      <a:cubicBezTo>
                        <a:pt x="0" y="6"/>
                        <a:pt x="7" y="10"/>
                        <a:pt x="7" y="0"/>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45" name="任意多边形 82000"/>
                <p:cNvSpPr>
                  <a:spLocks noChangeArrowheads="1"/>
                </p:cNvSpPr>
                <p:nvPr/>
              </p:nvSpPr>
              <p:spPr bwMode="auto">
                <a:xfrm>
                  <a:off x="4657" y="585"/>
                  <a:ext cx="26" cy="17"/>
                </a:xfrm>
                <a:custGeom>
                  <a:avLst/>
                  <a:gdLst>
                    <a:gd name="T0" fmla="*/ 0 w 61"/>
                    <a:gd name="T1" fmla="*/ 0 h 48"/>
                    <a:gd name="T2" fmla="*/ 0 w 61"/>
                    <a:gd name="T3" fmla="*/ 0 h 48"/>
                    <a:gd name="T4" fmla="*/ 0 w 61"/>
                    <a:gd name="T5" fmla="*/ 0 h 48"/>
                    <a:gd name="T6" fmla="*/ 0 w 61"/>
                    <a:gd name="T7" fmla="*/ 0 h 48"/>
                    <a:gd name="T8" fmla="*/ 0 w 61"/>
                    <a:gd name="T9" fmla="*/ 0 h 48"/>
                    <a:gd name="T10" fmla="*/ 0 w 61"/>
                    <a:gd name="T11" fmla="*/ 0 h 48"/>
                    <a:gd name="T12" fmla="*/ 0 w 61"/>
                    <a:gd name="T13" fmla="*/ 0 h 48"/>
                    <a:gd name="T14" fmla="*/ 0 w 61"/>
                    <a:gd name="T15" fmla="*/ 0 h 48"/>
                    <a:gd name="T16" fmla="*/ 0 w 61"/>
                    <a:gd name="T17" fmla="*/ 0 h 48"/>
                    <a:gd name="T18" fmla="*/ 0 w 61"/>
                    <a:gd name="T19" fmla="*/ 0 h 48"/>
                    <a:gd name="T20" fmla="*/ 0 w 61"/>
                    <a:gd name="T21" fmla="*/ 0 h 4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1" h="48">
                      <a:moveTo>
                        <a:pt x="21" y="38"/>
                      </a:moveTo>
                      <a:cubicBezTo>
                        <a:pt x="19" y="34"/>
                        <a:pt x="19" y="29"/>
                        <a:pt x="15" y="26"/>
                      </a:cubicBezTo>
                      <a:cubicBezTo>
                        <a:pt x="12" y="24"/>
                        <a:pt x="3" y="22"/>
                        <a:pt x="3" y="22"/>
                      </a:cubicBezTo>
                      <a:cubicBezTo>
                        <a:pt x="0" y="12"/>
                        <a:pt x="5" y="12"/>
                        <a:pt x="13" y="8"/>
                      </a:cubicBezTo>
                      <a:cubicBezTo>
                        <a:pt x="17" y="6"/>
                        <a:pt x="25" y="0"/>
                        <a:pt x="25" y="0"/>
                      </a:cubicBezTo>
                      <a:cubicBezTo>
                        <a:pt x="37" y="2"/>
                        <a:pt x="41" y="2"/>
                        <a:pt x="49" y="10"/>
                      </a:cubicBezTo>
                      <a:cubicBezTo>
                        <a:pt x="45" y="21"/>
                        <a:pt x="46" y="12"/>
                        <a:pt x="53" y="20"/>
                      </a:cubicBezTo>
                      <a:cubicBezTo>
                        <a:pt x="56" y="24"/>
                        <a:pt x="61" y="32"/>
                        <a:pt x="61" y="32"/>
                      </a:cubicBezTo>
                      <a:cubicBezTo>
                        <a:pt x="56" y="47"/>
                        <a:pt x="53" y="42"/>
                        <a:pt x="41" y="38"/>
                      </a:cubicBezTo>
                      <a:cubicBezTo>
                        <a:pt x="27" y="47"/>
                        <a:pt x="34" y="48"/>
                        <a:pt x="23" y="44"/>
                      </a:cubicBezTo>
                      <a:cubicBezTo>
                        <a:pt x="22" y="42"/>
                        <a:pt x="21" y="38"/>
                        <a:pt x="21" y="38"/>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46" name="任意多边形 82001"/>
                <p:cNvSpPr>
                  <a:spLocks noChangeArrowheads="1"/>
                </p:cNvSpPr>
                <p:nvPr/>
              </p:nvSpPr>
              <p:spPr bwMode="auto">
                <a:xfrm>
                  <a:off x="4664" y="593"/>
                  <a:ext cx="122" cy="61"/>
                </a:xfrm>
                <a:custGeom>
                  <a:avLst/>
                  <a:gdLst>
                    <a:gd name="T0" fmla="*/ 0 w 286"/>
                    <a:gd name="T1" fmla="*/ 0 h 182"/>
                    <a:gd name="T2" fmla="*/ 0 w 286"/>
                    <a:gd name="T3" fmla="*/ 0 h 182"/>
                    <a:gd name="T4" fmla="*/ 0 w 286"/>
                    <a:gd name="T5" fmla="*/ 0 h 182"/>
                    <a:gd name="T6" fmla="*/ 0 w 286"/>
                    <a:gd name="T7" fmla="*/ 0 h 182"/>
                    <a:gd name="T8" fmla="*/ 0 w 286"/>
                    <a:gd name="T9" fmla="*/ 0 h 182"/>
                    <a:gd name="T10" fmla="*/ 0 w 286"/>
                    <a:gd name="T11" fmla="*/ 0 h 182"/>
                    <a:gd name="T12" fmla="*/ 0 w 286"/>
                    <a:gd name="T13" fmla="*/ 0 h 182"/>
                    <a:gd name="T14" fmla="*/ 0 w 286"/>
                    <a:gd name="T15" fmla="*/ 0 h 182"/>
                    <a:gd name="T16" fmla="*/ 0 w 286"/>
                    <a:gd name="T17" fmla="*/ 0 h 182"/>
                    <a:gd name="T18" fmla="*/ 0 w 286"/>
                    <a:gd name="T19" fmla="*/ 0 h 182"/>
                    <a:gd name="T20" fmla="*/ 0 w 286"/>
                    <a:gd name="T21" fmla="*/ 0 h 182"/>
                    <a:gd name="T22" fmla="*/ 0 w 286"/>
                    <a:gd name="T23" fmla="*/ 0 h 182"/>
                    <a:gd name="T24" fmla="*/ 0 w 286"/>
                    <a:gd name="T25" fmla="*/ 0 h 182"/>
                    <a:gd name="T26" fmla="*/ 0 w 286"/>
                    <a:gd name="T27" fmla="*/ 0 h 182"/>
                    <a:gd name="T28" fmla="*/ 0 w 286"/>
                    <a:gd name="T29" fmla="*/ 0 h 182"/>
                    <a:gd name="T30" fmla="*/ 0 w 286"/>
                    <a:gd name="T31" fmla="*/ 0 h 182"/>
                    <a:gd name="T32" fmla="*/ 0 w 286"/>
                    <a:gd name="T33" fmla="*/ 0 h 182"/>
                    <a:gd name="T34" fmla="*/ 0 w 286"/>
                    <a:gd name="T35" fmla="*/ 0 h 182"/>
                    <a:gd name="T36" fmla="*/ 0 w 286"/>
                    <a:gd name="T37" fmla="*/ 0 h 182"/>
                    <a:gd name="T38" fmla="*/ 0 w 286"/>
                    <a:gd name="T39" fmla="*/ 0 h 182"/>
                    <a:gd name="T40" fmla="*/ 0 w 286"/>
                    <a:gd name="T41" fmla="*/ 0 h 182"/>
                    <a:gd name="T42" fmla="*/ 0 w 286"/>
                    <a:gd name="T43" fmla="*/ 0 h 182"/>
                    <a:gd name="T44" fmla="*/ 0 w 286"/>
                    <a:gd name="T45" fmla="*/ 0 h 182"/>
                    <a:gd name="T46" fmla="*/ 0 w 286"/>
                    <a:gd name="T47" fmla="*/ 0 h 182"/>
                    <a:gd name="T48" fmla="*/ 0 w 286"/>
                    <a:gd name="T49" fmla="*/ 0 h 182"/>
                    <a:gd name="T50" fmla="*/ 0 w 286"/>
                    <a:gd name="T51" fmla="*/ 0 h 182"/>
                    <a:gd name="T52" fmla="*/ 0 w 286"/>
                    <a:gd name="T53" fmla="*/ 0 h 182"/>
                    <a:gd name="T54" fmla="*/ 0 w 286"/>
                    <a:gd name="T55" fmla="*/ 0 h 182"/>
                    <a:gd name="T56" fmla="*/ 0 w 286"/>
                    <a:gd name="T57" fmla="*/ 0 h 182"/>
                    <a:gd name="T58" fmla="*/ 0 w 286"/>
                    <a:gd name="T59" fmla="*/ 0 h 182"/>
                    <a:gd name="T60" fmla="*/ 0 w 286"/>
                    <a:gd name="T61" fmla="*/ 0 h 182"/>
                    <a:gd name="T62" fmla="*/ 0 w 286"/>
                    <a:gd name="T63" fmla="*/ 0 h 182"/>
                    <a:gd name="T64" fmla="*/ 0 w 286"/>
                    <a:gd name="T65" fmla="*/ 0 h 182"/>
                    <a:gd name="T66" fmla="*/ 0 w 286"/>
                    <a:gd name="T67" fmla="*/ 0 h 182"/>
                    <a:gd name="T68" fmla="*/ 0 w 286"/>
                    <a:gd name="T69" fmla="*/ 0 h 182"/>
                    <a:gd name="T70" fmla="*/ 0 w 286"/>
                    <a:gd name="T71" fmla="*/ 0 h 182"/>
                    <a:gd name="T72" fmla="*/ 0 w 286"/>
                    <a:gd name="T73" fmla="*/ 0 h 182"/>
                    <a:gd name="T74" fmla="*/ 0 w 286"/>
                    <a:gd name="T75" fmla="*/ 0 h 182"/>
                    <a:gd name="T76" fmla="*/ 0 w 286"/>
                    <a:gd name="T77" fmla="*/ 0 h 182"/>
                    <a:gd name="T78" fmla="*/ 0 w 286"/>
                    <a:gd name="T79" fmla="*/ 0 h 182"/>
                    <a:gd name="T80" fmla="*/ 0 w 286"/>
                    <a:gd name="T81" fmla="*/ 0 h 182"/>
                    <a:gd name="T82" fmla="*/ 0 w 286"/>
                    <a:gd name="T83" fmla="*/ 0 h 182"/>
                    <a:gd name="T84" fmla="*/ 0 w 286"/>
                    <a:gd name="T85" fmla="*/ 0 h 182"/>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286" h="182">
                      <a:moveTo>
                        <a:pt x="46" y="28"/>
                      </a:moveTo>
                      <a:cubicBezTo>
                        <a:pt x="41" y="14"/>
                        <a:pt x="46" y="17"/>
                        <a:pt x="36" y="14"/>
                      </a:cubicBezTo>
                      <a:cubicBezTo>
                        <a:pt x="31" y="17"/>
                        <a:pt x="26" y="30"/>
                        <a:pt x="26" y="30"/>
                      </a:cubicBezTo>
                      <a:cubicBezTo>
                        <a:pt x="12" y="25"/>
                        <a:pt x="19" y="21"/>
                        <a:pt x="0" y="24"/>
                      </a:cubicBezTo>
                      <a:cubicBezTo>
                        <a:pt x="2" y="33"/>
                        <a:pt x="2" y="37"/>
                        <a:pt x="10" y="42"/>
                      </a:cubicBezTo>
                      <a:cubicBezTo>
                        <a:pt x="12" y="49"/>
                        <a:pt x="14" y="55"/>
                        <a:pt x="16" y="62"/>
                      </a:cubicBezTo>
                      <a:cubicBezTo>
                        <a:pt x="24" y="59"/>
                        <a:pt x="27" y="57"/>
                        <a:pt x="24" y="48"/>
                      </a:cubicBezTo>
                      <a:cubicBezTo>
                        <a:pt x="26" y="47"/>
                        <a:pt x="28" y="43"/>
                        <a:pt x="30" y="44"/>
                      </a:cubicBezTo>
                      <a:cubicBezTo>
                        <a:pt x="48" y="48"/>
                        <a:pt x="36" y="52"/>
                        <a:pt x="48" y="56"/>
                      </a:cubicBezTo>
                      <a:cubicBezTo>
                        <a:pt x="74" y="65"/>
                        <a:pt x="47" y="56"/>
                        <a:pt x="70" y="62"/>
                      </a:cubicBezTo>
                      <a:cubicBezTo>
                        <a:pt x="77" y="64"/>
                        <a:pt x="88" y="72"/>
                        <a:pt x="88" y="72"/>
                      </a:cubicBezTo>
                      <a:cubicBezTo>
                        <a:pt x="96" y="84"/>
                        <a:pt x="102" y="87"/>
                        <a:pt x="106" y="102"/>
                      </a:cubicBezTo>
                      <a:cubicBezTo>
                        <a:pt x="105" y="109"/>
                        <a:pt x="106" y="115"/>
                        <a:pt x="104" y="122"/>
                      </a:cubicBezTo>
                      <a:cubicBezTo>
                        <a:pt x="103" y="126"/>
                        <a:pt x="94" y="132"/>
                        <a:pt x="98" y="134"/>
                      </a:cubicBezTo>
                      <a:cubicBezTo>
                        <a:pt x="106" y="137"/>
                        <a:pt x="122" y="128"/>
                        <a:pt x="122" y="128"/>
                      </a:cubicBezTo>
                      <a:cubicBezTo>
                        <a:pt x="130" y="131"/>
                        <a:pt x="133" y="135"/>
                        <a:pt x="140" y="140"/>
                      </a:cubicBezTo>
                      <a:cubicBezTo>
                        <a:pt x="148" y="145"/>
                        <a:pt x="159" y="145"/>
                        <a:pt x="168" y="148"/>
                      </a:cubicBezTo>
                      <a:cubicBezTo>
                        <a:pt x="170" y="147"/>
                        <a:pt x="173" y="148"/>
                        <a:pt x="174" y="146"/>
                      </a:cubicBezTo>
                      <a:cubicBezTo>
                        <a:pt x="176" y="142"/>
                        <a:pt x="164" y="136"/>
                        <a:pt x="168" y="134"/>
                      </a:cubicBezTo>
                      <a:cubicBezTo>
                        <a:pt x="171" y="132"/>
                        <a:pt x="175" y="135"/>
                        <a:pt x="178" y="136"/>
                      </a:cubicBezTo>
                      <a:cubicBezTo>
                        <a:pt x="182" y="131"/>
                        <a:pt x="186" y="118"/>
                        <a:pt x="186" y="118"/>
                      </a:cubicBezTo>
                      <a:cubicBezTo>
                        <a:pt x="189" y="119"/>
                        <a:pt x="199" y="120"/>
                        <a:pt x="202" y="122"/>
                      </a:cubicBezTo>
                      <a:cubicBezTo>
                        <a:pt x="206" y="124"/>
                        <a:pt x="214" y="130"/>
                        <a:pt x="214" y="130"/>
                      </a:cubicBezTo>
                      <a:cubicBezTo>
                        <a:pt x="224" y="145"/>
                        <a:pt x="228" y="158"/>
                        <a:pt x="244" y="168"/>
                      </a:cubicBezTo>
                      <a:cubicBezTo>
                        <a:pt x="250" y="172"/>
                        <a:pt x="262" y="178"/>
                        <a:pt x="262" y="178"/>
                      </a:cubicBezTo>
                      <a:cubicBezTo>
                        <a:pt x="265" y="178"/>
                        <a:pt x="286" y="182"/>
                        <a:pt x="284" y="170"/>
                      </a:cubicBezTo>
                      <a:cubicBezTo>
                        <a:pt x="283" y="164"/>
                        <a:pt x="268" y="160"/>
                        <a:pt x="268" y="160"/>
                      </a:cubicBezTo>
                      <a:cubicBezTo>
                        <a:pt x="261" y="150"/>
                        <a:pt x="270" y="143"/>
                        <a:pt x="256" y="138"/>
                      </a:cubicBezTo>
                      <a:cubicBezTo>
                        <a:pt x="254" y="136"/>
                        <a:pt x="251" y="135"/>
                        <a:pt x="250" y="132"/>
                      </a:cubicBezTo>
                      <a:cubicBezTo>
                        <a:pt x="248" y="129"/>
                        <a:pt x="250" y="125"/>
                        <a:pt x="248" y="122"/>
                      </a:cubicBezTo>
                      <a:cubicBezTo>
                        <a:pt x="246" y="118"/>
                        <a:pt x="240" y="118"/>
                        <a:pt x="236" y="116"/>
                      </a:cubicBezTo>
                      <a:cubicBezTo>
                        <a:pt x="230" y="107"/>
                        <a:pt x="227" y="100"/>
                        <a:pt x="240" y="96"/>
                      </a:cubicBezTo>
                      <a:cubicBezTo>
                        <a:pt x="236" y="83"/>
                        <a:pt x="236" y="84"/>
                        <a:pt x="220" y="86"/>
                      </a:cubicBezTo>
                      <a:cubicBezTo>
                        <a:pt x="209" y="82"/>
                        <a:pt x="208" y="82"/>
                        <a:pt x="210" y="70"/>
                      </a:cubicBezTo>
                      <a:cubicBezTo>
                        <a:pt x="207" y="60"/>
                        <a:pt x="199" y="57"/>
                        <a:pt x="190" y="54"/>
                      </a:cubicBezTo>
                      <a:cubicBezTo>
                        <a:pt x="181" y="45"/>
                        <a:pt x="181" y="42"/>
                        <a:pt x="168" y="38"/>
                      </a:cubicBezTo>
                      <a:cubicBezTo>
                        <a:pt x="164" y="37"/>
                        <a:pt x="156" y="34"/>
                        <a:pt x="156" y="34"/>
                      </a:cubicBezTo>
                      <a:cubicBezTo>
                        <a:pt x="146" y="24"/>
                        <a:pt x="134" y="21"/>
                        <a:pt x="120" y="16"/>
                      </a:cubicBezTo>
                      <a:cubicBezTo>
                        <a:pt x="113" y="14"/>
                        <a:pt x="108" y="8"/>
                        <a:pt x="102" y="4"/>
                      </a:cubicBezTo>
                      <a:cubicBezTo>
                        <a:pt x="100" y="3"/>
                        <a:pt x="96" y="0"/>
                        <a:pt x="96" y="0"/>
                      </a:cubicBezTo>
                      <a:cubicBezTo>
                        <a:pt x="83" y="2"/>
                        <a:pt x="79" y="1"/>
                        <a:pt x="70" y="10"/>
                      </a:cubicBezTo>
                      <a:cubicBezTo>
                        <a:pt x="67" y="19"/>
                        <a:pt x="63" y="27"/>
                        <a:pt x="56" y="32"/>
                      </a:cubicBezTo>
                      <a:cubicBezTo>
                        <a:pt x="49" y="30"/>
                        <a:pt x="52" y="31"/>
                        <a:pt x="46" y="28"/>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47" name="任意多边形 82002"/>
                <p:cNvSpPr>
                  <a:spLocks noChangeArrowheads="1"/>
                </p:cNvSpPr>
                <p:nvPr/>
              </p:nvSpPr>
              <p:spPr bwMode="auto">
                <a:xfrm>
                  <a:off x="4770" y="599"/>
                  <a:ext cx="33" cy="26"/>
                </a:xfrm>
                <a:custGeom>
                  <a:avLst/>
                  <a:gdLst>
                    <a:gd name="T0" fmla="*/ 0 w 78"/>
                    <a:gd name="T1" fmla="*/ 0 h 78"/>
                    <a:gd name="T2" fmla="*/ 0 w 78"/>
                    <a:gd name="T3" fmla="*/ 0 h 78"/>
                    <a:gd name="T4" fmla="*/ 0 w 78"/>
                    <a:gd name="T5" fmla="*/ 0 h 78"/>
                    <a:gd name="T6" fmla="*/ 0 w 78"/>
                    <a:gd name="T7" fmla="*/ 0 h 78"/>
                    <a:gd name="T8" fmla="*/ 0 w 78"/>
                    <a:gd name="T9" fmla="*/ 0 h 78"/>
                    <a:gd name="T10" fmla="*/ 0 w 78"/>
                    <a:gd name="T11" fmla="*/ 0 h 78"/>
                    <a:gd name="T12" fmla="*/ 0 w 78"/>
                    <a:gd name="T13" fmla="*/ 0 h 78"/>
                    <a:gd name="T14" fmla="*/ 0 w 78"/>
                    <a:gd name="T15" fmla="*/ 0 h 78"/>
                    <a:gd name="T16" fmla="*/ 0 w 78"/>
                    <a:gd name="T17" fmla="*/ 0 h 78"/>
                    <a:gd name="T18" fmla="*/ 0 w 78"/>
                    <a:gd name="T19" fmla="*/ 0 h 78"/>
                    <a:gd name="T20" fmla="*/ 0 w 78"/>
                    <a:gd name="T21" fmla="*/ 0 h 78"/>
                    <a:gd name="T22" fmla="*/ 0 w 78"/>
                    <a:gd name="T23" fmla="*/ 0 h 7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78" h="78">
                      <a:moveTo>
                        <a:pt x="1" y="58"/>
                      </a:moveTo>
                      <a:cubicBezTo>
                        <a:pt x="6" y="44"/>
                        <a:pt x="18" y="57"/>
                        <a:pt x="27" y="60"/>
                      </a:cubicBezTo>
                      <a:cubicBezTo>
                        <a:pt x="35" y="57"/>
                        <a:pt x="38" y="52"/>
                        <a:pt x="45" y="48"/>
                      </a:cubicBezTo>
                      <a:cubicBezTo>
                        <a:pt x="48" y="40"/>
                        <a:pt x="51" y="36"/>
                        <a:pt x="57" y="30"/>
                      </a:cubicBezTo>
                      <a:cubicBezTo>
                        <a:pt x="55" y="23"/>
                        <a:pt x="43" y="14"/>
                        <a:pt x="43" y="14"/>
                      </a:cubicBezTo>
                      <a:cubicBezTo>
                        <a:pt x="33" y="0"/>
                        <a:pt x="30" y="1"/>
                        <a:pt x="43" y="4"/>
                      </a:cubicBezTo>
                      <a:cubicBezTo>
                        <a:pt x="54" y="11"/>
                        <a:pt x="58" y="22"/>
                        <a:pt x="71" y="26"/>
                      </a:cubicBezTo>
                      <a:cubicBezTo>
                        <a:pt x="78" y="37"/>
                        <a:pt x="78" y="46"/>
                        <a:pt x="67" y="54"/>
                      </a:cubicBezTo>
                      <a:cubicBezTo>
                        <a:pt x="51" y="49"/>
                        <a:pt x="53" y="71"/>
                        <a:pt x="33" y="78"/>
                      </a:cubicBezTo>
                      <a:cubicBezTo>
                        <a:pt x="16" y="72"/>
                        <a:pt x="25" y="76"/>
                        <a:pt x="9" y="66"/>
                      </a:cubicBezTo>
                      <a:cubicBezTo>
                        <a:pt x="7" y="65"/>
                        <a:pt x="3" y="62"/>
                        <a:pt x="3" y="62"/>
                      </a:cubicBezTo>
                      <a:cubicBezTo>
                        <a:pt x="0" y="54"/>
                        <a:pt x="13" y="42"/>
                        <a:pt x="1" y="58"/>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48" name="任意多边形 82003"/>
                <p:cNvSpPr>
                  <a:spLocks noChangeArrowheads="1"/>
                </p:cNvSpPr>
                <p:nvPr/>
              </p:nvSpPr>
              <p:spPr bwMode="auto">
                <a:xfrm>
                  <a:off x="4840" y="544"/>
                  <a:ext cx="8" cy="6"/>
                </a:xfrm>
                <a:custGeom>
                  <a:avLst/>
                  <a:gdLst>
                    <a:gd name="T0" fmla="*/ 0 w 17"/>
                    <a:gd name="T1" fmla="*/ 0 h 18"/>
                    <a:gd name="T2" fmla="*/ 0 w 17"/>
                    <a:gd name="T3" fmla="*/ 0 h 18"/>
                    <a:gd name="T4" fmla="*/ 0 w 17"/>
                    <a:gd name="T5" fmla="*/ 0 h 18"/>
                    <a:gd name="T6" fmla="*/ 0 60000 65536"/>
                    <a:gd name="T7" fmla="*/ 0 60000 65536"/>
                    <a:gd name="T8" fmla="*/ 0 60000 65536"/>
                  </a:gdLst>
                  <a:ahLst/>
                  <a:cxnLst>
                    <a:cxn ang="T6">
                      <a:pos x="T0" y="T1"/>
                    </a:cxn>
                    <a:cxn ang="T7">
                      <a:pos x="T2" y="T3"/>
                    </a:cxn>
                    <a:cxn ang="T8">
                      <a:pos x="T4" y="T5"/>
                    </a:cxn>
                  </a:cxnLst>
                  <a:rect l="0" t="0" r="r" b="b"/>
                  <a:pathLst>
                    <a:path w="17" h="18">
                      <a:moveTo>
                        <a:pt x="3" y="4"/>
                      </a:moveTo>
                      <a:cubicBezTo>
                        <a:pt x="17" y="7"/>
                        <a:pt x="16" y="18"/>
                        <a:pt x="3" y="14"/>
                      </a:cubicBezTo>
                      <a:cubicBezTo>
                        <a:pt x="0" y="6"/>
                        <a:pt x="7" y="0"/>
                        <a:pt x="3" y="4"/>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49" name="任意多边形 82004"/>
                <p:cNvSpPr>
                  <a:spLocks noChangeArrowheads="1"/>
                </p:cNvSpPr>
                <p:nvPr/>
              </p:nvSpPr>
              <p:spPr bwMode="auto">
                <a:xfrm>
                  <a:off x="4747" y="494"/>
                  <a:ext cx="8" cy="5"/>
                </a:xfrm>
                <a:custGeom>
                  <a:avLst/>
                  <a:gdLst>
                    <a:gd name="T0" fmla="*/ 0 w 20"/>
                    <a:gd name="T1" fmla="*/ 0 h 15"/>
                    <a:gd name="T2" fmla="*/ 0 w 20"/>
                    <a:gd name="T3" fmla="*/ 0 h 15"/>
                    <a:gd name="T4" fmla="*/ 0 w 20"/>
                    <a:gd name="T5" fmla="*/ 0 h 15"/>
                    <a:gd name="T6" fmla="*/ 0 w 20"/>
                    <a:gd name="T7" fmla="*/ 0 h 1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 h="15">
                      <a:moveTo>
                        <a:pt x="7" y="12"/>
                      </a:moveTo>
                      <a:cubicBezTo>
                        <a:pt x="0" y="1"/>
                        <a:pt x="6" y="0"/>
                        <a:pt x="17" y="2"/>
                      </a:cubicBezTo>
                      <a:cubicBezTo>
                        <a:pt x="20" y="10"/>
                        <a:pt x="18" y="15"/>
                        <a:pt x="9" y="12"/>
                      </a:cubicBezTo>
                      <a:cubicBezTo>
                        <a:pt x="4" y="4"/>
                        <a:pt x="4" y="4"/>
                        <a:pt x="7" y="12"/>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50" name="任意多边形 82005"/>
                <p:cNvSpPr>
                  <a:spLocks noChangeArrowheads="1"/>
                </p:cNvSpPr>
                <p:nvPr/>
              </p:nvSpPr>
              <p:spPr bwMode="auto">
                <a:xfrm>
                  <a:off x="4676" y="536"/>
                  <a:ext cx="8" cy="5"/>
                </a:xfrm>
                <a:custGeom>
                  <a:avLst/>
                  <a:gdLst>
                    <a:gd name="T0" fmla="*/ 0 w 20"/>
                    <a:gd name="T1" fmla="*/ 0 h 15"/>
                    <a:gd name="T2" fmla="*/ 0 w 20"/>
                    <a:gd name="T3" fmla="*/ 0 h 15"/>
                    <a:gd name="T4" fmla="*/ 0 w 20"/>
                    <a:gd name="T5" fmla="*/ 0 h 15"/>
                    <a:gd name="T6" fmla="*/ 0 w 20"/>
                    <a:gd name="T7" fmla="*/ 0 h 1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 h="15">
                      <a:moveTo>
                        <a:pt x="7" y="12"/>
                      </a:moveTo>
                      <a:cubicBezTo>
                        <a:pt x="0" y="2"/>
                        <a:pt x="3" y="0"/>
                        <a:pt x="15" y="2"/>
                      </a:cubicBezTo>
                      <a:cubicBezTo>
                        <a:pt x="16" y="4"/>
                        <a:pt x="20" y="12"/>
                        <a:pt x="15" y="14"/>
                      </a:cubicBezTo>
                      <a:cubicBezTo>
                        <a:pt x="12" y="15"/>
                        <a:pt x="7" y="12"/>
                        <a:pt x="7" y="12"/>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51" name="任意多边形 82006"/>
                <p:cNvSpPr>
                  <a:spLocks noChangeArrowheads="1"/>
                </p:cNvSpPr>
                <p:nvPr/>
              </p:nvSpPr>
              <p:spPr bwMode="auto">
                <a:xfrm>
                  <a:off x="4598" y="523"/>
                  <a:ext cx="34" cy="27"/>
                </a:xfrm>
                <a:custGeom>
                  <a:avLst/>
                  <a:gdLst>
                    <a:gd name="T0" fmla="*/ 0 w 80"/>
                    <a:gd name="T1" fmla="*/ 0 h 80"/>
                    <a:gd name="T2" fmla="*/ 0 w 80"/>
                    <a:gd name="T3" fmla="*/ 0 h 80"/>
                    <a:gd name="T4" fmla="*/ 0 w 80"/>
                    <a:gd name="T5" fmla="*/ 0 h 80"/>
                    <a:gd name="T6" fmla="*/ 0 w 80"/>
                    <a:gd name="T7" fmla="*/ 0 h 80"/>
                    <a:gd name="T8" fmla="*/ 0 w 80"/>
                    <a:gd name="T9" fmla="*/ 0 h 80"/>
                    <a:gd name="T10" fmla="*/ 0 w 80"/>
                    <a:gd name="T11" fmla="*/ 0 h 80"/>
                    <a:gd name="T12" fmla="*/ 0 w 80"/>
                    <a:gd name="T13" fmla="*/ 0 h 80"/>
                    <a:gd name="T14" fmla="*/ 0 w 80"/>
                    <a:gd name="T15" fmla="*/ 0 h 80"/>
                    <a:gd name="T16" fmla="*/ 0 w 80"/>
                    <a:gd name="T17" fmla="*/ 0 h 80"/>
                    <a:gd name="T18" fmla="*/ 0 w 80"/>
                    <a:gd name="T19" fmla="*/ 0 h 80"/>
                    <a:gd name="T20" fmla="*/ 0 w 80"/>
                    <a:gd name="T21" fmla="*/ 0 h 80"/>
                    <a:gd name="T22" fmla="*/ 0 w 80"/>
                    <a:gd name="T23" fmla="*/ 0 h 80"/>
                    <a:gd name="T24" fmla="*/ 0 w 80"/>
                    <a:gd name="T25" fmla="*/ 0 h 80"/>
                    <a:gd name="T26" fmla="*/ 0 w 80"/>
                    <a:gd name="T27" fmla="*/ 0 h 80"/>
                    <a:gd name="T28" fmla="*/ 0 w 80"/>
                    <a:gd name="T29" fmla="*/ 0 h 8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80" h="80">
                      <a:moveTo>
                        <a:pt x="0" y="50"/>
                      </a:moveTo>
                      <a:cubicBezTo>
                        <a:pt x="1" y="47"/>
                        <a:pt x="12" y="25"/>
                        <a:pt x="14" y="24"/>
                      </a:cubicBezTo>
                      <a:cubicBezTo>
                        <a:pt x="17" y="22"/>
                        <a:pt x="26" y="20"/>
                        <a:pt x="26" y="20"/>
                      </a:cubicBezTo>
                      <a:cubicBezTo>
                        <a:pt x="34" y="23"/>
                        <a:pt x="40" y="21"/>
                        <a:pt x="48" y="18"/>
                      </a:cubicBezTo>
                      <a:cubicBezTo>
                        <a:pt x="52" y="12"/>
                        <a:pt x="54" y="6"/>
                        <a:pt x="58" y="0"/>
                      </a:cubicBezTo>
                      <a:cubicBezTo>
                        <a:pt x="70" y="4"/>
                        <a:pt x="76" y="28"/>
                        <a:pt x="80" y="40"/>
                      </a:cubicBezTo>
                      <a:cubicBezTo>
                        <a:pt x="75" y="54"/>
                        <a:pt x="80" y="50"/>
                        <a:pt x="70" y="56"/>
                      </a:cubicBezTo>
                      <a:cubicBezTo>
                        <a:pt x="61" y="53"/>
                        <a:pt x="59" y="54"/>
                        <a:pt x="54" y="62"/>
                      </a:cubicBezTo>
                      <a:cubicBezTo>
                        <a:pt x="57" y="71"/>
                        <a:pt x="56" y="75"/>
                        <a:pt x="48" y="80"/>
                      </a:cubicBezTo>
                      <a:cubicBezTo>
                        <a:pt x="40" y="77"/>
                        <a:pt x="39" y="72"/>
                        <a:pt x="32" y="68"/>
                      </a:cubicBezTo>
                      <a:cubicBezTo>
                        <a:pt x="26" y="59"/>
                        <a:pt x="30" y="57"/>
                        <a:pt x="38" y="52"/>
                      </a:cubicBezTo>
                      <a:cubicBezTo>
                        <a:pt x="41" y="42"/>
                        <a:pt x="39" y="34"/>
                        <a:pt x="30" y="28"/>
                      </a:cubicBezTo>
                      <a:cubicBezTo>
                        <a:pt x="20" y="31"/>
                        <a:pt x="30" y="40"/>
                        <a:pt x="20" y="48"/>
                      </a:cubicBezTo>
                      <a:cubicBezTo>
                        <a:pt x="16" y="51"/>
                        <a:pt x="8" y="56"/>
                        <a:pt x="8" y="56"/>
                      </a:cubicBezTo>
                      <a:cubicBezTo>
                        <a:pt x="2" y="50"/>
                        <a:pt x="5" y="50"/>
                        <a:pt x="0" y="50"/>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52" name="任意多边形 82007"/>
                <p:cNvSpPr>
                  <a:spLocks noChangeArrowheads="1"/>
                </p:cNvSpPr>
                <p:nvPr/>
              </p:nvSpPr>
              <p:spPr bwMode="auto">
                <a:xfrm>
                  <a:off x="4587" y="466"/>
                  <a:ext cx="40" cy="58"/>
                </a:xfrm>
                <a:custGeom>
                  <a:avLst/>
                  <a:gdLst>
                    <a:gd name="T0" fmla="*/ 0 w 94"/>
                    <a:gd name="T1" fmla="*/ 0 h 174"/>
                    <a:gd name="T2" fmla="*/ 0 w 94"/>
                    <a:gd name="T3" fmla="*/ 0 h 174"/>
                    <a:gd name="T4" fmla="*/ 0 w 94"/>
                    <a:gd name="T5" fmla="*/ 0 h 174"/>
                    <a:gd name="T6" fmla="*/ 0 w 94"/>
                    <a:gd name="T7" fmla="*/ 0 h 174"/>
                    <a:gd name="T8" fmla="*/ 0 w 94"/>
                    <a:gd name="T9" fmla="*/ 0 h 174"/>
                    <a:gd name="T10" fmla="*/ 0 w 94"/>
                    <a:gd name="T11" fmla="*/ 0 h 174"/>
                    <a:gd name="T12" fmla="*/ 0 w 94"/>
                    <a:gd name="T13" fmla="*/ 0 h 174"/>
                    <a:gd name="T14" fmla="*/ 0 w 94"/>
                    <a:gd name="T15" fmla="*/ 0 h 174"/>
                    <a:gd name="T16" fmla="*/ 0 w 94"/>
                    <a:gd name="T17" fmla="*/ 0 h 174"/>
                    <a:gd name="T18" fmla="*/ 0 w 94"/>
                    <a:gd name="T19" fmla="*/ 0 h 174"/>
                    <a:gd name="T20" fmla="*/ 0 w 94"/>
                    <a:gd name="T21" fmla="*/ 0 h 174"/>
                    <a:gd name="T22" fmla="*/ 0 w 94"/>
                    <a:gd name="T23" fmla="*/ 0 h 174"/>
                    <a:gd name="T24" fmla="*/ 0 w 94"/>
                    <a:gd name="T25" fmla="*/ 0 h 174"/>
                    <a:gd name="T26" fmla="*/ 0 w 94"/>
                    <a:gd name="T27" fmla="*/ 0 h 174"/>
                    <a:gd name="T28" fmla="*/ 0 w 94"/>
                    <a:gd name="T29" fmla="*/ 0 h 174"/>
                    <a:gd name="T30" fmla="*/ 0 w 94"/>
                    <a:gd name="T31" fmla="*/ 0 h 174"/>
                    <a:gd name="T32" fmla="*/ 0 w 94"/>
                    <a:gd name="T33" fmla="*/ 0 h 174"/>
                    <a:gd name="T34" fmla="*/ 0 w 94"/>
                    <a:gd name="T35" fmla="*/ 0 h 174"/>
                    <a:gd name="T36" fmla="*/ 0 w 94"/>
                    <a:gd name="T37" fmla="*/ 0 h 174"/>
                    <a:gd name="T38" fmla="*/ 0 w 94"/>
                    <a:gd name="T39" fmla="*/ 0 h 174"/>
                    <a:gd name="T40" fmla="*/ 0 w 94"/>
                    <a:gd name="T41" fmla="*/ 0 h 17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94" h="174">
                      <a:moveTo>
                        <a:pt x="14" y="96"/>
                      </a:moveTo>
                      <a:cubicBezTo>
                        <a:pt x="11" y="109"/>
                        <a:pt x="15" y="120"/>
                        <a:pt x="26" y="128"/>
                      </a:cubicBezTo>
                      <a:cubicBezTo>
                        <a:pt x="34" y="120"/>
                        <a:pt x="35" y="119"/>
                        <a:pt x="32" y="108"/>
                      </a:cubicBezTo>
                      <a:cubicBezTo>
                        <a:pt x="35" y="92"/>
                        <a:pt x="39" y="92"/>
                        <a:pt x="52" y="100"/>
                      </a:cubicBezTo>
                      <a:cubicBezTo>
                        <a:pt x="59" y="110"/>
                        <a:pt x="49" y="114"/>
                        <a:pt x="46" y="124"/>
                      </a:cubicBezTo>
                      <a:cubicBezTo>
                        <a:pt x="50" y="137"/>
                        <a:pt x="57" y="129"/>
                        <a:pt x="66" y="126"/>
                      </a:cubicBezTo>
                      <a:cubicBezTo>
                        <a:pt x="77" y="129"/>
                        <a:pt x="79" y="131"/>
                        <a:pt x="76" y="142"/>
                      </a:cubicBezTo>
                      <a:cubicBezTo>
                        <a:pt x="67" y="139"/>
                        <a:pt x="65" y="141"/>
                        <a:pt x="58" y="148"/>
                      </a:cubicBezTo>
                      <a:cubicBezTo>
                        <a:pt x="60" y="160"/>
                        <a:pt x="62" y="170"/>
                        <a:pt x="74" y="174"/>
                      </a:cubicBezTo>
                      <a:cubicBezTo>
                        <a:pt x="77" y="165"/>
                        <a:pt x="74" y="157"/>
                        <a:pt x="84" y="154"/>
                      </a:cubicBezTo>
                      <a:cubicBezTo>
                        <a:pt x="91" y="143"/>
                        <a:pt x="94" y="122"/>
                        <a:pt x="82" y="112"/>
                      </a:cubicBezTo>
                      <a:cubicBezTo>
                        <a:pt x="77" y="108"/>
                        <a:pt x="66" y="108"/>
                        <a:pt x="60" y="106"/>
                      </a:cubicBezTo>
                      <a:cubicBezTo>
                        <a:pt x="65" y="92"/>
                        <a:pt x="66" y="87"/>
                        <a:pt x="50" y="82"/>
                      </a:cubicBezTo>
                      <a:cubicBezTo>
                        <a:pt x="48" y="82"/>
                        <a:pt x="37" y="86"/>
                        <a:pt x="34" y="82"/>
                      </a:cubicBezTo>
                      <a:cubicBezTo>
                        <a:pt x="32" y="79"/>
                        <a:pt x="30" y="70"/>
                        <a:pt x="30" y="70"/>
                      </a:cubicBezTo>
                      <a:cubicBezTo>
                        <a:pt x="32" y="54"/>
                        <a:pt x="32" y="52"/>
                        <a:pt x="42" y="42"/>
                      </a:cubicBezTo>
                      <a:cubicBezTo>
                        <a:pt x="41" y="30"/>
                        <a:pt x="45" y="5"/>
                        <a:pt x="30" y="0"/>
                      </a:cubicBezTo>
                      <a:cubicBezTo>
                        <a:pt x="14" y="4"/>
                        <a:pt x="16" y="4"/>
                        <a:pt x="18" y="22"/>
                      </a:cubicBezTo>
                      <a:cubicBezTo>
                        <a:pt x="16" y="39"/>
                        <a:pt x="15" y="35"/>
                        <a:pt x="4" y="46"/>
                      </a:cubicBezTo>
                      <a:cubicBezTo>
                        <a:pt x="0" y="59"/>
                        <a:pt x="5" y="67"/>
                        <a:pt x="14" y="76"/>
                      </a:cubicBezTo>
                      <a:cubicBezTo>
                        <a:pt x="15" y="80"/>
                        <a:pt x="17" y="93"/>
                        <a:pt x="14" y="96"/>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53" name="任意多边形 82008"/>
                <p:cNvSpPr>
                  <a:spLocks noChangeArrowheads="1"/>
                </p:cNvSpPr>
                <p:nvPr/>
              </p:nvSpPr>
              <p:spPr bwMode="auto">
                <a:xfrm>
                  <a:off x="4597" y="508"/>
                  <a:ext cx="14" cy="17"/>
                </a:xfrm>
                <a:custGeom>
                  <a:avLst/>
                  <a:gdLst>
                    <a:gd name="T0" fmla="*/ 0 w 32"/>
                    <a:gd name="T1" fmla="*/ 0 h 50"/>
                    <a:gd name="T2" fmla="*/ 0 w 32"/>
                    <a:gd name="T3" fmla="*/ 0 h 50"/>
                    <a:gd name="T4" fmla="*/ 0 w 32"/>
                    <a:gd name="T5" fmla="*/ 0 h 50"/>
                    <a:gd name="T6" fmla="*/ 0 w 32"/>
                    <a:gd name="T7" fmla="*/ 0 h 50"/>
                    <a:gd name="T8" fmla="*/ 0 w 32"/>
                    <a:gd name="T9" fmla="*/ 0 h 50"/>
                    <a:gd name="T10" fmla="*/ 0 w 32"/>
                    <a:gd name="T11" fmla="*/ 0 h 50"/>
                    <a:gd name="T12" fmla="*/ 0 w 32"/>
                    <a:gd name="T13" fmla="*/ 0 h 50"/>
                    <a:gd name="T14" fmla="*/ 0 w 32"/>
                    <a:gd name="T15" fmla="*/ 0 h 5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2" h="50">
                      <a:moveTo>
                        <a:pt x="6" y="24"/>
                      </a:moveTo>
                      <a:cubicBezTo>
                        <a:pt x="0" y="15"/>
                        <a:pt x="3" y="6"/>
                        <a:pt x="12" y="0"/>
                      </a:cubicBezTo>
                      <a:cubicBezTo>
                        <a:pt x="23" y="3"/>
                        <a:pt x="23" y="5"/>
                        <a:pt x="20" y="16"/>
                      </a:cubicBezTo>
                      <a:cubicBezTo>
                        <a:pt x="21" y="19"/>
                        <a:pt x="20" y="22"/>
                        <a:pt x="22" y="24"/>
                      </a:cubicBezTo>
                      <a:cubicBezTo>
                        <a:pt x="23" y="26"/>
                        <a:pt x="27" y="24"/>
                        <a:pt x="28" y="26"/>
                      </a:cubicBezTo>
                      <a:cubicBezTo>
                        <a:pt x="30" y="29"/>
                        <a:pt x="32" y="38"/>
                        <a:pt x="32" y="38"/>
                      </a:cubicBezTo>
                      <a:cubicBezTo>
                        <a:pt x="29" y="46"/>
                        <a:pt x="26" y="47"/>
                        <a:pt x="18" y="50"/>
                      </a:cubicBezTo>
                      <a:cubicBezTo>
                        <a:pt x="12" y="41"/>
                        <a:pt x="18" y="24"/>
                        <a:pt x="6" y="24"/>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54" name="任意多边形 82009"/>
                <p:cNvSpPr>
                  <a:spLocks noChangeArrowheads="1"/>
                </p:cNvSpPr>
                <p:nvPr/>
              </p:nvSpPr>
              <p:spPr bwMode="auto">
                <a:xfrm>
                  <a:off x="4569" y="512"/>
                  <a:ext cx="19" cy="17"/>
                </a:xfrm>
                <a:custGeom>
                  <a:avLst/>
                  <a:gdLst>
                    <a:gd name="T0" fmla="*/ 0 w 43"/>
                    <a:gd name="T1" fmla="*/ 0 h 50"/>
                    <a:gd name="T2" fmla="*/ 0 w 43"/>
                    <a:gd name="T3" fmla="*/ 0 h 50"/>
                    <a:gd name="T4" fmla="*/ 0 w 43"/>
                    <a:gd name="T5" fmla="*/ 0 h 50"/>
                    <a:gd name="T6" fmla="*/ 0 w 43"/>
                    <a:gd name="T7" fmla="*/ 0 h 50"/>
                    <a:gd name="T8" fmla="*/ 0 w 43"/>
                    <a:gd name="T9" fmla="*/ 0 h 50"/>
                    <a:gd name="T10" fmla="*/ 0 w 43"/>
                    <a:gd name="T11" fmla="*/ 0 h 5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3" h="50">
                      <a:moveTo>
                        <a:pt x="0" y="44"/>
                      </a:moveTo>
                      <a:cubicBezTo>
                        <a:pt x="6" y="38"/>
                        <a:pt x="18" y="29"/>
                        <a:pt x="22" y="20"/>
                      </a:cubicBezTo>
                      <a:cubicBezTo>
                        <a:pt x="27" y="10"/>
                        <a:pt x="25" y="4"/>
                        <a:pt x="36" y="0"/>
                      </a:cubicBezTo>
                      <a:cubicBezTo>
                        <a:pt x="43" y="11"/>
                        <a:pt x="36" y="24"/>
                        <a:pt x="24" y="28"/>
                      </a:cubicBezTo>
                      <a:cubicBezTo>
                        <a:pt x="21" y="38"/>
                        <a:pt x="12" y="47"/>
                        <a:pt x="2" y="50"/>
                      </a:cubicBezTo>
                      <a:cubicBezTo>
                        <a:pt x="1" y="48"/>
                        <a:pt x="0" y="44"/>
                        <a:pt x="0" y="44"/>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55" name="任意多边形 82010"/>
                <p:cNvSpPr>
                  <a:spLocks noChangeArrowheads="1"/>
                </p:cNvSpPr>
                <p:nvPr/>
              </p:nvSpPr>
              <p:spPr bwMode="auto">
                <a:xfrm>
                  <a:off x="4784" y="275"/>
                  <a:ext cx="18" cy="10"/>
                </a:xfrm>
                <a:custGeom>
                  <a:avLst/>
                  <a:gdLst>
                    <a:gd name="T0" fmla="*/ 0 w 41"/>
                    <a:gd name="T1" fmla="*/ 0 h 29"/>
                    <a:gd name="T2" fmla="*/ 0 w 41"/>
                    <a:gd name="T3" fmla="*/ 0 h 29"/>
                    <a:gd name="T4" fmla="*/ 0 w 41"/>
                    <a:gd name="T5" fmla="*/ 0 h 29"/>
                    <a:gd name="T6" fmla="*/ 0 60000 65536"/>
                    <a:gd name="T7" fmla="*/ 0 60000 65536"/>
                    <a:gd name="T8" fmla="*/ 0 60000 65536"/>
                  </a:gdLst>
                  <a:ahLst/>
                  <a:cxnLst>
                    <a:cxn ang="T6">
                      <a:pos x="T0" y="T1"/>
                    </a:cxn>
                    <a:cxn ang="T7">
                      <a:pos x="T2" y="T3"/>
                    </a:cxn>
                    <a:cxn ang="T8">
                      <a:pos x="T4" y="T5"/>
                    </a:cxn>
                  </a:cxnLst>
                  <a:rect l="0" t="0" r="r" b="b"/>
                  <a:pathLst>
                    <a:path w="41" h="29">
                      <a:moveTo>
                        <a:pt x="0" y="25"/>
                      </a:moveTo>
                      <a:cubicBezTo>
                        <a:pt x="10" y="11"/>
                        <a:pt x="41" y="0"/>
                        <a:pt x="12" y="29"/>
                      </a:cubicBezTo>
                      <a:cubicBezTo>
                        <a:pt x="8" y="28"/>
                        <a:pt x="0" y="25"/>
                        <a:pt x="0" y="25"/>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56" name="任意多边形 82011"/>
                <p:cNvSpPr>
                  <a:spLocks noChangeArrowheads="1"/>
                </p:cNvSpPr>
                <p:nvPr/>
              </p:nvSpPr>
              <p:spPr bwMode="auto">
                <a:xfrm>
                  <a:off x="4293" y="246"/>
                  <a:ext cx="438" cy="152"/>
                </a:xfrm>
                <a:custGeom>
                  <a:avLst/>
                  <a:gdLst>
                    <a:gd name="T0" fmla="*/ 73 w 438"/>
                    <a:gd name="T1" fmla="*/ 1 h 152"/>
                    <a:gd name="T2" fmla="*/ 438 w 438"/>
                    <a:gd name="T3" fmla="*/ 0 h 152"/>
                    <a:gd name="T4" fmla="*/ 416 w 438"/>
                    <a:gd name="T5" fmla="*/ 54 h 152"/>
                    <a:gd name="T6" fmla="*/ 397 w 438"/>
                    <a:gd name="T7" fmla="*/ 68 h 152"/>
                    <a:gd name="T8" fmla="*/ 392 w 438"/>
                    <a:gd name="T9" fmla="*/ 70 h 152"/>
                    <a:gd name="T10" fmla="*/ 375 w 438"/>
                    <a:gd name="T11" fmla="*/ 73 h 152"/>
                    <a:gd name="T12" fmla="*/ 361 w 438"/>
                    <a:gd name="T13" fmla="*/ 88 h 152"/>
                    <a:gd name="T14" fmla="*/ 362 w 438"/>
                    <a:gd name="T15" fmla="*/ 99 h 152"/>
                    <a:gd name="T16" fmla="*/ 364 w 438"/>
                    <a:gd name="T17" fmla="*/ 107 h 152"/>
                    <a:gd name="T18" fmla="*/ 366 w 438"/>
                    <a:gd name="T19" fmla="*/ 113 h 152"/>
                    <a:gd name="T20" fmla="*/ 362 w 438"/>
                    <a:gd name="T21" fmla="*/ 122 h 152"/>
                    <a:gd name="T22" fmla="*/ 351 w 438"/>
                    <a:gd name="T23" fmla="*/ 120 h 152"/>
                    <a:gd name="T24" fmla="*/ 342 w 438"/>
                    <a:gd name="T25" fmla="*/ 129 h 152"/>
                    <a:gd name="T26" fmla="*/ 347 w 438"/>
                    <a:gd name="T27" fmla="*/ 105 h 152"/>
                    <a:gd name="T28" fmla="*/ 338 w 438"/>
                    <a:gd name="T29" fmla="*/ 100 h 152"/>
                    <a:gd name="T30" fmla="*/ 344 w 438"/>
                    <a:gd name="T31" fmla="*/ 93 h 152"/>
                    <a:gd name="T32" fmla="*/ 342 w 438"/>
                    <a:gd name="T33" fmla="*/ 89 h 152"/>
                    <a:gd name="T34" fmla="*/ 320 w 438"/>
                    <a:gd name="T35" fmla="*/ 94 h 152"/>
                    <a:gd name="T36" fmla="*/ 317 w 438"/>
                    <a:gd name="T37" fmla="*/ 85 h 152"/>
                    <a:gd name="T38" fmla="*/ 297 w 438"/>
                    <a:gd name="T39" fmla="*/ 94 h 152"/>
                    <a:gd name="T40" fmla="*/ 320 w 438"/>
                    <a:gd name="T41" fmla="*/ 103 h 152"/>
                    <a:gd name="T42" fmla="*/ 305 w 438"/>
                    <a:gd name="T43" fmla="*/ 117 h 152"/>
                    <a:gd name="T44" fmla="*/ 311 w 438"/>
                    <a:gd name="T45" fmla="*/ 126 h 152"/>
                    <a:gd name="T46" fmla="*/ 315 w 438"/>
                    <a:gd name="T47" fmla="*/ 138 h 152"/>
                    <a:gd name="T48" fmla="*/ 309 w 438"/>
                    <a:gd name="T49" fmla="*/ 139 h 152"/>
                    <a:gd name="T50" fmla="*/ 314 w 438"/>
                    <a:gd name="T51" fmla="*/ 144 h 152"/>
                    <a:gd name="T52" fmla="*/ 307 w 438"/>
                    <a:gd name="T53" fmla="*/ 152 h 152"/>
                    <a:gd name="T54" fmla="*/ 0 w 438"/>
                    <a:gd name="T55" fmla="*/ 149 h 152"/>
                    <a:gd name="T56" fmla="*/ 73 w 438"/>
                    <a:gd name="T57" fmla="*/ 1 h 152"/>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438" h="152">
                      <a:moveTo>
                        <a:pt x="73" y="1"/>
                      </a:moveTo>
                      <a:lnTo>
                        <a:pt x="438" y="0"/>
                      </a:lnTo>
                      <a:cubicBezTo>
                        <a:pt x="432" y="15"/>
                        <a:pt x="429" y="42"/>
                        <a:pt x="416" y="54"/>
                      </a:cubicBezTo>
                      <a:cubicBezTo>
                        <a:pt x="410" y="60"/>
                        <a:pt x="405" y="63"/>
                        <a:pt x="397" y="68"/>
                      </a:cubicBezTo>
                      <a:cubicBezTo>
                        <a:pt x="396" y="69"/>
                        <a:pt x="392" y="70"/>
                        <a:pt x="392" y="70"/>
                      </a:cubicBezTo>
                      <a:cubicBezTo>
                        <a:pt x="377" y="63"/>
                        <a:pt x="385" y="68"/>
                        <a:pt x="375" y="73"/>
                      </a:cubicBezTo>
                      <a:cubicBezTo>
                        <a:pt x="371" y="82"/>
                        <a:pt x="371" y="83"/>
                        <a:pt x="361" y="88"/>
                      </a:cubicBezTo>
                      <a:cubicBezTo>
                        <a:pt x="359" y="92"/>
                        <a:pt x="364" y="93"/>
                        <a:pt x="362" y="99"/>
                      </a:cubicBezTo>
                      <a:cubicBezTo>
                        <a:pt x="363" y="102"/>
                        <a:pt x="364" y="105"/>
                        <a:pt x="364" y="107"/>
                      </a:cubicBezTo>
                      <a:cubicBezTo>
                        <a:pt x="365" y="109"/>
                        <a:pt x="366" y="111"/>
                        <a:pt x="366" y="113"/>
                      </a:cubicBezTo>
                      <a:cubicBezTo>
                        <a:pt x="365" y="115"/>
                        <a:pt x="364" y="120"/>
                        <a:pt x="362" y="122"/>
                      </a:cubicBezTo>
                      <a:cubicBezTo>
                        <a:pt x="359" y="123"/>
                        <a:pt x="354" y="119"/>
                        <a:pt x="351" y="120"/>
                      </a:cubicBezTo>
                      <a:cubicBezTo>
                        <a:pt x="347" y="129"/>
                        <a:pt x="352" y="127"/>
                        <a:pt x="342" y="129"/>
                      </a:cubicBezTo>
                      <a:cubicBezTo>
                        <a:pt x="340" y="123"/>
                        <a:pt x="345" y="111"/>
                        <a:pt x="347" y="105"/>
                      </a:cubicBezTo>
                      <a:cubicBezTo>
                        <a:pt x="347" y="100"/>
                        <a:pt x="338" y="102"/>
                        <a:pt x="338" y="100"/>
                      </a:cubicBezTo>
                      <a:cubicBezTo>
                        <a:pt x="338" y="98"/>
                        <a:pt x="344" y="95"/>
                        <a:pt x="344" y="93"/>
                      </a:cubicBezTo>
                      <a:cubicBezTo>
                        <a:pt x="344" y="92"/>
                        <a:pt x="344" y="89"/>
                        <a:pt x="342" y="89"/>
                      </a:cubicBezTo>
                      <a:cubicBezTo>
                        <a:pt x="339" y="89"/>
                        <a:pt x="324" y="94"/>
                        <a:pt x="320" y="94"/>
                      </a:cubicBezTo>
                      <a:cubicBezTo>
                        <a:pt x="317" y="86"/>
                        <a:pt x="328" y="88"/>
                        <a:pt x="317" y="85"/>
                      </a:cubicBezTo>
                      <a:cubicBezTo>
                        <a:pt x="311" y="91"/>
                        <a:pt x="306" y="93"/>
                        <a:pt x="297" y="94"/>
                      </a:cubicBezTo>
                      <a:cubicBezTo>
                        <a:pt x="300" y="104"/>
                        <a:pt x="307" y="101"/>
                        <a:pt x="320" y="103"/>
                      </a:cubicBezTo>
                      <a:cubicBezTo>
                        <a:pt x="318" y="109"/>
                        <a:pt x="311" y="111"/>
                        <a:pt x="305" y="117"/>
                      </a:cubicBezTo>
                      <a:lnTo>
                        <a:pt x="311" y="126"/>
                      </a:lnTo>
                      <a:lnTo>
                        <a:pt x="315" y="138"/>
                      </a:lnTo>
                      <a:lnTo>
                        <a:pt x="309" y="139"/>
                      </a:lnTo>
                      <a:lnTo>
                        <a:pt x="314" y="144"/>
                      </a:lnTo>
                      <a:lnTo>
                        <a:pt x="307" y="152"/>
                      </a:lnTo>
                      <a:lnTo>
                        <a:pt x="0" y="149"/>
                      </a:lnTo>
                      <a:lnTo>
                        <a:pt x="73" y="1"/>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57" name="任意多边形 82012"/>
                <p:cNvSpPr>
                  <a:spLocks noChangeArrowheads="1"/>
                </p:cNvSpPr>
                <p:nvPr/>
              </p:nvSpPr>
              <p:spPr bwMode="auto">
                <a:xfrm>
                  <a:off x="4731" y="240"/>
                  <a:ext cx="20" cy="55"/>
                </a:xfrm>
                <a:custGeom>
                  <a:avLst/>
                  <a:gdLst>
                    <a:gd name="T0" fmla="*/ 0 w 47"/>
                    <a:gd name="T1" fmla="*/ 0 h 165"/>
                    <a:gd name="T2" fmla="*/ 0 w 47"/>
                    <a:gd name="T3" fmla="*/ 0 h 165"/>
                    <a:gd name="T4" fmla="*/ 0 w 47"/>
                    <a:gd name="T5" fmla="*/ 0 h 165"/>
                    <a:gd name="T6" fmla="*/ 0 w 47"/>
                    <a:gd name="T7" fmla="*/ 0 h 165"/>
                    <a:gd name="T8" fmla="*/ 0 w 47"/>
                    <a:gd name="T9" fmla="*/ 0 h 165"/>
                    <a:gd name="T10" fmla="*/ 0 w 47"/>
                    <a:gd name="T11" fmla="*/ 0 h 165"/>
                    <a:gd name="T12" fmla="*/ 0 w 47"/>
                    <a:gd name="T13" fmla="*/ 0 h 165"/>
                    <a:gd name="T14" fmla="*/ 0 w 47"/>
                    <a:gd name="T15" fmla="*/ 0 h 165"/>
                    <a:gd name="T16" fmla="*/ 0 w 47"/>
                    <a:gd name="T17" fmla="*/ 0 h 165"/>
                    <a:gd name="T18" fmla="*/ 0 w 47"/>
                    <a:gd name="T19" fmla="*/ 0 h 165"/>
                    <a:gd name="T20" fmla="*/ 0 w 47"/>
                    <a:gd name="T21" fmla="*/ 0 h 165"/>
                    <a:gd name="T22" fmla="*/ 0 w 47"/>
                    <a:gd name="T23" fmla="*/ 0 h 165"/>
                    <a:gd name="T24" fmla="*/ 0 w 47"/>
                    <a:gd name="T25" fmla="*/ 0 h 165"/>
                    <a:gd name="T26" fmla="*/ 0 w 47"/>
                    <a:gd name="T27" fmla="*/ 0 h 165"/>
                    <a:gd name="T28" fmla="*/ 0 w 47"/>
                    <a:gd name="T29" fmla="*/ 0 h 165"/>
                    <a:gd name="T30" fmla="*/ 0 w 47"/>
                    <a:gd name="T31" fmla="*/ 0 h 165"/>
                    <a:gd name="T32" fmla="*/ 0 w 47"/>
                    <a:gd name="T33" fmla="*/ 0 h 16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47" h="165">
                      <a:moveTo>
                        <a:pt x="5" y="156"/>
                      </a:moveTo>
                      <a:cubicBezTo>
                        <a:pt x="0" y="141"/>
                        <a:pt x="1" y="118"/>
                        <a:pt x="15" y="108"/>
                      </a:cubicBezTo>
                      <a:cubicBezTo>
                        <a:pt x="16" y="95"/>
                        <a:pt x="17" y="81"/>
                        <a:pt x="17" y="68"/>
                      </a:cubicBezTo>
                      <a:cubicBezTo>
                        <a:pt x="17" y="58"/>
                        <a:pt x="11" y="40"/>
                        <a:pt x="11" y="40"/>
                      </a:cubicBezTo>
                      <a:cubicBezTo>
                        <a:pt x="14" y="20"/>
                        <a:pt x="11" y="29"/>
                        <a:pt x="17" y="12"/>
                      </a:cubicBezTo>
                      <a:cubicBezTo>
                        <a:pt x="18" y="8"/>
                        <a:pt x="21" y="0"/>
                        <a:pt x="21" y="0"/>
                      </a:cubicBezTo>
                      <a:cubicBezTo>
                        <a:pt x="38" y="6"/>
                        <a:pt x="33" y="7"/>
                        <a:pt x="31" y="30"/>
                      </a:cubicBezTo>
                      <a:cubicBezTo>
                        <a:pt x="38" y="52"/>
                        <a:pt x="40" y="76"/>
                        <a:pt x="47" y="98"/>
                      </a:cubicBezTo>
                      <a:cubicBezTo>
                        <a:pt x="44" y="116"/>
                        <a:pt x="45" y="113"/>
                        <a:pt x="31" y="108"/>
                      </a:cubicBezTo>
                      <a:cubicBezTo>
                        <a:pt x="25" y="118"/>
                        <a:pt x="28" y="112"/>
                        <a:pt x="23" y="126"/>
                      </a:cubicBezTo>
                      <a:cubicBezTo>
                        <a:pt x="22" y="128"/>
                        <a:pt x="21" y="132"/>
                        <a:pt x="21" y="132"/>
                      </a:cubicBezTo>
                      <a:cubicBezTo>
                        <a:pt x="23" y="133"/>
                        <a:pt x="26" y="132"/>
                        <a:pt x="27" y="134"/>
                      </a:cubicBezTo>
                      <a:cubicBezTo>
                        <a:pt x="29" y="137"/>
                        <a:pt x="31" y="146"/>
                        <a:pt x="31" y="146"/>
                      </a:cubicBezTo>
                      <a:cubicBezTo>
                        <a:pt x="27" y="165"/>
                        <a:pt x="23" y="155"/>
                        <a:pt x="13" y="148"/>
                      </a:cubicBezTo>
                      <a:cubicBezTo>
                        <a:pt x="11" y="152"/>
                        <a:pt x="11" y="160"/>
                        <a:pt x="7" y="160"/>
                      </a:cubicBezTo>
                      <a:cubicBezTo>
                        <a:pt x="5" y="160"/>
                        <a:pt x="4" y="156"/>
                        <a:pt x="3" y="154"/>
                      </a:cubicBezTo>
                      <a:cubicBezTo>
                        <a:pt x="3" y="153"/>
                        <a:pt x="4" y="155"/>
                        <a:pt x="5" y="156"/>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58" name="任意多边形 82013"/>
                <p:cNvSpPr>
                  <a:spLocks noChangeArrowheads="1"/>
                </p:cNvSpPr>
                <p:nvPr/>
              </p:nvSpPr>
              <p:spPr bwMode="auto">
                <a:xfrm>
                  <a:off x="4719" y="287"/>
                  <a:ext cx="59" cy="34"/>
                </a:xfrm>
                <a:custGeom>
                  <a:avLst/>
                  <a:gdLst>
                    <a:gd name="T0" fmla="*/ 0 w 138"/>
                    <a:gd name="T1" fmla="*/ 0 h 103"/>
                    <a:gd name="T2" fmla="*/ 0 w 138"/>
                    <a:gd name="T3" fmla="*/ 0 h 103"/>
                    <a:gd name="T4" fmla="*/ 0 w 138"/>
                    <a:gd name="T5" fmla="*/ 0 h 103"/>
                    <a:gd name="T6" fmla="*/ 0 w 138"/>
                    <a:gd name="T7" fmla="*/ 0 h 103"/>
                    <a:gd name="T8" fmla="*/ 0 w 138"/>
                    <a:gd name="T9" fmla="*/ 0 h 103"/>
                    <a:gd name="T10" fmla="*/ 0 w 138"/>
                    <a:gd name="T11" fmla="*/ 0 h 103"/>
                    <a:gd name="T12" fmla="*/ 0 w 138"/>
                    <a:gd name="T13" fmla="*/ 0 h 103"/>
                    <a:gd name="T14" fmla="*/ 0 w 138"/>
                    <a:gd name="T15" fmla="*/ 0 h 103"/>
                    <a:gd name="T16" fmla="*/ 0 w 138"/>
                    <a:gd name="T17" fmla="*/ 0 h 103"/>
                    <a:gd name="T18" fmla="*/ 0 w 138"/>
                    <a:gd name="T19" fmla="*/ 0 h 103"/>
                    <a:gd name="T20" fmla="*/ 0 w 138"/>
                    <a:gd name="T21" fmla="*/ 0 h 103"/>
                    <a:gd name="T22" fmla="*/ 0 w 138"/>
                    <a:gd name="T23" fmla="*/ 0 h 103"/>
                    <a:gd name="T24" fmla="*/ 0 w 138"/>
                    <a:gd name="T25" fmla="*/ 0 h 103"/>
                    <a:gd name="T26" fmla="*/ 0 w 138"/>
                    <a:gd name="T27" fmla="*/ 0 h 103"/>
                    <a:gd name="T28" fmla="*/ 0 w 138"/>
                    <a:gd name="T29" fmla="*/ 0 h 103"/>
                    <a:gd name="T30" fmla="*/ 0 w 138"/>
                    <a:gd name="T31" fmla="*/ 0 h 103"/>
                    <a:gd name="T32" fmla="*/ 0 w 138"/>
                    <a:gd name="T33" fmla="*/ 0 h 103"/>
                    <a:gd name="T34" fmla="*/ 0 w 138"/>
                    <a:gd name="T35" fmla="*/ 0 h 103"/>
                    <a:gd name="T36" fmla="*/ 0 w 138"/>
                    <a:gd name="T37" fmla="*/ 0 h 10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38" h="103">
                      <a:moveTo>
                        <a:pt x="26" y="61"/>
                      </a:moveTo>
                      <a:cubicBezTo>
                        <a:pt x="29" y="53"/>
                        <a:pt x="33" y="51"/>
                        <a:pt x="30" y="43"/>
                      </a:cubicBezTo>
                      <a:cubicBezTo>
                        <a:pt x="33" y="27"/>
                        <a:pt x="37" y="24"/>
                        <a:pt x="50" y="33"/>
                      </a:cubicBezTo>
                      <a:cubicBezTo>
                        <a:pt x="51" y="37"/>
                        <a:pt x="53" y="41"/>
                        <a:pt x="54" y="45"/>
                      </a:cubicBezTo>
                      <a:cubicBezTo>
                        <a:pt x="55" y="49"/>
                        <a:pt x="66" y="49"/>
                        <a:pt x="66" y="49"/>
                      </a:cubicBezTo>
                      <a:cubicBezTo>
                        <a:pt x="75" y="43"/>
                        <a:pt x="77" y="45"/>
                        <a:pt x="80" y="55"/>
                      </a:cubicBezTo>
                      <a:cubicBezTo>
                        <a:pt x="92" y="47"/>
                        <a:pt x="101" y="37"/>
                        <a:pt x="116" y="33"/>
                      </a:cubicBezTo>
                      <a:cubicBezTo>
                        <a:pt x="125" y="19"/>
                        <a:pt x="120" y="24"/>
                        <a:pt x="130" y="17"/>
                      </a:cubicBezTo>
                      <a:cubicBezTo>
                        <a:pt x="134" y="11"/>
                        <a:pt x="134" y="0"/>
                        <a:pt x="138" y="11"/>
                      </a:cubicBezTo>
                      <a:cubicBezTo>
                        <a:pt x="135" y="31"/>
                        <a:pt x="126" y="45"/>
                        <a:pt x="106" y="49"/>
                      </a:cubicBezTo>
                      <a:cubicBezTo>
                        <a:pt x="97" y="55"/>
                        <a:pt x="93" y="61"/>
                        <a:pt x="84" y="67"/>
                      </a:cubicBezTo>
                      <a:cubicBezTo>
                        <a:pt x="80" y="79"/>
                        <a:pt x="79" y="79"/>
                        <a:pt x="66" y="81"/>
                      </a:cubicBezTo>
                      <a:cubicBezTo>
                        <a:pt x="60" y="90"/>
                        <a:pt x="57" y="97"/>
                        <a:pt x="48" y="103"/>
                      </a:cubicBezTo>
                      <a:cubicBezTo>
                        <a:pt x="42" y="94"/>
                        <a:pt x="37" y="93"/>
                        <a:pt x="26" y="89"/>
                      </a:cubicBezTo>
                      <a:cubicBezTo>
                        <a:pt x="24" y="88"/>
                        <a:pt x="20" y="87"/>
                        <a:pt x="20" y="87"/>
                      </a:cubicBezTo>
                      <a:cubicBezTo>
                        <a:pt x="10" y="90"/>
                        <a:pt x="14" y="94"/>
                        <a:pt x="22" y="97"/>
                      </a:cubicBezTo>
                      <a:cubicBezTo>
                        <a:pt x="14" y="103"/>
                        <a:pt x="9" y="100"/>
                        <a:pt x="0" y="97"/>
                      </a:cubicBezTo>
                      <a:cubicBezTo>
                        <a:pt x="2" y="87"/>
                        <a:pt x="1" y="82"/>
                        <a:pt x="10" y="79"/>
                      </a:cubicBezTo>
                      <a:cubicBezTo>
                        <a:pt x="15" y="63"/>
                        <a:pt x="14" y="69"/>
                        <a:pt x="26" y="61"/>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59" name="任意多边形 82014"/>
                <p:cNvSpPr>
                  <a:spLocks noChangeArrowheads="1"/>
                </p:cNvSpPr>
                <p:nvPr/>
              </p:nvSpPr>
              <p:spPr bwMode="auto">
                <a:xfrm>
                  <a:off x="4656" y="319"/>
                  <a:ext cx="80" cy="72"/>
                </a:xfrm>
                <a:custGeom>
                  <a:avLst/>
                  <a:gdLst>
                    <a:gd name="T0" fmla="*/ 0 w 188"/>
                    <a:gd name="T1" fmla="*/ 0 h 214"/>
                    <a:gd name="T2" fmla="*/ 0 w 188"/>
                    <a:gd name="T3" fmla="*/ 0 h 214"/>
                    <a:gd name="T4" fmla="*/ 0 w 188"/>
                    <a:gd name="T5" fmla="*/ 0 h 214"/>
                    <a:gd name="T6" fmla="*/ 0 w 188"/>
                    <a:gd name="T7" fmla="*/ 0 h 214"/>
                    <a:gd name="T8" fmla="*/ 0 w 188"/>
                    <a:gd name="T9" fmla="*/ 0 h 214"/>
                    <a:gd name="T10" fmla="*/ 0 w 188"/>
                    <a:gd name="T11" fmla="*/ 0 h 214"/>
                    <a:gd name="T12" fmla="*/ 0 w 188"/>
                    <a:gd name="T13" fmla="*/ 0 h 214"/>
                    <a:gd name="T14" fmla="*/ 0 w 188"/>
                    <a:gd name="T15" fmla="*/ 0 h 214"/>
                    <a:gd name="T16" fmla="*/ 0 w 188"/>
                    <a:gd name="T17" fmla="*/ 0 h 214"/>
                    <a:gd name="T18" fmla="*/ 0 w 188"/>
                    <a:gd name="T19" fmla="*/ 0 h 214"/>
                    <a:gd name="T20" fmla="*/ 0 w 188"/>
                    <a:gd name="T21" fmla="*/ 0 h 214"/>
                    <a:gd name="T22" fmla="*/ 0 w 188"/>
                    <a:gd name="T23" fmla="*/ 0 h 214"/>
                    <a:gd name="T24" fmla="*/ 0 w 188"/>
                    <a:gd name="T25" fmla="*/ 0 h 214"/>
                    <a:gd name="T26" fmla="*/ 0 w 188"/>
                    <a:gd name="T27" fmla="*/ 0 h 214"/>
                    <a:gd name="T28" fmla="*/ 0 w 188"/>
                    <a:gd name="T29" fmla="*/ 0 h 214"/>
                    <a:gd name="T30" fmla="*/ 0 w 188"/>
                    <a:gd name="T31" fmla="*/ 0 h 214"/>
                    <a:gd name="T32" fmla="*/ 0 w 188"/>
                    <a:gd name="T33" fmla="*/ 0 h 214"/>
                    <a:gd name="T34" fmla="*/ 0 w 188"/>
                    <a:gd name="T35" fmla="*/ 0 h 214"/>
                    <a:gd name="T36" fmla="*/ 0 w 188"/>
                    <a:gd name="T37" fmla="*/ 0 h 214"/>
                    <a:gd name="T38" fmla="*/ 0 w 188"/>
                    <a:gd name="T39" fmla="*/ 0 h 214"/>
                    <a:gd name="T40" fmla="*/ 0 w 188"/>
                    <a:gd name="T41" fmla="*/ 0 h 214"/>
                    <a:gd name="T42" fmla="*/ 0 w 188"/>
                    <a:gd name="T43" fmla="*/ 0 h 214"/>
                    <a:gd name="T44" fmla="*/ 0 w 188"/>
                    <a:gd name="T45" fmla="*/ 0 h 214"/>
                    <a:gd name="T46" fmla="*/ 0 w 188"/>
                    <a:gd name="T47" fmla="*/ 0 h 214"/>
                    <a:gd name="T48" fmla="*/ 0 w 188"/>
                    <a:gd name="T49" fmla="*/ 0 h 214"/>
                    <a:gd name="T50" fmla="*/ 0 w 188"/>
                    <a:gd name="T51" fmla="*/ 0 h 214"/>
                    <a:gd name="T52" fmla="*/ 0 w 188"/>
                    <a:gd name="T53" fmla="*/ 0 h 214"/>
                    <a:gd name="T54" fmla="*/ 0 w 188"/>
                    <a:gd name="T55" fmla="*/ 0 h 214"/>
                    <a:gd name="T56" fmla="*/ 0 w 188"/>
                    <a:gd name="T57" fmla="*/ 0 h 214"/>
                    <a:gd name="T58" fmla="*/ 0 w 188"/>
                    <a:gd name="T59" fmla="*/ 0 h 214"/>
                    <a:gd name="T60" fmla="*/ 0 w 188"/>
                    <a:gd name="T61" fmla="*/ 0 h 214"/>
                    <a:gd name="T62" fmla="*/ 0 w 188"/>
                    <a:gd name="T63" fmla="*/ 0 h 214"/>
                    <a:gd name="T64" fmla="*/ 0 w 188"/>
                    <a:gd name="T65" fmla="*/ 0 h 214"/>
                    <a:gd name="T66" fmla="*/ 0 w 188"/>
                    <a:gd name="T67" fmla="*/ 0 h 214"/>
                    <a:gd name="T68" fmla="*/ 0 w 188"/>
                    <a:gd name="T69" fmla="*/ 0 h 214"/>
                    <a:gd name="T70" fmla="*/ 0 w 188"/>
                    <a:gd name="T71" fmla="*/ 0 h 214"/>
                    <a:gd name="T72" fmla="*/ 0 w 188"/>
                    <a:gd name="T73" fmla="*/ 0 h 214"/>
                    <a:gd name="T74" fmla="*/ 0 w 188"/>
                    <a:gd name="T75" fmla="*/ 0 h 214"/>
                    <a:gd name="T76" fmla="*/ 0 w 188"/>
                    <a:gd name="T77" fmla="*/ 0 h 214"/>
                    <a:gd name="T78" fmla="*/ 0 w 188"/>
                    <a:gd name="T79" fmla="*/ 0 h 214"/>
                    <a:gd name="T80" fmla="*/ 0 w 188"/>
                    <a:gd name="T81" fmla="*/ 0 h 214"/>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88" h="214">
                      <a:moveTo>
                        <a:pt x="158" y="24"/>
                      </a:moveTo>
                      <a:cubicBezTo>
                        <a:pt x="156" y="18"/>
                        <a:pt x="160" y="6"/>
                        <a:pt x="160" y="6"/>
                      </a:cubicBezTo>
                      <a:cubicBezTo>
                        <a:pt x="167" y="16"/>
                        <a:pt x="167" y="8"/>
                        <a:pt x="170" y="0"/>
                      </a:cubicBezTo>
                      <a:cubicBezTo>
                        <a:pt x="181" y="4"/>
                        <a:pt x="179" y="14"/>
                        <a:pt x="182" y="24"/>
                      </a:cubicBezTo>
                      <a:cubicBezTo>
                        <a:pt x="184" y="30"/>
                        <a:pt x="188" y="42"/>
                        <a:pt x="188" y="42"/>
                      </a:cubicBezTo>
                      <a:cubicBezTo>
                        <a:pt x="183" y="56"/>
                        <a:pt x="188" y="52"/>
                        <a:pt x="178" y="58"/>
                      </a:cubicBezTo>
                      <a:cubicBezTo>
                        <a:pt x="174" y="63"/>
                        <a:pt x="170" y="76"/>
                        <a:pt x="170" y="76"/>
                      </a:cubicBezTo>
                      <a:cubicBezTo>
                        <a:pt x="169" y="100"/>
                        <a:pt x="173" y="110"/>
                        <a:pt x="162" y="126"/>
                      </a:cubicBezTo>
                      <a:cubicBezTo>
                        <a:pt x="150" y="118"/>
                        <a:pt x="155" y="132"/>
                        <a:pt x="144" y="136"/>
                      </a:cubicBezTo>
                      <a:cubicBezTo>
                        <a:pt x="135" y="134"/>
                        <a:pt x="129" y="135"/>
                        <a:pt x="120" y="138"/>
                      </a:cubicBezTo>
                      <a:cubicBezTo>
                        <a:pt x="114" y="129"/>
                        <a:pt x="122" y="127"/>
                        <a:pt x="112" y="124"/>
                      </a:cubicBezTo>
                      <a:cubicBezTo>
                        <a:pt x="108" y="130"/>
                        <a:pt x="108" y="142"/>
                        <a:pt x="102" y="146"/>
                      </a:cubicBezTo>
                      <a:cubicBezTo>
                        <a:pt x="98" y="148"/>
                        <a:pt x="90" y="150"/>
                        <a:pt x="90" y="150"/>
                      </a:cubicBezTo>
                      <a:cubicBezTo>
                        <a:pt x="87" y="141"/>
                        <a:pt x="89" y="135"/>
                        <a:pt x="80" y="132"/>
                      </a:cubicBezTo>
                      <a:cubicBezTo>
                        <a:pt x="68" y="134"/>
                        <a:pt x="65" y="134"/>
                        <a:pt x="58" y="144"/>
                      </a:cubicBezTo>
                      <a:cubicBezTo>
                        <a:pt x="66" y="150"/>
                        <a:pt x="68" y="147"/>
                        <a:pt x="76" y="142"/>
                      </a:cubicBezTo>
                      <a:cubicBezTo>
                        <a:pt x="81" y="146"/>
                        <a:pt x="85" y="155"/>
                        <a:pt x="78" y="160"/>
                      </a:cubicBezTo>
                      <a:cubicBezTo>
                        <a:pt x="75" y="162"/>
                        <a:pt x="62" y="165"/>
                        <a:pt x="58" y="166"/>
                      </a:cubicBezTo>
                      <a:cubicBezTo>
                        <a:pt x="48" y="173"/>
                        <a:pt x="44" y="173"/>
                        <a:pt x="34" y="166"/>
                      </a:cubicBezTo>
                      <a:cubicBezTo>
                        <a:pt x="35" y="162"/>
                        <a:pt x="34" y="158"/>
                        <a:pt x="36" y="154"/>
                      </a:cubicBezTo>
                      <a:cubicBezTo>
                        <a:pt x="38" y="150"/>
                        <a:pt x="55" y="146"/>
                        <a:pt x="46" y="144"/>
                      </a:cubicBezTo>
                      <a:cubicBezTo>
                        <a:pt x="42" y="143"/>
                        <a:pt x="34" y="148"/>
                        <a:pt x="34" y="148"/>
                      </a:cubicBezTo>
                      <a:cubicBezTo>
                        <a:pt x="32" y="155"/>
                        <a:pt x="28" y="159"/>
                        <a:pt x="26" y="166"/>
                      </a:cubicBezTo>
                      <a:cubicBezTo>
                        <a:pt x="36" y="182"/>
                        <a:pt x="36" y="173"/>
                        <a:pt x="30" y="190"/>
                      </a:cubicBezTo>
                      <a:cubicBezTo>
                        <a:pt x="28" y="196"/>
                        <a:pt x="14" y="200"/>
                        <a:pt x="14" y="200"/>
                      </a:cubicBezTo>
                      <a:cubicBezTo>
                        <a:pt x="5" y="214"/>
                        <a:pt x="11" y="210"/>
                        <a:pt x="0" y="214"/>
                      </a:cubicBezTo>
                      <a:cubicBezTo>
                        <a:pt x="2" y="202"/>
                        <a:pt x="5" y="198"/>
                        <a:pt x="8" y="188"/>
                      </a:cubicBezTo>
                      <a:cubicBezTo>
                        <a:pt x="6" y="178"/>
                        <a:pt x="3" y="173"/>
                        <a:pt x="0" y="164"/>
                      </a:cubicBezTo>
                      <a:cubicBezTo>
                        <a:pt x="3" y="156"/>
                        <a:pt x="7" y="157"/>
                        <a:pt x="14" y="152"/>
                      </a:cubicBezTo>
                      <a:cubicBezTo>
                        <a:pt x="18" y="141"/>
                        <a:pt x="23" y="140"/>
                        <a:pt x="32" y="134"/>
                      </a:cubicBezTo>
                      <a:cubicBezTo>
                        <a:pt x="37" y="127"/>
                        <a:pt x="37" y="123"/>
                        <a:pt x="44" y="118"/>
                      </a:cubicBezTo>
                      <a:cubicBezTo>
                        <a:pt x="64" y="121"/>
                        <a:pt x="55" y="122"/>
                        <a:pt x="72" y="116"/>
                      </a:cubicBezTo>
                      <a:cubicBezTo>
                        <a:pt x="76" y="115"/>
                        <a:pt x="84" y="112"/>
                        <a:pt x="84" y="112"/>
                      </a:cubicBezTo>
                      <a:cubicBezTo>
                        <a:pt x="105" y="119"/>
                        <a:pt x="97" y="84"/>
                        <a:pt x="114" y="78"/>
                      </a:cubicBezTo>
                      <a:cubicBezTo>
                        <a:pt x="117" y="87"/>
                        <a:pt x="110" y="89"/>
                        <a:pt x="120" y="92"/>
                      </a:cubicBezTo>
                      <a:cubicBezTo>
                        <a:pt x="125" y="85"/>
                        <a:pt x="125" y="81"/>
                        <a:pt x="132" y="76"/>
                      </a:cubicBezTo>
                      <a:cubicBezTo>
                        <a:pt x="138" y="68"/>
                        <a:pt x="146" y="65"/>
                        <a:pt x="150" y="54"/>
                      </a:cubicBezTo>
                      <a:cubicBezTo>
                        <a:pt x="151" y="50"/>
                        <a:pt x="154" y="42"/>
                        <a:pt x="154" y="42"/>
                      </a:cubicBezTo>
                      <a:cubicBezTo>
                        <a:pt x="152" y="41"/>
                        <a:pt x="148" y="40"/>
                        <a:pt x="148" y="38"/>
                      </a:cubicBezTo>
                      <a:cubicBezTo>
                        <a:pt x="148" y="36"/>
                        <a:pt x="161" y="33"/>
                        <a:pt x="152" y="32"/>
                      </a:cubicBezTo>
                      <a:lnTo>
                        <a:pt x="158" y="24"/>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60" name="任意多边形 82015"/>
                <p:cNvSpPr>
                  <a:spLocks noChangeArrowheads="1"/>
                </p:cNvSpPr>
                <p:nvPr/>
              </p:nvSpPr>
              <p:spPr bwMode="auto">
                <a:xfrm>
                  <a:off x="4709" y="340"/>
                  <a:ext cx="6" cy="4"/>
                </a:xfrm>
                <a:custGeom>
                  <a:avLst/>
                  <a:gdLst>
                    <a:gd name="T0" fmla="*/ 0 w 13"/>
                    <a:gd name="T1" fmla="*/ 0 h 13"/>
                    <a:gd name="T2" fmla="*/ 0 w 13"/>
                    <a:gd name="T3" fmla="*/ 0 h 13"/>
                    <a:gd name="T4" fmla="*/ 0 w 13"/>
                    <a:gd name="T5" fmla="*/ 0 h 13"/>
                    <a:gd name="T6" fmla="*/ 0 60000 65536"/>
                    <a:gd name="T7" fmla="*/ 0 60000 65536"/>
                    <a:gd name="T8" fmla="*/ 0 60000 65536"/>
                  </a:gdLst>
                  <a:ahLst/>
                  <a:cxnLst>
                    <a:cxn ang="T6">
                      <a:pos x="T0" y="T1"/>
                    </a:cxn>
                    <a:cxn ang="T7">
                      <a:pos x="T2" y="T3"/>
                    </a:cxn>
                    <a:cxn ang="T8">
                      <a:pos x="T4" y="T5"/>
                    </a:cxn>
                  </a:cxnLst>
                  <a:rect l="0" t="0" r="r" b="b"/>
                  <a:pathLst>
                    <a:path w="13" h="13">
                      <a:moveTo>
                        <a:pt x="0" y="9"/>
                      </a:moveTo>
                      <a:cubicBezTo>
                        <a:pt x="6" y="0"/>
                        <a:pt x="13" y="7"/>
                        <a:pt x="4" y="13"/>
                      </a:cubicBezTo>
                      <a:cubicBezTo>
                        <a:pt x="0" y="6"/>
                        <a:pt x="0" y="5"/>
                        <a:pt x="0" y="9"/>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61" name="任意多边形 82016"/>
                <p:cNvSpPr>
                  <a:spLocks noChangeArrowheads="1"/>
                </p:cNvSpPr>
                <p:nvPr/>
              </p:nvSpPr>
              <p:spPr bwMode="auto">
                <a:xfrm>
                  <a:off x="4261" y="389"/>
                  <a:ext cx="347" cy="189"/>
                </a:xfrm>
                <a:custGeom>
                  <a:avLst/>
                  <a:gdLst>
                    <a:gd name="T0" fmla="*/ 0 w 812"/>
                    <a:gd name="T1" fmla="*/ 0 h 564"/>
                    <a:gd name="T2" fmla="*/ 0 w 812"/>
                    <a:gd name="T3" fmla="*/ 0 h 564"/>
                    <a:gd name="T4" fmla="*/ 0 w 812"/>
                    <a:gd name="T5" fmla="*/ 0 h 564"/>
                    <a:gd name="T6" fmla="*/ 0 w 812"/>
                    <a:gd name="T7" fmla="*/ 0 h 564"/>
                    <a:gd name="T8" fmla="*/ 0 w 812"/>
                    <a:gd name="T9" fmla="*/ 0 h 564"/>
                    <a:gd name="T10" fmla="*/ 0 w 812"/>
                    <a:gd name="T11" fmla="*/ 0 h 564"/>
                    <a:gd name="T12" fmla="*/ 0 w 812"/>
                    <a:gd name="T13" fmla="*/ 0 h 564"/>
                    <a:gd name="T14" fmla="*/ 0 w 812"/>
                    <a:gd name="T15" fmla="*/ 0 h 564"/>
                    <a:gd name="T16" fmla="*/ 0 w 812"/>
                    <a:gd name="T17" fmla="*/ 0 h 564"/>
                    <a:gd name="T18" fmla="*/ 0 w 812"/>
                    <a:gd name="T19" fmla="*/ 0 h 564"/>
                    <a:gd name="T20" fmla="*/ 0 w 812"/>
                    <a:gd name="T21" fmla="*/ 0 h 564"/>
                    <a:gd name="T22" fmla="*/ 0 w 812"/>
                    <a:gd name="T23" fmla="*/ 0 h 564"/>
                    <a:gd name="T24" fmla="*/ 0 w 812"/>
                    <a:gd name="T25" fmla="*/ 0 h 564"/>
                    <a:gd name="T26" fmla="*/ 0 w 812"/>
                    <a:gd name="T27" fmla="*/ 0 h 564"/>
                    <a:gd name="T28" fmla="*/ 0 w 812"/>
                    <a:gd name="T29" fmla="*/ 0 h 564"/>
                    <a:gd name="T30" fmla="*/ 0 w 812"/>
                    <a:gd name="T31" fmla="*/ 0 h 564"/>
                    <a:gd name="T32" fmla="*/ 0 w 812"/>
                    <a:gd name="T33" fmla="*/ 0 h 564"/>
                    <a:gd name="T34" fmla="*/ 0 w 812"/>
                    <a:gd name="T35" fmla="*/ 0 h 564"/>
                    <a:gd name="T36" fmla="*/ 0 w 812"/>
                    <a:gd name="T37" fmla="*/ 0 h 564"/>
                    <a:gd name="T38" fmla="*/ 0 w 812"/>
                    <a:gd name="T39" fmla="*/ 0 h 564"/>
                    <a:gd name="T40" fmla="*/ 0 w 812"/>
                    <a:gd name="T41" fmla="*/ 0 h 564"/>
                    <a:gd name="T42" fmla="*/ 0 w 812"/>
                    <a:gd name="T43" fmla="*/ 0 h 564"/>
                    <a:gd name="T44" fmla="*/ 0 w 812"/>
                    <a:gd name="T45" fmla="*/ 0 h 564"/>
                    <a:gd name="T46" fmla="*/ 0 w 812"/>
                    <a:gd name="T47" fmla="*/ 0 h 564"/>
                    <a:gd name="T48" fmla="*/ 0 w 812"/>
                    <a:gd name="T49" fmla="*/ 0 h 564"/>
                    <a:gd name="T50" fmla="*/ 0 w 812"/>
                    <a:gd name="T51" fmla="*/ 0 h 564"/>
                    <a:gd name="T52" fmla="*/ 0 w 812"/>
                    <a:gd name="T53" fmla="*/ 0 h 564"/>
                    <a:gd name="T54" fmla="*/ 0 w 812"/>
                    <a:gd name="T55" fmla="*/ 0 h 564"/>
                    <a:gd name="T56" fmla="*/ 0 w 812"/>
                    <a:gd name="T57" fmla="*/ 0 h 564"/>
                    <a:gd name="T58" fmla="*/ 0 w 812"/>
                    <a:gd name="T59" fmla="*/ 0 h 564"/>
                    <a:gd name="T60" fmla="*/ 0 w 812"/>
                    <a:gd name="T61" fmla="*/ 0 h 564"/>
                    <a:gd name="T62" fmla="*/ 0 w 812"/>
                    <a:gd name="T63" fmla="*/ 0 h 564"/>
                    <a:gd name="T64" fmla="*/ 0 w 812"/>
                    <a:gd name="T65" fmla="*/ 0 h 564"/>
                    <a:gd name="T66" fmla="*/ 0 w 812"/>
                    <a:gd name="T67" fmla="*/ 0 h 564"/>
                    <a:gd name="T68" fmla="*/ 0 w 812"/>
                    <a:gd name="T69" fmla="*/ 0 h 564"/>
                    <a:gd name="T70" fmla="*/ 0 w 812"/>
                    <a:gd name="T71" fmla="*/ 0 h 564"/>
                    <a:gd name="T72" fmla="*/ 0 w 812"/>
                    <a:gd name="T73" fmla="*/ 0 h 564"/>
                    <a:gd name="T74" fmla="*/ 0 w 812"/>
                    <a:gd name="T75" fmla="*/ 0 h 564"/>
                    <a:gd name="T76" fmla="*/ 0 w 812"/>
                    <a:gd name="T77" fmla="*/ 0 h 564"/>
                    <a:gd name="T78" fmla="*/ 0 w 812"/>
                    <a:gd name="T79" fmla="*/ 0 h 564"/>
                    <a:gd name="T80" fmla="*/ 0 w 812"/>
                    <a:gd name="T81" fmla="*/ 0 h 564"/>
                    <a:gd name="T82" fmla="*/ 0 w 812"/>
                    <a:gd name="T83" fmla="*/ 0 h 564"/>
                    <a:gd name="T84" fmla="*/ 0 w 812"/>
                    <a:gd name="T85" fmla="*/ 0 h 564"/>
                    <a:gd name="T86" fmla="*/ 0 w 812"/>
                    <a:gd name="T87" fmla="*/ 0 h 56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812" h="564">
                      <a:moveTo>
                        <a:pt x="798" y="6"/>
                      </a:moveTo>
                      <a:cubicBezTo>
                        <a:pt x="801" y="15"/>
                        <a:pt x="809" y="16"/>
                        <a:pt x="812" y="26"/>
                      </a:cubicBezTo>
                      <a:cubicBezTo>
                        <a:pt x="809" y="36"/>
                        <a:pt x="801" y="41"/>
                        <a:pt x="796" y="50"/>
                      </a:cubicBezTo>
                      <a:cubicBezTo>
                        <a:pt x="791" y="61"/>
                        <a:pt x="788" y="71"/>
                        <a:pt x="778" y="78"/>
                      </a:cubicBezTo>
                      <a:cubicBezTo>
                        <a:pt x="773" y="85"/>
                        <a:pt x="771" y="88"/>
                        <a:pt x="774" y="96"/>
                      </a:cubicBezTo>
                      <a:cubicBezTo>
                        <a:pt x="767" y="107"/>
                        <a:pt x="758" y="114"/>
                        <a:pt x="748" y="122"/>
                      </a:cubicBezTo>
                      <a:cubicBezTo>
                        <a:pt x="744" y="125"/>
                        <a:pt x="736" y="130"/>
                        <a:pt x="736" y="130"/>
                      </a:cubicBezTo>
                      <a:cubicBezTo>
                        <a:pt x="740" y="141"/>
                        <a:pt x="731" y="140"/>
                        <a:pt x="722" y="142"/>
                      </a:cubicBezTo>
                      <a:cubicBezTo>
                        <a:pt x="716" y="148"/>
                        <a:pt x="712" y="151"/>
                        <a:pt x="704" y="154"/>
                      </a:cubicBezTo>
                      <a:cubicBezTo>
                        <a:pt x="686" y="150"/>
                        <a:pt x="650" y="169"/>
                        <a:pt x="634" y="180"/>
                      </a:cubicBezTo>
                      <a:cubicBezTo>
                        <a:pt x="636" y="189"/>
                        <a:pt x="631" y="193"/>
                        <a:pt x="640" y="196"/>
                      </a:cubicBezTo>
                      <a:cubicBezTo>
                        <a:pt x="643" y="205"/>
                        <a:pt x="640" y="207"/>
                        <a:pt x="632" y="210"/>
                      </a:cubicBezTo>
                      <a:cubicBezTo>
                        <a:pt x="626" y="219"/>
                        <a:pt x="623" y="226"/>
                        <a:pt x="614" y="232"/>
                      </a:cubicBezTo>
                      <a:cubicBezTo>
                        <a:pt x="611" y="231"/>
                        <a:pt x="606" y="233"/>
                        <a:pt x="604" y="230"/>
                      </a:cubicBezTo>
                      <a:cubicBezTo>
                        <a:pt x="599" y="220"/>
                        <a:pt x="610" y="199"/>
                        <a:pt x="620" y="196"/>
                      </a:cubicBezTo>
                      <a:cubicBezTo>
                        <a:pt x="623" y="187"/>
                        <a:pt x="617" y="187"/>
                        <a:pt x="620" y="178"/>
                      </a:cubicBezTo>
                      <a:cubicBezTo>
                        <a:pt x="617" y="164"/>
                        <a:pt x="609" y="168"/>
                        <a:pt x="598" y="172"/>
                      </a:cubicBezTo>
                      <a:cubicBezTo>
                        <a:pt x="592" y="180"/>
                        <a:pt x="585" y="185"/>
                        <a:pt x="576" y="188"/>
                      </a:cubicBezTo>
                      <a:cubicBezTo>
                        <a:pt x="572" y="194"/>
                        <a:pt x="568" y="200"/>
                        <a:pt x="564" y="206"/>
                      </a:cubicBezTo>
                      <a:cubicBezTo>
                        <a:pt x="561" y="210"/>
                        <a:pt x="556" y="218"/>
                        <a:pt x="556" y="218"/>
                      </a:cubicBezTo>
                      <a:cubicBezTo>
                        <a:pt x="558" y="234"/>
                        <a:pt x="559" y="243"/>
                        <a:pt x="572" y="252"/>
                      </a:cubicBezTo>
                      <a:cubicBezTo>
                        <a:pt x="579" y="262"/>
                        <a:pt x="586" y="273"/>
                        <a:pt x="596" y="280"/>
                      </a:cubicBezTo>
                      <a:cubicBezTo>
                        <a:pt x="598" y="286"/>
                        <a:pt x="602" y="298"/>
                        <a:pt x="602" y="298"/>
                      </a:cubicBezTo>
                      <a:cubicBezTo>
                        <a:pt x="601" y="308"/>
                        <a:pt x="599" y="361"/>
                        <a:pt x="594" y="368"/>
                      </a:cubicBezTo>
                      <a:cubicBezTo>
                        <a:pt x="590" y="374"/>
                        <a:pt x="576" y="378"/>
                        <a:pt x="570" y="382"/>
                      </a:cubicBezTo>
                      <a:cubicBezTo>
                        <a:pt x="563" y="393"/>
                        <a:pt x="550" y="396"/>
                        <a:pt x="542" y="406"/>
                      </a:cubicBezTo>
                      <a:cubicBezTo>
                        <a:pt x="536" y="413"/>
                        <a:pt x="539" y="417"/>
                        <a:pt x="530" y="420"/>
                      </a:cubicBezTo>
                      <a:cubicBezTo>
                        <a:pt x="526" y="408"/>
                        <a:pt x="538" y="391"/>
                        <a:pt x="522" y="386"/>
                      </a:cubicBezTo>
                      <a:cubicBezTo>
                        <a:pt x="516" y="377"/>
                        <a:pt x="510" y="364"/>
                        <a:pt x="502" y="356"/>
                      </a:cubicBezTo>
                      <a:cubicBezTo>
                        <a:pt x="497" y="341"/>
                        <a:pt x="505" y="360"/>
                        <a:pt x="482" y="348"/>
                      </a:cubicBezTo>
                      <a:cubicBezTo>
                        <a:pt x="478" y="346"/>
                        <a:pt x="478" y="339"/>
                        <a:pt x="474" y="336"/>
                      </a:cubicBezTo>
                      <a:cubicBezTo>
                        <a:pt x="470" y="323"/>
                        <a:pt x="466" y="342"/>
                        <a:pt x="462" y="348"/>
                      </a:cubicBezTo>
                      <a:cubicBezTo>
                        <a:pt x="460" y="358"/>
                        <a:pt x="456" y="363"/>
                        <a:pt x="454" y="374"/>
                      </a:cubicBezTo>
                      <a:cubicBezTo>
                        <a:pt x="457" y="383"/>
                        <a:pt x="455" y="387"/>
                        <a:pt x="450" y="394"/>
                      </a:cubicBezTo>
                      <a:cubicBezTo>
                        <a:pt x="454" y="399"/>
                        <a:pt x="464" y="411"/>
                        <a:pt x="466" y="418"/>
                      </a:cubicBezTo>
                      <a:cubicBezTo>
                        <a:pt x="474" y="443"/>
                        <a:pt x="472" y="458"/>
                        <a:pt x="500" y="464"/>
                      </a:cubicBezTo>
                      <a:cubicBezTo>
                        <a:pt x="507" y="469"/>
                        <a:pt x="510" y="474"/>
                        <a:pt x="516" y="480"/>
                      </a:cubicBezTo>
                      <a:cubicBezTo>
                        <a:pt x="511" y="494"/>
                        <a:pt x="513" y="509"/>
                        <a:pt x="510" y="524"/>
                      </a:cubicBezTo>
                      <a:cubicBezTo>
                        <a:pt x="512" y="537"/>
                        <a:pt x="511" y="541"/>
                        <a:pt x="522" y="548"/>
                      </a:cubicBezTo>
                      <a:cubicBezTo>
                        <a:pt x="523" y="552"/>
                        <a:pt x="525" y="556"/>
                        <a:pt x="526" y="560"/>
                      </a:cubicBezTo>
                      <a:cubicBezTo>
                        <a:pt x="527" y="564"/>
                        <a:pt x="514" y="556"/>
                        <a:pt x="514" y="556"/>
                      </a:cubicBezTo>
                      <a:cubicBezTo>
                        <a:pt x="502" y="564"/>
                        <a:pt x="501" y="551"/>
                        <a:pt x="492" y="544"/>
                      </a:cubicBezTo>
                      <a:cubicBezTo>
                        <a:pt x="488" y="541"/>
                        <a:pt x="480" y="536"/>
                        <a:pt x="480" y="536"/>
                      </a:cubicBezTo>
                      <a:cubicBezTo>
                        <a:pt x="471" y="522"/>
                        <a:pt x="474" y="529"/>
                        <a:pt x="470" y="518"/>
                      </a:cubicBezTo>
                      <a:cubicBezTo>
                        <a:pt x="467" y="491"/>
                        <a:pt x="461" y="446"/>
                        <a:pt x="436" y="430"/>
                      </a:cubicBezTo>
                      <a:cubicBezTo>
                        <a:pt x="428" y="433"/>
                        <a:pt x="425" y="433"/>
                        <a:pt x="422" y="424"/>
                      </a:cubicBezTo>
                      <a:cubicBezTo>
                        <a:pt x="427" y="404"/>
                        <a:pt x="432" y="383"/>
                        <a:pt x="438" y="364"/>
                      </a:cubicBezTo>
                      <a:cubicBezTo>
                        <a:pt x="436" y="343"/>
                        <a:pt x="431" y="330"/>
                        <a:pt x="426" y="310"/>
                      </a:cubicBezTo>
                      <a:cubicBezTo>
                        <a:pt x="429" y="302"/>
                        <a:pt x="425" y="300"/>
                        <a:pt x="422" y="292"/>
                      </a:cubicBezTo>
                      <a:cubicBezTo>
                        <a:pt x="424" y="282"/>
                        <a:pt x="428" y="277"/>
                        <a:pt x="422" y="268"/>
                      </a:cubicBezTo>
                      <a:cubicBezTo>
                        <a:pt x="420" y="269"/>
                        <a:pt x="418" y="269"/>
                        <a:pt x="416" y="270"/>
                      </a:cubicBezTo>
                      <a:cubicBezTo>
                        <a:pt x="414" y="272"/>
                        <a:pt x="414" y="275"/>
                        <a:pt x="412" y="276"/>
                      </a:cubicBezTo>
                      <a:cubicBezTo>
                        <a:pt x="408" y="278"/>
                        <a:pt x="400" y="280"/>
                        <a:pt x="400" y="280"/>
                      </a:cubicBezTo>
                      <a:cubicBezTo>
                        <a:pt x="394" y="274"/>
                        <a:pt x="389" y="274"/>
                        <a:pt x="386" y="266"/>
                      </a:cubicBezTo>
                      <a:cubicBezTo>
                        <a:pt x="391" y="251"/>
                        <a:pt x="379" y="206"/>
                        <a:pt x="364" y="196"/>
                      </a:cubicBezTo>
                      <a:cubicBezTo>
                        <a:pt x="357" y="186"/>
                        <a:pt x="358" y="182"/>
                        <a:pt x="360" y="170"/>
                      </a:cubicBezTo>
                      <a:cubicBezTo>
                        <a:pt x="358" y="160"/>
                        <a:pt x="356" y="147"/>
                        <a:pt x="346" y="144"/>
                      </a:cubicBezTo>
                      <a:cubicBezTo>
                        <a:pt x="343" y="154"/>
                        <a:pt x="338" y="160"/>
                        <a:pt x="330" y="166"/>
                      </a:cubicBezTo>
                      <a:cubicBezTo>
                        <a:pt x="323" y="164"/>
                        <a:pt x="308" y="160"/>
                        <a:pt x="308" y="160"/>
                      </a:cubicBezTo>
                      <a:cubicBezTo>
                        <a:pt x="296" y="162"/>
                        <a:pt x="297" y="166"/>
                        <a:pt x="288" y="172"/>
                      </a:cubicBezTo>
                      <a:cubicBezTo>
                        <a:pt x="284" y="185"/>
                        <a:pt x="282" y="191"/>
                        <a:pt x="268" y="196"/>
                      </a:cubicBezTo>
                      <a:cubicBezTo>
                        <a:pt x="264" y="200"/>
                        <a:pt x="243" y="231"/>
                        <a:pt x="242" y="232"/>
                      </a:cubicBezTo>
                      <a:cubicBezTo>
                        <a:pt x="231" y="239"/>
                        <a:pt x="215" y="247"/>
                        <a:pt x="206" y="256"/>
                      </a:cubicBezTo>
                      <a:cubicBezTo>
                        <a:pt x="202" y="260"/>
                        <a:pt x="200" y="265"/>
                        <a:pt x="196" y="268"/>
                      </a:cubicBezTo>
                      <a:cubicBezTo>
                        <a:pt x="194" y="269"/>
                        <a:pt x="192" y="269"/>
                        <a:pt x="190" y="270"/>
                      </a:cubicBezTo>
                      <a:cubicBezTo>
                        <a:pt x="188" y="271"/>
                        <a:pt x="186" y="272"/>
                        <a:pt x="184" y="274"/>
                      </a:cubicBezTo>
                      <a:cubicBezTo>
                        <a:pt x="180" y="278"/>
                        <a:pt x="172" y="286"/>
                        <a:pt x="172" y="286"/>
                      </a:cubicBezTo>
                      <a:cubicBezTo>
                        <a:pt x="167" y="300"/>
                        <a:pt x="165" y="314"/>
                        <a:pt x="160" y="328"/>
                      </a:cubicBezTo>
                      <a:cubicBezTo>
                        <a:pt x="158" y="335"/>
                        <a:pt x="156" y="341"/>
                        <a:pt x="154" y="348"/>
                      </a:cubicBezTo>
                      <a:cubicBezTo>
                        <a:pt x="153" y="350"/>
                        <a:pt x="152" y="354"/>
                        <a:pt x="152" y="354"/>
                      </a:cubicBezTo>
                      <a:cubicBezTo>
                        <a:pt x="152" y="359"/>
                        <a:pt x="156" y="384"/>
                        <a:pt x="146" y="392"/>
                      </a:cubicBezTo>
                      <a:cubicBezTo>
                        <a:pt x="141" y="397"/>
                        <a:pt x="128" y="404"/>
                        <a:pt x="128" y="404"/>
                      </a:cubicBezTo>
                      <a:cubicBezTo>
                        <a:pt x="125" y="412"/>
                        <a:pt x="122" y="421"/>
                        <a:pt x="114" y="424"/>
                      </a:cubicBezTo>
                      <a:cubicBezTo>
                        <a:pt x="100" y="419"/>
                        <a:pt x="97" y="405"/>
                        <a:pt x="94" y="392"/>
                      </a:cubicBezTo>
                      <a:cubicBezTo>
                        <a:pt x="86" y="362"/>
                        <a:pt x="82" y="332"/>
                        <a:pt x="72" y="302"/>
                      </a:cubicBezTo>
                      <a:cubicBezTo>
                        <a:pt x="71" y="281"/>
                        <a:pt x="70" y="275"/>
                        <a:pt x="66" y="258"/>
                      </a:cubicBezTo>
                      <a:cubicBezTo>
                        <a:pt x="66" y="251"/>
                        <a:pt x="68" y="219"/>
                        <a:pt x="64" y="208"/>
                      </a:cubicBezTo>
                      <a:cubicBezTo>
                        <a:pt x="70" y="191"/>
                        <a:pt x="66" y="173"/>
                        <a:pt x="72" y="156"/>
                      </a:cubicBezTo>
                      <a:cubicBezTo>
                        <a:pt x="66" y="139"/>
                        <a:pt x="60" y="168"/>
                        <a:pt x="56" y="172"/>
                      </a:cubicBezTo>
                      <a:cubicBezTo>
                        <a:pt x="53" y="175"/>
                        <a:pt x="44" y="180"/>
                        <a:pt x="44" y="180"/>
                      </a:cubicBezTo>
                      <a:cubicBezTo>
                        <a:pt x="35" y="177"/>
                        <a:pt x="28" y="173"/>
                        <a:pt x="24" y="162"/>
                      </a:cubicBezTo>
                      <a:cubicBezTo>
                        <a:pt x="23" y="158"/>
                        <a:pt x="20" y="150"/>
                        <a:pt x="20" y="150"/>
                      </a:cubicBezTo>
                      <a:cubicBezTo>
                        <a:pt x="30" y="148"/>
                        <a:pt x="30" y="143"/>
                        <a:pt x="38" y="138"/>
                      </a:cubicBezTo>
                      <a:cubicBezTo>
                        <a:pt x="35" y="128"/>
                        <a:pt x="31" y="133"/>
                        <a:pt x="24" y="138"/>
                      </a:cubicBezTo>
                      <a:cubicBezTo>
                        <a:pt x="15" y="135"/>
                        <a:pt x="15" y="132"/>
                        <a:pt x="18" y="124"/>
                      </a:cubicBezTo>
                      <a:cubicBezTo>
                        <a:pt x="11" y="114"/>
                        <a:pt x="9" y="101"/>
                        <a:pt x="0" y="92"/>
                      </a:cubicBezTo>
                      <a:lnTo>
                        <a:pt x="76" y="0"/>
                      </a:lnTo>
                      <a:lnTo>
                        <a:pt x="798" y="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62" name="任意多边形 82017"/>
                <p:cNvSpPr>
                  <a:spLocks noChangeArrowheads="1"/>
                </p:cNvSpPr>
                <p:nvPr/>
              </p:nvSpPr>
              <p:spPr bwMode="auto">
                <a:xfrm>
                  <a:off x="4322" y="519"/>
                  <a:ext cx="19" cy="29"/>
                </a:xfrm>
                <a:custGeom>
                  <a:avLst/>
                  <a:gdLst>
                    <a:gd name="T0" fmla="*/ 0 w 43"/>
                    <a:gd name="T1" fmla="*/ 0 h 85"/>
                    <a:gd name="T2" fmla="*/ 0 w 43"/>
                    <a:gd name="T3" fmla="*/ 0 h 85"/>
                    <a:gd name="T4" fmla="*/ 0 w 43"/>
                    <a:gd name="T5" fmla="*/ 0 h 85"/>
                    <a:gd name="T6" fmla="*/ 0 w 43"/>
                    <a:gd name="T7" fmla="*/ 0 h 85"/>
                    <a:gd name="T8" fmla="*/ 0 w 43"/>
                    <a:gd name="T9" fmla="*/ 0 h 85"/>
                    <a:gd name="T10" fmla="*/ 0 w 43"/>
                    <a:gd name="T11" fmla="*/ 0 h 8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3" h="85">
                      <a:moveTo>
                        <a:pt x="7" y="11"/>
                      </a:moveTo>
                      <a:cubicBezTo>
                        <a:pt x="4" y="2"/>
                        <a:pt x="9" y="0"/>
                        <a:pt x="17" y="3"/>
                      </a:cubicBezTo>
                      <a:cubicBezTo>
                        <a:pt x="24" y="13"/>
                        <a:pt x="28" y="24"/>
                        <a:pt x="37" y="33"/>
                      </a:cubicBezTo>
                      <a:cubicBezTo>
                        <a:pt x="43" y="52"/>
                        <a:pt x="40" y="78"/>
                        <a:pt x="19" y="85"/>
                      </a:cubicBezTo>
                      <a:cubicBezTo>
                        <a:pt x="6" y="81"/>
                        <a:pt x="5" y="81"/>
                        <a:pt x="1" y="69"/>
                      </a:cubicBezTo>
                      <a:cubicBezTo>
                        <a:pt x="2" y="66"/>
                        <a:pt x="0" y="4"/>
                        <a:pt x="7" y="11"/>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63" name="任意多边形 82018"/>
                <p:cNvSpPr>
                  <a:spLocks noChangeArrowheads="1"/>
                </p:cNvSpPr>
                <p:nvPr/>
              </p:nvSpPr>
              <p:spPr bwMode="auto">
                <a:xfrm>
                  <a:off x="4588" y="421"/>
                  <a:ext cx="18" cy="24"/>
                </a:xfrm>
                <a:custGeom>
                  <a:avLst/>
                  <a:gdLst>
                    <a:gd name="T0" fmla="*/ 0 w 44"/>
                    <a:gd name="T1" fmla="*/ 0 h 74"/>
                    <a:gd name="T2" fmla="*/ 0 w 44"/>
                    <a:gd name="T3" fmla="*/ 0 h 74"/>
                    <a:gd name="T4" fmla="*/ 0 w 44"/>
                    <a:gd name="T5" fmla="*/ 0 h 74"/>
                    <a:gd name="T6" fmla="*/ 0 w 44"/>
                    <a:gd name="T7" fmla="*/ 0 h 74"/>
                    <a:gd name="T8" fmla="*/ 0 w 44"/>
                    <a:gd name="T9" fmla="*/ 0 h 74"/>
                    <a:gd name="T10" fmla="*/ 0 w 44"/>
                    <a:gd name="T11" fmla="*/ 0 h 74"/>
                    <a:gd name="T12" fmla="*/ 0 w 44"/>
                    <a:gd name="T13" fmla="*/ 0 h 74"/>
                    <a:gd name="T14" fmla="*/ 0 w 44"/>
                    <a:gd name="T15" fmla="*/ 0 h 7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44" h="74">
                      <a:moveTo>
                        <a:pt x="13" y="28"/>
                      </a:moveTo>
                      <a:cubicBezTo>
                        <a:pt x="15" y="13"/>
                        <a:pt x="14" y="7"/>
                        <a:pt x="29" y="2"/>
                      </a:cubicBezTo>
                      <a:cubicBezTo>
                        <a:pt x="34" y="3"/>
                        <a:pt x="40" y="0"/>
                        <a:pt x="43" y="4"/>
                      </a:cubicBezTo>
                      <a:cubicBezTo>
                        <a:pt x="44" y="6"/>
                        <a:pt x="41" y="21"/>
                        <a:pt x="39" y="26"/>
                      </a:cubicBezTo>
                      <a:cubicBezTo>
                        <a:pt x="31" y="43"/>
                        <a:pt x="30" y="63"/>
                        <a:pt x="13" y="74"/>
                      </a:cubicBezTo>
                      <a:cubicBezTo>
                        <a:pt x="4" y="71"/>
                        <a:pt x="4" y="68"/>
                        <a:pt x="7" y="60"/>
                      </a:cubicBezTo>
                      <a:cubicBezTo>
                        <a:pt x="5" y="50"/>
                        <a:pt x="0" y="46"/>
                        <a:pt x="3" y="36"/>
                      </a:cubicBezTo>
                      <a:cubicBezTo>
                        <a:pt x="4" y="32"/>
                        <a:pt x="8" y="23"/>
                        <a:pt x="13" y="28"/>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64" name="任意多边形 82019"/>
                <p:cNvSpPr>
                  <a:spLocks noChangeArrowheads="1"/>
                </p:cNvSpPr>
                <p:nvPr/>
              </p:nvSpPr>
              <p:spPr bwMode="auto">
                <a:xfrm>
                  <a:off x="4639" y="409"/>
                  <a:ext cx="9" cy="10"/>
                </a:xfrm>
                <a:custGeom>
                  <a:avLst/>
                  <a:gdLst>
                    <a:gd name="T0" fmla="*/ 0 w 20"/>
                    <a:gd name="T1" fmla="*/ 0 h 30"/>
                    <a:gd name="T2" fmla="*/ 0 w 20"/>
                    <a:gd name="T3" fmla="*/ 0 h 30"/>
                    <a:gd name="T4" fmla="*/ 0 w 20"/>
                    <a:gd name="T5" fmla="*/ 0 h 30"/>
                    <a:gd name="T6" fmla="*/ 0 60000 65536"/>
                    <a:gd name="T7" fmla="*/ 0 60000 65536"/>
                    <a:gd name="T8" fmla="*/ 0 60000 65536"/>
                  </a:gdLst>
                  <a:ahLst/>
                  <a:cxnLst>
                    <a:cxn ang="T6">
                      <a:pos x="T0" y="T1"/>
                    </a:cxn>
                    <a:cxn ang="T7">
                      <a:pos x="T2" y="T3"/>
                    </a:cxn>
                    <a:cxn ang="T8">
                      <a:pos x="T4" y="T5"/>
                    </a:cxn>
                  </a:cxnLst>
                  <a:rect l="0" t="0" r="r" b="b"/>
                  <a:pathLst>
                    <a:path w="20" h="30">
                      <a:moveTo>
                        <a:pt x="7" y="16"/>
                      </a:moveTo>
                      <a:cubicBezTo>
                        <a:pt x="18" y="0"/>
                        <a:pt x="20" y="20"/>
                        <a:pt x="5" y="30"/>
                      </a:cubicBezTo>
                      <a:cubicBezTo>
                        <a:pt x="0" y="23"/>
                        <a:pt x="1" y="22"/>
                        <a:pt x="7" y="16"/>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65" name="任意多边形 82020"/>
                <p:cNvSpPr>
                  <a:spLocks noChangeArrowheads="1"/>
                </p:cNvSpPr>
                <p:nvPr/>
              </p:nvSpPr>
              <p:spPr bwMode="auto">
                <a:xfrm>
                  <a:off x="3709" y="315"/>
                  <a:ext cx="433" cy="354"/>
                </a:xfrm>
                <a:custGeom>
                  <a:avLst/>
                  <a:gdLst>
                    <a:gd name="T0" fmla="*/ 1 w 682"/>
                    <a:gd name="T1" fmla="*/ 1 h 557"/>
                    <a:gd name="T2" fmla="*/ 1 w 682"/>
                    <a:gd name="T3" fmla="*/ 1 h 557"/>
                    <a:gd name="T4" fmla="*/ 1 w 682"/>
                    <a:gd name="T5" fmla="*/ 1 h 557"/>
                    <a:gd name="T6" fmla="*/ 1 w 682"/>
                    <a:gd name="T7" fmla="*/ 1 h 557"/>
                    <a:gd name="T8" fmla="*/ 1 w 682"/>
                    <a:gd name="T9" fmla="*/ 1 h 557"/>
                    <a:gd name="T10" fmla="*/ 1 w 682"/>
                    <a:gd name="T11" fmla="*/ 1 h 557"/>
                    <a:gd name="T12" fmla="*/ 1 w 682"/>
                    <a:gd name="T13" fmla="*/ 1 h 557"/>
                    <a:gd name="T14" fmla="*/ 1 w 682"/>
                    <a:gd name="T15" fmla="*/ 1 h 557"/>
                    <a:gd name="T16" fmla="*/ 1 w 682"/>
                    <a:gd name="T17" fmla="*/ 1 h 557"/>
                    <a:gd name="T18" fmla="*/ 1 w 682"/>
                    <a:gd name="T19" fmla="*/ 1 h 557"/>
                    <a:gd name="T20" fmla="*/ 1 w 682"/>
                    <a:gd name="T21" fmla="*/ 1 h 557"/>
                    <a:gd name="T22" fmla="*/ 1 w 682"/>
                    <a:gd name="T23" fmla="*/ 1 h 557"/>
                    <a:gd name="T24" fmla="*/ 1 w 682"/>
                    <a:gd name="T25" fmla="*/ 1 h 557"/>
                    <a:gd name="T26" fmla="*/ 1 w 682"/>
                    <a:gd name="T27" fmla="*/ 1 h 557"/>
                    <a:gd name="T28" fmla="*/ 1 w 682"/>
                    <a:gd name="T29" fmla="*/ 1 h 557"/>
                    <a:gd name="T30" fmla="*/ 1 w 682"/>
                    <a:gd name="T31" fmla="*/ 1 h 557"/>
                    <a:gd name="T32" fmla="*/ 1 w 682"/>
                    <a:gd name="T33" fmla="*/ 1 h 557"/>
                    <a:gd name="T34" fmla="*/ 0 w 682"/>
                    <a:gd name="T35" fmla="*/ 1 h 557"/>
                    <a:gd name="T36" fmla="*/ 1 w 682"/>
                    <a:gd name="T37" fmla="*/ 1 h 557"/>
                    <a:gd name="T38" fmla="*/ 1 w 682"/>
                    <a:gd name="T39" fmla="*/ 1 h 557"/>
                    <a:gd name="T40" fmla="*/ 1 w 682"/>
                    <a:gd name="T41" fmla="*/ 1 h 557"/>
                    <a:gd name="T42" fmla="*/ 1 w 682"/>
                    <a:gd name="T43" fmla="*/ 1 h 557"/>
                    <a:gd name="T44" fmla="*/ 1 w 682"/>
                    <a:gd name="T45" fmla="*/ 1 h 557"/>
                    <a:gd name="T46" fmla="*/ 1 w 682"/>
                    <a:gd name="T47" fmla="*/ 1 h 557"/>
                    <a:gd name="T48" fmla="*/ 1 w 682"/>
                    <a:gd name="T49" fmla="*/ 1 h 557"/>
                    <a:gd name="T50" fmla="*/ 1 w 682"/>
                    <a:gd name="T51" fmla="*/ 1 h 557"/>
                    <a:gd name="T52" fmla="*/ 1 w 682"/>
                    <a:gd name="T53" fmla="*/ 0 h 557"/>
                    <a:gd name="T54" fmla="*/ 1 w 682"/>
                    <a:gd name="T55" fmla="*/ 1 h 557"/>
                    <a:gd name="T56" fmla="*/ 1 w 682"/>
                    <a:gd name="T57" fmla="*/ 1 h 557"/>
                    <a:gd name="T58" fmla="*/ 1 w 682"/>
                    <a:gd name="T59" fmla="*/ 1 h 557"/>
                    <a:gd name="T60" fmla="*/ 1 w 682"/>
                    <a:gd name="T61" fmla="*/ 1 h 557"/>
                    <a:gd name="T62" fmla="*/ 1 w 682"/>
                    <a:gd name="T63" fmla="*/ 1 h 557"/>
                    <a:gd name="T64" fmla="*/ 1 w 682"/>
                    <a:gd name="T65" fmla="*/ 1 h 557"/>
                    <a:gd name="T66" fmla="*/ 1 w 682"/>
                    <a:gd name="T67" fmla="*/ 1 h 557"/>
                    <a:gd name="T68" fmla="*/ 1 w 682"/>
                    <a:gd name="T69" fmla="*/ 1 h 557"/>
                    <a:gd name="T70" fmla="*/ 1 w 682"/>
                    <a:gd name="T71" fmla="*/ 1 h 557"/>
                    <a:gd name="T72" fmla="*/ 1 w 682"/>
                    <a:gd name="T73" fmla="*/ 1 h 557"/>
                    <a:gd name="T74" fmla="*/ 1 w 682"/>
                    <a:gd name="T75" fmla="*/ 1 h 557"/>
                    <a:gd name="T76" fmla="*/ 1 w 682"/>
                    <a:gd name="T77" fmla="*/ 1 h 557"/>
                    <a:gd name="T78" fmla="*/ 1 w 682"/>
                    <a:gd name="T79" fmla="*/ 1 h 557"/>
                    <a:gd name="T80" fmla="*/ 1 w 682"/>
                    <a:gd name="T81" fmla="*/ 1 h 557"/>
                    <a:gd name="T82" fmla="*/ 1 w 682"/>
                    <a:gd name="T83" fmla="*/ 1 h 557"/>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682" h="557">
                      <a:moveTo>
                        <a:pt x="435" y="556"/>
                      </a:moveTo>
                      <a:lnTo>
                        <a:pt x="481" y="464"/>
                      </a:lnTo>
                      <a:lnTo>
                        <a:pt x="473" y="449"/>
                      </a:lnTo>
                      <a:lnTo>
                        <a:pt x="486" y="451"/>
                      </a:lnTo>
                      <a:lnTo>
                        <a:pt x="495" y="441"/>
                      </a:lnTo>
                      <a:lnTo>
                        <a:pt x="500" y="413"/>
                      </a:lnTo>
                      <a:lnTo>
                        <a:pt x="500" y="371"/>
                      </a:lnTo>
                      <a:lnTo>
                        <a:pt x="309" y="287"/>
                      </a:lnTo>
                      <a:lnTo>
                        <a:pt x="296" y="308"/>
                      </a:lnTo>
                      <a:lnTo>
                        <a:pt x="282" y="346"/>
                      </a:lnTo>
                      <a:lnTo>
                        <a:pt x="396" y="557"/>
                      </a:lnTo>
                      <a:lnTo>
                        <a:pt x="303" y="556"/>
                      </a:lnTo>
                      <a:lnTo>
                        <a:pt x="304" y="536"/>
                      </a:lnTo>
                      <a:cubicBezTo>
                        <a:pt x="284" y="520"/>
                        <a:pt x="296" y="510"/>
                        <a:pt x="282" y="494"/>
                      </a:cubicBezTo>
                      <a:cubicBezTo>
                        <a:pt x="276" y="475"/>
                        <a:pt x="267" y="468"/>
                        <a:pt x="253" y="451"/>
                      </a:cubicBezTo>
                      <a:cubicBezTo>
                        <a:pt x="249" y="447"/>
                        <a:pt x="245" y="443"/>
                        <a:pt x="242" y="439"/>
                      </a:cubicBezTo>
                      <a:lnTo>
                        <a:pt x="237" y="432"/>
                      </a:lnTo>
                      <a:cubicBezTo>
                        <a:pt x="237" y="432"/>
                        <a:pt x="245" y="413"/>
                        <a:pt x="245" y="413"/>
                      </a:cubicBezTo>
                      <a:cubicBezTo>
                        <a:pt x="247" y="409"/>
                        <a:pt x="250" y="401"/>
                        <a:pt x="250" y="401"/>
                      </a:cubicBezTo>
                      <a:cubicBezTo>
                        <a:pt x="249" y="399"/>
                        <a:pt x="247" y="397"/>
                        <a:pt x="247" y="394"/>
                      </a:cubicBezTo>
                      <a:cubicBezTo>
                        <a:pt x="248" y="390"/>
                        <a:pt x="253" y="382"/>
                        <a:pt x="253" y="382"/>
                      </a:cubicBezTo>
                      <a:cubicBezTo>
                        <a:pt x="243" y="370"/>
                        <a:pt x="237" y="371"/>
                        <a:pt x="220" y="375"/>
                      </a:cubicBezTo>
                      <a:cubicBezTo>
                        <a:pt x="217" y="371"/>
                        <a:pt x="210" y="369"/>
                        <a:pt x="207" y="365"/>
                      </a:cubicBezTo>
                      <a:cubicBezTo>
                        <a:pt x="185" y="337"/>
                        <a:pt x="216" y="363"/>
                        <a:pt x="194" y="346"/>
                      </a:cubicBezTo>
                      <a:cubicBezTo>
                        <a:pt x="167" y="349"/>
                        <a:pt x="179" y="346"/>
                        <a:pt x="156" y="352"/>
                      </a:cubicBezTo>
                      <a:cubicBezTo>
                        <a:pt x="153" y="353"/>
                        <a:pt x="148" y="354"/>
                        <a:pt x="148" y="354"/>
                      </a:cubicBezTo>
                      <a:cubicBezTo>
                        <a:pt x="146" y="356"/>
                        <a:pt x="145" y="359"/>
                        <a:pt x="142" y="361"/>
                      </a:cubicBezTo>
                      <a:cubicBezTo>
                        <a:pt x="138" y="363"/>
                        <a:pt x="126" y="365"/>
                        <a:pt x="126" y="365"/>
                      </a:cubicBezTo>
                      <a:cubicBezTo>
                        <a:pt x="105" y="354"/>
                        <a:pt x="116" y="355"/>
                        <a:pt x="94" y="361"/>
                      </a:cubicBezTo>
                      <a:cubicBezTo>
                        <a:pt x="89" y="362"/>
                        <a:pt x="78" y="365"/>
                        <a:pt x="78" y="365"/>
                      </a:cubicBezTo>
                      <a:cubicBezTo>
                        <a:pt x="62" y="383"/>
                        <a:pt x="46" y="346"/>
                        <a:pt x="35" y="337"/>
                      </a:cubicBezTo>
                      <a:cubicBezTo>
                        <a:pt x="32" y="330"/>
                        <a:pt x="24" y="320"/>
                        <a:pt x="22" y="312"/>
                      </a:cubicBezTo>
                      <a:cubicBezTo>
                        <a:pt x="20" y="308"/>
                        <a:pt x="22" y="303"/>
                        <a:pt x="19" y="300"/>
                      </a:cubicBezTo>
                      <a:cubicBezTo>
                        <a:pt x="17" y="297"/>
                        <a:pt x="13" y="297"/>
                        <a:pt x="11" y="295"/>
                      </a:cubicBezTo>
                      <a:cubicBezTo>
                        <a:pt x="3" y="277"/>
                        <a:pt x="15" y="306"/>
                        <a:pt x="5" y="276"/>
                      </a:cubicBezTo>
                      <a:cubicBezTo>
                        <a:pt x="4" y="272"/>
                        <a:pt x="0" y="264"/>
                        <a:pt x="0" y="264"/>
                      </a:cubicBezTo>
                      <a:cubicBezTo>
                        <a:pt x="3" y="253"/>
                        <a:pt x="2" y="248"/>
                        <a:pt x="13" y="243"/>
                      </a:cubicBezTo>
                      <a:cubicBezTo>
                        <a:pt x="20" y="221"/>
                        <a:pt x="17" y="231"/>
                        <a:pt x="24" y="213"/>
                      </a:cubicBezTo>
                      <a:cubicBezTo>
                        <a:pt x="26" y="209"/>
                        <a:pt x="30" y="200"/>
                        <a:pt x="30" y="200"/>
                      </a:cubicBezTo>
                      <a:cubicBezTo>
                        <a:pt x="26" y="192"/>
                        <a:pt x="24" y="191"/>
                        <a:pt x="32" y="181"/>
                      </a:cubicBezTo>
                      <a:cubicBezTo>
                        <a:pt x="36" y="177"/>
                        <a:pt x="43" y="169"/>
                        <a:pt x="43" y="169"/>
                      </a:cubicBezTo>
                      <a:cubicBezTo>
                        <a:pt x="37" y="155"/>
                        <a:pt x="36" y="153"/>
                        <a:pt x="51" y="143"/>
                      </a:cubicBezTo>
                      <a:cubicBezTo>
                        <a:pt x="56" y="140"/>
                        <a:pt x="67" y="135"/>
                        <a:pt x="67" y="135"/>
                      </a:cubicBezTo>
                      <a:cubicBezTo>
                        <a:pt x="73" y="129"/>
                        <a:pt x="75" y="122"/>
                        <a:pt x="81" y="116"/>
                      </a:cubicBezTo>
                      <a:cubicBezTo>
                        <a:pt x="89" y="107"/>
                        <a:pt x="102" y="105"/>
                        <a:pt x="113" y="99"/>
                      </a:cubicBezTo>
                      <a:cubicBezTo>
                        <a:pt x="125" y="85"/>
                        <a:pt x="149" y="76"/>
                        <a:pt x="167" y="67"/>
                      </a:cubicBezTo>
                      <a:cubicBezTo>
                        <a:pt x="174" y="59"/>
                        <a:pt x="175" y="50"/>
                        <a:pt x="188" y="46"/>
                      </a:cubicBezTo>
                      <a:cubicBezTo>
                        <a:pt x="198" y="39"/>
                        <a:pt x="208" y="36"/>
                        <a:pt x="220" y="30"/>
                      </a:cubicBezTo>
                      <a:cubicBezTo>
                        <a:pt x="223" y="28"/>
                        <a:pt x="228" y="25"/>
                        <a:pt x="228" y="25"/>
                      </a:cubicBezTo>
                      <a:cubicBezTo>
                        <a:pt x="237" y="16"/>
                        <a:pt x="245" y="10"/>
                        <a:pt x="258" y="6"/>
                      </a:cubicBezTo>
                      <a:cubicBezTo>
                        <a:pt x="269" y="31"/>
                        <a:pt x="301" y="6"/>
                        <a:pt x="320" y="4"/>
                      </a:cubicBezTo>
                      <a:cubicBezTo>
                        <a:pt x="334" y="3"/>
                        <a:pt x="349" y="3"/>
                        <a:pt x="363" y="2"/>
                      </a:cubicBezTo>
                      <a:cubicBezTo>
                        <a:pt x="369" y="3"/>
                        <a:pt x="376" y="5"/>
                        <a:pt x="382" y="4"/>
                      </a:cubicBezTo>
                      <a:cubicBezTo>
                        <a:pt x="387" y="4"/>
                        <a:pt x="398" y="0"/>
                        <a:pt x="398" y="0"/>
                      </a:cubicBezTo>
                      <a:cubicBezTo>
                        <a:pt x="415" y="8"/>
                        <a:pt x="406" y="16"/>
                        <a:pt x="400" y="30"/>
                      </a:cubicBezTo>
                      <a:cubicBezTo>
                        <a:pt x="398" y="34"/>
                        <a:pt x="384" y="34"/>
                        <a:pt x="384" y="34"/>
                      </a:cubicBezTo>
                      <a:cubicBezTo>
                        <a:pt x="379" y="47"/>
                        <a:pt x="398" y="51"/>
                        <a:pt x="411" y="55"/>
                      </a:cubicBezTo>
                      <a:cubicBezTo>
                        <a:pt x="419" y="72"/>
                        <a:pt x="421" y="79"/>
                        <a:pt x="443" y="84"/>
                      </a:cubicBezTo>
                      <a:cubicBezTo>
                        <a:pt x="461" y="71"/>
                        <a:pt x="435" y="65"/>
                        <a:pt x="468" y="57"/>
                      </a:cubicBezTo>
                      <a:cubicBezTo>
                        <a:pt x="482" y="61"/>
                        <a:pt x="485" y="70"/>
                        <a:pt x="497" y="74"/>
                      </a:cubicBezTo>
                      <a:cubicBezTo>
                        <a:pt x="505" y="76"/>
                        <a:pt x="513" y="78"/>
                        <a:pt x="521" y="80"/>
                      </a:cubicBezTo>
                      <a:cubicBezTo>
                        <a:pt x="524" y="81"/>
                        <a:pt x="529" y="82"/>
                        <a:pt x="529" y="82"/>
                      </a:cubicBezTo>
                      <a:cubicBezTo>
                        <a:pt x="547" y="78"/>
                        <a:pt x="547" y="76"/>
                        <a:pt x="562" y="84"/>
                      </a:cubicBezTo>
                      <a:cubicBezTo>
                        <a:pt x="566" y="95"/>
                        <a:pt x="565" y="86"/>
                        <a:pt x="559" y="97"/>
                      </a:cubicBezTo>
                      <a:cubicBezTo>
                        <a:pt x="557" y="101"/>
                        <a:pt x="554" y="110"/>
                        <a:pt x="554" y="110"/>
                      </a:cubicBezTo>
                      <a:cubicBezTo>
                        <a:pt x="556" y="132"/>
                        <a:pt x="556" y="168"/>
                        <a:pt x="572" y="188"/>
                      </a:cubicBezTo>
                      <a:cubicBezTo>
                        <a:pt x="568" y="198"/>
                        <a:pt x="564" y="208"/>
                        <a:pt x="562" y="219"/>
                      </a:cubicBezTo>
                      <a:cubicBezTo>
                        <a:pt x="564" y="227"/>
                        <a:pt x="569" y="233"/>
                        <a:pt x="572" y="240"/>
                      </a:cubicBezTo>
                      <a:cubicBezTo>
                        <a:pt x="573" y="247"/>
                        <a:pt x="572" y="254"/>
                        <a:pt x="575" y="259"/>
                      </a:cubicBezTo>
                      <a:cubicBezTo>
                        <a:pt x="577" y="263"/>
                        <a:pt x="595" y="272"/>
                        <a:pt x="599" y="283"/>
                      </a:cubicBezTo>
                      <a:cubicBezTo>
                        <a:pt x="594" y="295"/>
                        <a:pt x="603" y="306"/>
                        <a:pt x="618" y="310"/>
                      </a:cubicBezTo>
                      <a:cubicBezTo>
                        <a:pt x="630" y="307"/>
                        <a:pt x="638" y="308"/>
                        <a:pt x="645" y="300"/>
                      </a:cubicBezTo>
                      <a:cubicBezTo>
                        <a:pt x="660" y="302"/>
                        <a:pt x="663" y="303"/>
                        <a:pt x="672" y="293"/>
                      </a:cubicBezTo>
                      <a:cubicBezTo>
                        <a:pt x="675" y="294"/>
                        <a:pt x="679" y="293"/>
                        <a:pt x="680" y="295"/>
                      </a:cubicBezTo>
                      <a:cubicBezTo>
                        <a:pt x="682" y="301"/>
                        <a:pt x="674" y="321"/>
                        <a:pt x="672" y="327"/>
                      </a:cubicBezTo>
                      <a:cubicBezTo>
                        <a:pt x="668" y="340"/>
                        <a:pt x="671" y="326"/>
                        <a:pt x="664" y="340"/>
                      </a:cubicBezTo>
                      <a:cubicBezTo>
                        <a:pt x="652" y="360"/>
                        <a:pt x="646" y="381"/>
                        <a:pt x="621" y="394"/>
                      </a:cubicBezTo>
                      <a:cubicBezTo>
                        <a:pt x="614" y="402"/>
                        <a:pt x="609" y="402"/>
                        <a:pt x="599" y="407"/>
                      </a:cubicBezTo>
                      <a:cubicBezTo>
                        <a:pt x="590" y="418"/>
                        <a:pt x="579" y="429"/>
                        <a:pt x="567" y="439"/>
                      </a:cubicBezTo>
                      <a:cubicBezTo>
                        <a:pt x="560" y="454"/>
                        <a:pt x="555" y="470"/>
                        <a:pt x="548" y="485"/>
                      </a:cubicBezTo>
                      <a:cubicBezTo>
                        <a:pt x="549" y="489"/>
                        <a:pt x="550" y="492"/>
                        <a:pt x="551" y="496"/>
                      </a:cubicBezTo>
                      <a:cubicBezTo>
                        <a:pt x="552" y="500"/>
                        <a:pt x="556" y="508"/>
                        <a:pt x="556" y="508"/>
                      </a:cubicBezTo>
                      <a:cubicBezTo>
                        <a:pt x="559" y="524"/>
                        <a:pt x="562" y="546"/>
                        <a:pt x="576" y="557"/>
                      </a:cubicBezTo>
                      <a:lnTo>
                        <a:pt x="435" y="5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66" name="任意多边形 82021"/>
                <p:cNvSpPr>
                  <a:spLocks noChangeArrowheads="1"/>
                </p:cNvSpPr>
                <p:nvPr/>
              </p:nvSpPr>
              <p:spPr bwMode="auto">
                <a:xfrm>
                  <a:off x="3877" y="448"/>
                  <a:ext cx="163" cy="221"/>
                </a:xfrm>
                <a:custGeom>
                  <a:avLst/>
                  <a:gdLst>
                    <a:gd name="T0" fmla="*/ 1 w 257"/>
                    <a:gd name="T1" fmla="*/ 1 h 347"/>
                    <a:gd name="T2" fmla="*/ 1 w 257"/>
                    <a:gd name="T3" fmla="*/ 1 h 347"/>
                    <a:gd name="T4" fmla="*/ 1 w 257"/>
                    <a:gd name="T5" fmla="*/ 1 h 347"/>
                    <a:gd name="T6" fmla="*/ 1 w 257"/>
                    <a:gd name="T7" fmla="*/ 1 h 347"/>
                    <a:gd name="T8" fmla="*/ 1 w 257"/>
                    <a:gd name="T9" fmla="*/ 1 h 347"/>
                    <a:gd name="T10" fmla="*/ 1 w 257"/>
                    <a:gd name="T11" fmla="*/ 1 h 347"/>
                    <a:gd name="T12" fmla="*/ 1 w 257"/>
                    <a:gd name="T13" fmla="*/ 1 h 347"/>
                    <a:gd name="T14" fmla="*/ 1 w 257"/>
                    <a:gd name="T15" fmla="*/ 1 h 347"/>
                    <a:gd name="T16" fmla="*/ 1 w 257"/>
                    <a:gd name="T17" fmla="*/ 1 h 347"/>
                    <a:gd name="T18" fmla="*/ 1 w 257"/>
                    <a:gd name="T19" fmla="*/ 1 h 347"/>
                    <a:gd name="T20" fmla="*/ 1 w 257"/>
                    <a:gd name="T21" fmla="*/ 1 h 347"/>
                    <a:gd name="T22" fmla="*/ 1 w 257"/>
                    <a:gd name="T23" fmla="*/ 1 h 347"/>
                    <a:gd name="T24" fmla="*/ 1 w 257"/>
                    <a:gd name="T25" fmla="*/ 1 h 347"/>
                    <a:gd name="T26" fmla="*/ 0 w 257"/>
                    <a:gd name="T27" fmla="*/ 1 h 347"/>
                    <a:gd name="T28" fmla="*/ 1 w 257"/>
                    <a:gd name="T29" fmla="*/ 1 h 347"/>
                    <a:gd name="T30" fmla="*/ 1 w 257"/>
                    <a:gd name="T31" fmla="*/ 1 h 34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57" h="347">
                      <a:moveTo>
                        <a:pt x="243" y="347"/>
                      </a:moveTo>
                      <a:lnTo>
                        <a:pt x="233" y="301"/>
                      </a:lnTo>
                      <a:lnTo>
                        <a:pt x="217" y="288"/>
                      </a:lnTo>
                      <a:lnTo>
                        <a:pt x="215" y="269"/>
                      </a:lnTo>
                      <a:lnTo>
                        <a:pt x="209" y="254"/>
                      </a:lnTo>
                      <a:lnTo>
                        <a:pt x="209" y="229"/>
                      </a:lnTo>
                      <a:lnTo>
                        <a:pt x="207" y="214"/>
                      </a:lnTo>
                      <a:lnTo>
                        <a:pt x="228" y="202"/>
                      </a:lnTo>
                      <a:lnTo>
                        <a:pt x="257" y="197"/>
                      </a:lnTo>
                      <a:lnTo>
                        <a:pt x="257" y="136"/>
                      </a:lnTo>
                      <a:cubicBezTo>
                        <a:pt x="209" y="119"/>
                        <a:pt x="13" y="0"/>
                        <a:pt x="54" y="96"/>
                      </a:cubicBezTo>
                      <a:cubicBezTo>
                        <a:pt x="36" y="106"/>
                        <a:pt x="57" y="97"/>
                        <a:pt x="32" y="98"/>
                      </a:cubicBezTo>
                      <a:cubicBezTo>
                        <a:pt x="27" y="99"/>
                        <a:pt x="16" y="102"/>
                        <a:pt x="16" y="102"/>
                      </a:cubicBezTo>
                      <a:lnTo>
                        <a:pt x="0" y="149"/>
                      </a:lnTo>
                      <a:lnTo>
                        <a:pt x="93" y="346"/>
                      </a:lnTo>
                      <a:lnTo>
                        <a:pt x="243" y="347"/>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67" name="任意多边形 82022"/>
                <p:cNvSpPr>
                  <a:spLocks noChangeArrowheads="1"/>
                </p:cNvSpPr>
                <p:nvPr/>
              </p:nvSpPr>
              <p:spPr bwMode="auto">
                <a:xfrm>
                  <a:off x="4164" y="611"/>
                  <a:ext cx="7" cy="12"/>
                </a:xfrm>
                <a:custGeom>
                  <a:avLst/>
                  <a:gdLst>
                    <a:gd name="T0" fmla="*/ 0 w 19"/>
                    <a:gd name="T1" fmla="*/ 0 h 37"/>
                    <a:gd name="T2" fmla="*/ 0 w 19"/>
                    <a:gd name="T3" fmla="*/ 0 h 37"/>
                    <a:gd name="T4" fmla="*/ 0 w 19"/>
                    <a:gd name="T5" fmla="*/ 0 h 37"/>
                    <a:gd name="T6" fmla="*/ 0 60000 65536"/>
                    <a:gd name="T7" fmla="*/ 0 60000 65536"/>
                    <a:gd name="T8" fmla="*/ 0 60000 65536"/>
                  </a:gdLst>
                  <a:ahLst/>
                  <a:cxnLst>
                    <a:cxn ang="T6">
                      <a:pos x="T0" y="T1"/>
                    </a:cxn>
                    <a:cxn ang="T7">
                      <a:pos x="T2" y="T3"/>
                    </a:cxn>
                    <a:cxn ang="T8">
                      <a:pos x="T4" y="T5"/>
                    </a:cxn>
                  </a:cxnLst>
                  <a:rect l="0" t="0" r="r" b="b"/>
                  <a:pathLst>
                    <a:path w="19" h="37">
                      <a:moveTo>
                        <a:pt x="7" y="25"/>
                      </a:moveTo>
                      <a:cubicBezTo>
                        <a:pt x="0" y="4"/>
                        <a:pt x="12" y="0"/>
                        <a:pt x="19" y="21"/>
                      </a:cubicBezTo>
                      <a:cubicBezTo>
                        <a:pt x="14" y="37"/>
                        <a:pt x="18" y="36"/>
                        <a:pt x="7" y="25"/>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68" name="任意多边形 82023"/>
                <p:cNvSpPr>
                  <a:spLocks noChangeArrowheads="1"/>
                </p:cNvSpPr>
                <p:nvPr/>
              </p:nvSpPr>
              <p:spPr bwMode="auto">
                <a:xfrm>
                  <a:off x="4155" y="497"/>
                  <a:ext cx="9" cy="7"/>
                </a:xfrm>
                <a:custGeom>
                  <a:avLst/>
                  <a:gdLst>
                    <a:gd name="T0" fmla="*/ 0 w 22"/>
                    <a:gd name="T1" fmla="*/ 0 h 20"/>
                    <a:gd name="T2" fmla="*/ 0 w 22"/>
                    <a:gd name="T3" fmla="*/ 0 h 20"/>
                    <a:gd name="T4" fmla="*/ 0 w 22"/>
                    <a:gd name="T5" fmla="*/ 0 h 20"/>
                    <a:gd name="T6" fmla="*/ 0 w 22"/>
                    <a:gd name="T7" fmla="*/ 0 h 20"/>
                    <a:gd name="T8" fmla="*/ 0 w 22"/>
                    <a:gd name="T9" fmla="*/ 0 h 2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 h="20">
                      <a:moveTo>
                        <a:pt x="12" y="12"/>
                      </a:moveTo>
                      <a:cubicBezTo>
                        <a:pt x="13" y="8"/>
                        <a:pt x="12" y="0"/>
                        <a:pt x="16" y="0"/>
                      </a:cubicBezTo>
                      <a:cubicBezTo>
                        <a:pt x="20" y="0"/>
                        <a:pt x="22" y="8"/>
                        <a:pt x="20" y="12"/>
                      </a:cubicBezTo>
                      <a:cubicBezTo>
                        <a:pt x="18" y="16"/>
                        <a:pt x="12" y="17"/>
                        <a:pt x="8" y="20"/>
                      </a:cubicBezTo>
                      <a:cubicBezTo>
                        <a:pt x="3" y="5"/>
                        <a:pt x="0" y="6"/>
                        <a:pt x="12" y="12"/>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69" name="任意多边形 82024"/>
                <p:cNvSpPr>
                  <a:spLocks noChangeArrowheads="1"/>
                </p:cNvSpPr>
                <p:nvPr/>
              </p:nvSpPr>
              <p:spPr bwMode="auto">
                <a:xfrm>
                  <a:off x="3760" y="357"/>
                  <a:ext cx="25" cy="10"/>
                </a:xfrm>
                <a:custGeom>
                  <a:avLst/>
                  <a:gdLst>
                    <a:gd name="T0" fmla="*/ 0 w 57"/>
                    <a:gd name="T1" fmla="*/ 0 h 30"/>
                    <a:gd name="T2" fmla="*/ 0 w 57"/>
                    <a:gd name="T3" fmla="*/ 0 h 30"/>
                    <a:gd name="T4" fmla="*/ 0 w 57"/>
                    <a:gd name="T5" fmla="*/ 0 h 30"/>
                    <a:gd name="T6" fmla="*/ 0 w 57"/>
                    <a:gd name="T7" fmla="*/ 0 h 3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7" h="30">
                      <a:moveTo>
                        <a:pt x="24" y="18"/>
                      </a:moveTo>
                      <a:cubicBezTo>
                        <a:pt x="0" y="10"/>
                        <a:pt x="9" y="0"/>
                        <a:pt x="32" y="6"/>
                      </a:cubicBezTo>
                      <a:cubicBezTo>
                        <a:pt x="46" y="15"/>
                        <a:pt x="57" y="23"/>
                        <a:pt x="36" y="30"/>
                      </a:cubicBezTo>
                      <a:cubicBezTo>
                        <a:pt x="21" y="25"/>
                        <a:pt x="24" y="30"/>
                        <a:pt x="24" y="18"/>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70" name="任意多边形 82025"/>
                <p:cNvSpPr>
                  <a:spLocks noChangeArrowheads="1"/>
                </p:cNvSpPr>
                <p:nvPr/>
              </p:nvSpPr>
              <p:spPr bwMode="auto">
                <a:xfrm>
                  <a:off x="4062" y="265"/>
                  <a:ext cx="295" cy="233"/>
                </a:xfrm>
                <a:custGeom>
                  <a:avLst/>
                  <a:gdLst>
                    <a:gd name="T0" fmla="*/ 0 w 693"/>
                    <a:gd name="T1" fmla="*/ 0 h 696"/>
                    <a:gd name="T2" fmla="*/ 0 w 693"/>
                    <a:gd name="T3" fmla="*/ 0 h 696"/>
                    <a:gd name="T4" fmla="*/ 0 w 693"/>
                    <a:gd name="T5" fmla="*/ 0 h 696"/>
                    <a:gd name="T6" fmla="*/ 0 w 693"/>
                    <a:gd name="T7" fmla="*/ 0 h 696"/>
                    <a:gd name="T8" fmla="*/ 0 w 693"/>
                    <a:gd name="T9" fmla="*/ 0 h 696"/>
                    <a:gd name="T10" fmla="*/ 0 w 693"/>
                    <a:gd name="T11" fmla="*/ 0 h 696"/>
                    <a:gd name="T12" fmla="*/ 0 w 693"/>
                    <a:gd name="T13" fmla="*/ 0 h 696"/>
                    <a:gd name="T14" fmla="*/ 0 w 693"/>
                    <a:gd name="T15" fmla="*/ 0 h 696"/>
                    <a:gd name="T16" fmla="*/ 0 w 693"/>
                    <a:gd name="T17" fmla="*/ 0 h 696"/>
                    <a:gd name="T18" fmla="*/ 0 w 693"/>
                    <a:gd name="T19" fmla="*/ 0 h 696"/>
                    <a:gd name="T20" fmla="*/ 0 w 693"/>
                    <a:gd name="T21" fmla="*/ 0 h 696"/>
                    <a:gd name="T22" fmla="*/ 0 w 693"/>
                    <a:gd name="T23" fmla="*/ 0 h 696"/>
                    <a:gd name="T24" fmla="*/ 0 w 693"/>
                    <a:gd name="T25" fmla="*/ 0 h 696"/>
                    <a:gd name="T26" fmla="*/ 0 w 693"/>
                    <a:gd name="T27" fmla="*/ 0 h 696"/>
                    <a:gd name="T28" fmla="*/ 0 w 693"/>
                    <a:gd name="T29" fmla="*/ 0 h 696"/>
                    <a:gd name="T30" fmla="*/ 0 w 693"/>
                    <a:gd name="T31" fmla="*/ 0 h 696"/>
                    <a:gd name="T32" fmla="*/ 0 w 693"/>
                    <a:gd name="T33" fmla="*/ 0 h 696"/>
                    <a:gd name="T34" fmla="*/ 0 w 693"/>
                    <a:gd name="T35" fmla="*/ 0 h 696"/>
                    <a:gd name="T36" fmla="*/ 0 w 693"/>
                    <a:gd name="T37" fmla="*/ 0 h 696"/>
                    <a:gd name="T38" fmla="*/ 0 w 693"/>
                    <a:gd name="T39" fmla="*/ 0 h 696"/>
                    <a:gd name="T40" fmla="*/ 0 w 693"/>
                    <a:gd name="T41" fmla="*/ 0 h 696"/>
                    <a:gd name="T42" fmla="*/ 0 w 693"/>
                    <a:gd name="T43" fmla="*/ 0 h 696"/>
                    <a:gd name="T44" fmla="*/ 0 w 693"/>
                    <a:gd name="T45" fmla="*/ 0 h 696"/>
                    <a:gd name="T46" fmla="*/ 0 w 693"/>
                    <a:gd name="T47" fmla="*/ 0 h 696"/>
                    <a:gd name="T48" fmla="*/ 0 w 693"/>
                    <a:gd name="T49" fmla="*/ 0 h 696"/>
                    <a:gd name="T50" fmla="*/ 0 w 693"/>
                    <a:gd name="T51" fmla="*/ 0 h 696"/>
                    <a:gd name="T52" fmla="*/ 0 w 693"/>
                    <a:gd name="T53" fmla="*/ 0 h 696"/>
                    <a:gd name="T54" fmla="*/ 0 w 693"/>
                    <a:gd name="T55" fmla="*/ 0 h 696"/>
                    <a:gd name="T56" fmla="*/ 0 w 693"/>
                    <a:gd name="T57" fmla="*/ 0 h 696"/>
                    <a:gd name="T58" fmla="*/ 0 w 693"/>
                    <a:gd name="T59" fmla="*/ 0 h 696"/>
                    <a:gd name="T60" fmla="*/ 0 w 693"/>
                    <a:gd name="T61" fmla="*/ 0 h 696"/>
                    <a:gd name="T62" fmla="*/ 0 w 693"/>
                    <a:gd name="T63" fmla="*/ 0 h 696"/>
                    <a:gd name="T64" fmla="*/ 0 w 693"/>
                    <a:gd name="T65" fmla="*/ 0 h 696"/>
                    <a:gd name="T66" fmla="*/ 0 w 693"/>
                    <a:gd name="T67" fmla="*/ 0 h 696"/>
                    <a:gd name="T68" fmla="*/ 0 w 693"/>
                    <a:gd name="T69" fmla="*/ 0 h 696"/>
                    <a:gd name="T70" fmla="*/ 0 w 693"/>
                    <a:gd name="T71" fmla="*/ 0 h 69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693" h="696">
                      <a:moveTo>
                        <a:pt x="541" y="460"/>
                      </a:moveTo>
                      <a:lnTo>
                        <a:pt x="473" y="464"/>
                      </a:lnTo>
                      <a:lnTo>
                        <a:pt x="441" y="452"/>
                      </a:lnTo>
                      <a:lnTo>
                        <a:pt x="393" y="452"/>
                      </a:lnTo>
                      <a:cubicBezTo>
                        <a:pt x="365" y="448"/>
                        <a:pt x="360" y="444"/>
                        <a:pt x="337" y="436"/>
                      </a:cubicBezTo>
                      <a:cubicBezTo>
                        <a:pt x="336" y="432"/>
                        <a:pt x="330" y="413"/>
                        <a:pt x="325" y="412"/>
                      </a:cubicBezTo>
                      <a:cubicBezTo>
                        <a:pt x="317" y="411"/>
                        <a:pt x="301" y="420"/>
                        <a:pt x="301" y="420"/>
                      </a:cubicBezTo>
                      <a:cubicBezTo>
                        <a:pt x="289" y="412"/>
                        <a:pt x="277" y="408"/>
                        <a:pt x="265" y="400"/>
                      </a:cubicBezTo>
                      <a:cubicBezTo>
                        <a:pt x="252" y="380"/>
                        <a:pt x="256" y="356"/>
                        <a:pt x="233" y="348"/>
                      </a:cubicBezTo>
                      <a:cubicBezTo>
                        <a:pt x="217" y="372"/>
                        <a:pt x="221" y="392"/>
                        <a:pt x="237" y="416"/>
                      </a:cubicBezTo>
                      <a:cubicBezTo>
                        <a:pt x="234" y="428"/>
                        <a:pt x="228" y="445"/>
                        <a:pt x="237" y="444"/>
                      </a:cubicBezTo>
                      <a:cubicBezTo>
                        <a:pt x="247" y="443"/>
                        <a:pt x="261" y="428"/>
                        <a:pt x="261" y="428"/>
                      </a:cubicBezTo>
                      <a:cubicBezTo>
                        <a:pt x="258" y="450"/>
                        <a:pt x="243" y="475"/>
                        <a:pt x="269" y="484"/>
                      </a:cubicBezTo>
                      <a:cubicBezTo>
                        <a:pt x="277" y="479"/>
                        <a:pt x="288" y="476"/>
                        <a:pt x="293" y="468"/>
                      </a:cubicBezTo>
                      <a:cubicBezTo>
                        <a:pt x="302" y="454"/>
                        <a:pt x="303" y="446"/>
                        <a:pt x="317" y="436"/>
                      </a:cubicBezTo>
                      <a:cubicBezTo>
                        <a:pt x="315" y="448"/>
                        <a:pt x="306" y="467"/>
                        <a:pt x="321" y="476"/>
                      </a:cubicBezTo>
                      <a:cubicBezTo>
                        <a:pt x="328" y="480"/>
                        <a:pt x="345" y="484"/>
                        <a:pt x="345" y="484"/>
                      </a:cubicBezTo>
                      <a:cubicBezTo>
                        <a:pt x="382" y="472"/>
                        <a:pt x="347" y="527"/>
                        <a:pt x="333" y="536"/>
                      </a:cubicBezTo>
                      <a:cubicBezTo>
                        <a:pt x="330" y="540"/>
                        <a:pt x="329" y="545"/>
                        <a:pt x="325" y="548"/>
                      </a:cubicBezTo>
                      <a:cubicBezTo>
                        <a:pt x="322" y="551"/>
                        <a:pt x="316" y="549"/>
                        <a:pt x="313" y="552"/>
                      </a:cubicBezTo>
                      <a:cubicBezTo>
                        <a:pt x="300" y="565"/>
                        <a:pt x="320" y="575"/>
                        <a:pt x="293" y="584"/>
                      </a:cubicBezTo>
                      <a:cubicBezTo>
                        <a:pt x="286" y="595"/>
                        <a:pt x="272" y="610"/>
                        <a:pt x="261" y="616"/>
                      </a:cubicBezTo>
                      <a:cubicBezTo>
                        <a:pt x="254" y="620"/>
                        <a:pt x="245" y="621"/>
                        <a:pt x="237" y="624"/>
                      </a:cubicBezTo>
                      <a:cubicBezTo>
                        <a:pt x="233" y="625"/>
                        <a:pt x="225" y="628"/>
                        <a:pt x="225" y="628"/>
                      </a:cubicBezTo>
                      <a:cubicBezTo>
                        <a:pt x="215" y="659"/>
                        <a:pt x="212" y="652"/>
                        <a:pt x="173" y="656"/>
                      </a:cubicBezTo>
                      <a:cubicBezTo>
                        <a:pt x="140" y="667"/>
                        <a:pt x="132" y="687"/>
                        <a:pt x="97" y="696"/>
                      </a:cubicBezTo>
                      <a:cubicBezTo>
                        <a:pt x="77" y="691"/>
                        <a:pt x="75" y="687"/>
                        <a:pt x="81" y="668"/>
                      </a:cubicBezTo>
                      <a:cubicBezTo>
                        <a:pt x="77" y="646"/>
                        <a:pt x="72" y="639"/>
                        <a:pt x="77" y="616"/>
                      </a:cubicBezTo>
                      <a:cubicBezTo>
                        <a:pt x="73" y="598"/>
                        <a:pt x="71" y="587"/>
                        <a:pt x="61" y="572"/>
                      </a:cubicBezTo>
                      <a:cubicBezTo>
                        <a:pt x="58" y="551"/>
                        <a:pt x="51" y="543"/>
                        <a:pt x="45" y="524"/>
                      </a:cubicBezTo>
                      <a:cubicBezTo>
                        <a:pt x="52" y="502"/>
                        <a:pt x="58" y="496"/>
                        <a:pt x="49" y="472"/>
                      </a:cubicBezTo>
                      <a:cubicBezTo>
                        <a:pt x="46" y="463"/>
                        <a:pt x="33" y="448"/>
                        <a:pt x="33" y="448"/>
                      </a:cubicBezTo>
                      <a:cubicBezTo>
                        <a:pt x="42" y="422"/>
                        <a:pt x="42" y="408"/>
                        <a:pt x="33" y="380"/>
                      </a:cubicBezTo>
                      <a:cubicBezTo>
                        <a:pt x="49" y="369"/>
                        <a:pt x="48" y="362"/>
                        <a:pt x="53" y="344"/>
                      </a:cubicBezTo>
                      <a:cubicBezTo>
                        <a:pt x="47" y="327"/>
                        <a:pt x="49" y="308"/>
                        <a:pt x="33" y="332"/>
                      </a:cubicBezTo>
                      <a:cubicBezTo>
                        <a:pt x="40" y="353"/>
                        <a:pt x="29" y="374"/>
                        <a:pt x="17" y="392"/>
                      </a:cubicBezTo>
                      <a:cubicBezTo>
                        <a:pt x="6" y="360"/>
                        <a:pt x="10" y="340"/>
                        <a:pt x="13" y="304"/>
                      </a:cubicBezTo>
                      <a:cubicBezTo>
                        <a:pt x="44" y="314"/>
                        <a:pt x="54" y="289"/>
                        <a:pt x="81" y="280"/>
                      </a:cubicBezTo>
                      <a:cubicBezTo>
                        <a:pt x="94" y="261"/>
                        <a:pt x="85" y="242"/>
                        <a:pt x="105" y="228"/>
                      </a:cubicBezTo>
                      <a:cubicBezTo>
                        <a:pt x="108" y="220"/>
                        <a:pt x="110" y="212"/>
                        <a:pt x="113" y="204"/>
                      </a:cubicBezTo>
                      <a:cubicBezTo>
                        <a:pt x="116" y="196"/>
                        <a:pt x="89" y="196"/>
                        <a:pt x="89" y="196"/>
                      </a:cubicBezTo>
                      <a:cubicBezTo>
                        <a:pt x="81" y="221"/>
                        <a:pt x="58" y="211"/>
                        <a:pt x="37" y="204"/>
                      </a:cubicBezTo>
                      <a:cubicBezTo>
                        <a:pt x="33" y="207"/>
                        <a:pt x="30" y="213"/>
                        <a:pt x="25" y="212"/>
                      </a:cubicBezTo>
                      <a:cubicBezTo>
                        <a:pt x="16" y="210"/>
                        <a:pt x="1" y="196"/>
                        <a:pt x="1" y="196"/>
                      </a:cubicBezTo>
                      <a:cubicBezTo>
                        <a:pt x="4" y="186"/>
                        <a:pt x="4" y="174"/>
                        <a:pt x="9" y="164"/>
                      </a:cubicBezTo>
                      <a:cubicBezTo>
                        <a:pt x="13" y="155"/>
                        <a:pt x="25" y="140"/>
                        <a:pt x="25" y="140"/>
                      </a:cubicBezTo>
                      <a:cubicBezTo>
                        <a:pt x="0" y="132"/>
                        <a:pt x="25" y="128"/>
                        <a:pt x="37" y="124"/>
                      </a:cubicBezTo>
                      <a:cubicBezTo>
                        <a:pt x="58" y="131"/>
                        <a:pt x="75" y="116"/>
                        <a:pt x="97" y="112"/>
                      </a:cubicBezTo>
                      <a:cubicBezTo>
                        <a:pt x="135" y="87"/>
                        <a:pt x="159" y="122"/>
                        <a:pt x="197" y="132"/>
                      </a:cubicBezTo>
                      <a:cubicBezTo>
                        <a:pt x="205" y="129"/>
                        <a:pt x="213" y="127"/>
                        <a:pt x="221" y="124"/>
                      </a:cubicBezTo>
                      <a:cubicBezTo>
                        <a:pt x="225" y="123"/>
                        <a:pt x="226" y="147"/>
                        <a:pt x="233" y="120"/>
                      </a:cubicBezTo>
                      <a:lnTo>
                        <a:pt x="229" y="64"/>
                      </a:lnTo>
                      <a:lnTo>
                        <a:pt x="209" y="40"/>
                      </a:lnTo>
                      <a:cubicBezTo>
                        <a:pt x="243" y="21"/>
                        <a:pt x="240" y="21"/>
                        <a:pt x="261" y="0"/>
                      </a:cubicBezTo>
                      <a:cubicBezTo>
                        <a:pt x="297" y="16"/>
                        <a:pt x="333" y="32"/>
                        <a:pt x="369" y="48"/>
                      </a:cubicBezTo>
                      <a:cubicBezTo>
                        <a:pt x="373" y="50"/>
                        <a:pt x="361" y="44"/>
                        <a:pt x="357" y="44"/>
                      </a:cubicBezTo>
                      <a:cubicBezTo>
                        <a:pt x="349" y="45"/>
                        <a:pt x="333" y="52"/>
                        <a:pt x="333" y="52"/>
                      </a:cubicBezTo>
                      <a:cubicBezTo>
                        <a:pt x="322" y="68"/>
                        <a:pt x="318" y="71"/>
                        <a:pt x="329" y="88"/>
                      </a:cubicBezTo>
                      <a:cubicBezTo>
                        <a:pt x="308" y="119"/>
                        <a:pt x="323" y="118"/>
                        <a:pt x="333" y="148"/>
                      </a:cubicBezTo>
                      <a:cubicBezTo>
                        <a:pt x="320" y="157"/>
                        <a:pt x="314" y="167"/>
                        <a:pt x="301" y="176"/>
                      </a:cubicBezTo>
                      <a:cubicBezTo>
                        <a:pt x="306" y="213"/>
                        <a:pt x="303" y="213"/>
                        <a:pt x="337" y="220"/>
                      </a:cubicBezTo>
                      <a:cubicBezTo>
                        <a:pt x="358" y="216"/>
                        <a:pt x="368" y="214"/>
                        <a:pt x="361" y="192"/>
                      </a:cubicBezTo>
                      <a:cubicBezTo>
                        <a:pt x="362" y="177"/>
                        <a:pt x="362" y="162"/>
                        <a:pt x="365" y="148"/>
                      </a:cubicBezTo>
                      <a:cubicBezTo>
                        <a:pt x="366" y="143"/>
                        <a:pt x="369" y="133"/>
                        <a:pt x="373" y="136"/>
                      </a:cubicBezTo>
                      <a:cubicBezTo>
                        <a:pt x="379" y="140"/>
                        <a:pt x="376" y="149"/>
                        <a:pt x="377" y="156"/>
                      </a:cubicBezTo>
                      <a:cubicBezTo>
                        <a:pt x="404" y="147"/>
                        <a:pt x="409" y="116"/>
                        <a:pt x="417" y="92"/>
                      </a:cubicBezTo>
                      <a:cubicBezTo>
                        <a:pt x="422" y="76"/>
                        <a:pt x="453" y="74"/>
                        <a:pt x="465" y="72"/>
                      </a:cubicBezTo>
                      <a:cubicBezTo>
                        <a:pt x="472" y="92"/>
                        <a:pt x="477" y="93"/>
                        <a:pt x="497" y="88"/>
                      </a:cubicBezTo>
                      <a:cubicBezTo>
                        <a:pt x="512" y="78"/>
                        <a:pt x="515" y="74"/>
                        <a:pt x="509" y="56"/>
                      </a:cubicBezTo>
                      <a:cubicBezTo>
                        <a:pt x="523" y="46"/>
                        <a:pt x="517" y="46"/>
                        <a:pt x="529" y="52"/>
                      </a:cubicBezTo>
                      <a:lnTo>
                        <a:pt x="693" y="72"/>
                      </a:lnTo>
                      <a:lnTo>
                        <a:pt x="541" y="46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71" name="任意多边形 82026"/>
                <p:cNvSpPr>
                  <a:spLocks noChangeArrowheads="1"/>
                </p:cNvSpPr>
                <p:nvPr/>
              </p:nvSpPr>
              <p:spPr bwMode="auto">
                <a:xfrm>
                  <a:off x="3861" y="247"/>
                  <a:ext cx="591" cy="95"/>
                </a:xfrm>
                <a:custGeom>
                  <a:avLst/>
                  <a:gdLst>
                    <a:gd name="T0" fmla="*/ 1 w 931"/>
                    <a:gd name="T1" fmla="*/ 0 h 149"/>
                    <a:gd name="T2" fmla="*/ 1 w 931"/>
                    <a:gd name="T3" fmla="*/ 1 h 149"/>
                    <a:gd name="T4" fmla="*/ 1 w 931"/>
                    <a:gd name="T5" fmla="*/ 1 h 149"/>
                    <a:gd name="T6" fmla="*/ 1 w 931"/>
                    <a:gd name="T7" fmla="*/ 1 h 149"/>
                    <a:gd name="T8" fmla="*/ 1 w 931"/>
                    <a:gd name="T9" fmla="*/ 1 h 149"/>
                    <a:gd name="T10" fmla="*/ 0 w 931"/>
                    <a:gd name="T11" fmla="*/ 1 h 149"/>
                    <a:gd name="T12" fmla="*/ 1 w 931"/>
                    <a:gd name="T13" fmla="*/ 1 h 149"/>
                    <a:gd name="T14" fmla="*/ 1 w 931"/>
                    <a:gd name="T15" fmla="*/ 1 h 149"/>
                    <a:gd name="T16" fmla="*/ 1 w 931"/>
                    <a:gd name="T17" fmla="*/ 1 h 149"/>
                    <a:gd name="T18" fmla="*/ 1 w 931"/>
                    <a:gd name="T19" fmla="*/ 1 h 149"/>
                    <a:gd name="T20" fmla="*/ 1 w 931"/>
                    <a:gd name="T21" fmla="*/ 1 h 149"/>
                    <a:gd name="T22" fmla="*/ 1 w 931"/>
                    <a:gd name="T23" fmla="*/ 1 h 149"/>
                    <a:gd name="T24" fmla="*/ 1 w 931"/>
                    <a:gd name="T25" fmla="*/ 1 h 149"/>
                    <a:gd name="T26" fmla="*/ 1 w 931"/>
                    <a:gd name="T27" fmla="*/ 1 h 149"/>
                    <a:gd name="T28" fmla="*/ 1 w 931"/>
                    <a:gd name="T29" fmla="*/ 1 h 149"/>
                    <a:gd name="T30" fmla="*/ 1 w 931"/>
                    <a:gd name="T31" fmla="*/ 1 h 149"/>
                    <a:gd name="T32" fmla="*/ 1 w 931"/>
                    <a:gd name="T33" fmla="*/ 1 h 149"/>
                    <a:gd name="T34" fmla="*/ 1 w 931"/>
                    <a:gd name="T35" fmla="*/ 1 h 149"/>
                    <a:gd name="T36" fmla="*/ 1 w 931"/>
                    <a:gd name="T37" fmla="*/ 1 h 149"/>
                    <a:gd name="T38" fmla="*/ 1 w 931"/>
                    <a:gd name="T39" fmla="*/ 1 h 149"/>
                    <a:gd name="T40" fmla="*/ 1 w 931"/>
                    <a:gd name="T41" fmla="*/ 1 h 149"/>
                    <a:gd name="T42" fmla="*/ 1 w 931"/>
                    <a:gd name="T43" fmla="*/ 1 h 149"/>
                    <a:gd name="T44" fmla="*/ 1 w 931"/>
                    <a:gd name="T45" fmla="*/ 1 h 149"/>
                    <a:gd name="T46" fmla="*/ 1 w 931"/>
                    <a:gd name="T47" fmla="*/ 1 h 149"/>
                    <a:gd name="T48" fmla="*/ 1 w 931"/>
                    <a:gd name="T49" fmla="*/ 1 h 149"/>
                    <a:gd name="T50" fmla="*/ 1 w 931"/>
                    <a:gd name="T51" fmla="*/ 1 h 149"/>
                    <a:gd name="T52" fmla="*/ 1 w 931"/>
                    <a:gd name="T53" fmla="*/ 1 h 149"/>
                    <a:gd name="T54" fmla="*/ 1 w 931"/>
                    <a:gd name="T55" fmla="*/ 1 h 149"/>
                    <a:gd name="T56" fmla="*/ 1 w 931"/>
                    <a:gd name="T57" fmla="*/ 1 h 149"/>
                    <a:gd name="T58" fmla="*/ 1 w 931"/>
                    <a:gd name="T59" fmla="*/ 1 h 149"/>
                    <a:gd name="T60" fmla="*/ 1 w 931"/>
                    <a:gd name="T61" fmla="*/ 1 h 149"/>
                    <a:gd name="T62" fmla="*/ 1 w 931"/>
                    <a:gd name="T63" fmla="*/ 1 h 149"/>
                    <a:gd name="T64" fmla="*/ 1 w 931"/>
                    <a:gd name="T65" fmla="*/ 1 h 149"/>
                    <a:gd name="T66" fmla="*/ 1 w 931"/>
                    <a:gd name="T67" fmla="*/ 1 h 149"/>
                    <a:gd name="T68" fmla="*/ 1 w 931"/>
                    <a:gd name="T69" fmla="*/ 1 h 149"/>
                    <a:gd name="T70" fmla="*/ 1 w 931"/>
                    <a:gd name="T71" fmla="*/ 1 h 149"/>
                    <a:gd name="T72" fmla="*/ 1 w 931"/>
                    <a:gd name="T73" fmla="*/ 1 h 149"/>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931" h="149">
                      <a:moveTo>
                        <a:pt x="794" y="84"/>
                      </a:moveTo>
                      <a:cubicBezTo>
                        <a:pt x="813" y="72"/>
                        <a:pt x="931" y="14"/>
                        <a:pt x="825" y="0"/>
                      </a:cubicBezTo>
                      <a:lnTo>
                        <a:pt x="159" y="0"/>
                      </a:lnTo>
                      <a:cubicBezTo>
                        <a:pt x="149" y="12"/>
                        <a:pt x="162" y="18"/>
                        <a:pt x="143" y="29"/>
                      </a:cubicBezTo>
                      <a:cubicBezTo>
                        <a:pt x="130" y="44"/>
                        <a:pt x="133" y="39"/>
                        <a:pt x="116" y="48"/>
                      </a:cubicBezTo>
                      <a:cubicBezTo>
                        <a:pt x="108" y="46"/>
                        <a:pt x="100" y="44"/>
                        <a:pt x="91" y="42"/>
                      </a:cubicBezTo>
                      <a:cubicBezTo>
                        <a:pt x="89" y="41"/>
                        <a:pt x="83" y="40"/>
                        <a:pt x="83" y="40"/>
                      </a:cubicBezTo>
                      <a:cubicBezTo>
                        <a:pt x="76" y="40"/>
                        <a:pt x="68" y="39"/>
                        <a:pt x="62" y="42"/>
                      </a:cubicBezTo>
                      <a:cubicBezTo>
                        <a:pt x="54" y="45"/>
                        <a:pt x="46" y="61"/>
                        <a:pt x="38" y="67"/>
                      </a:cubicBezTo>
                      <a:cubicBezTo>
                        <a:pt x="32" y="71"/>
                        <a:pt x="27" y="74"/>
                        <a:pt x="22" y="77"/>
                      </a:cubicBezTo>
                      <a:cubicBezTo>
                        <a:pt x="16" y="81"/>
                        <a:pt x="5" y="86"/>
                        <a:pt x="5" y="86"/>
                      </a:cubicBezTo>
                      <a:cubicBezTo>
                        <a:pt x="9" y="95"/>
                        <a:pt x="7" y="97"/>
                        <a:pt x="0" y="105"/>
                      </a:cubicBezTo>
                      <a:cubicBezTo>
                        <a:pt x="17" y="107"/>
                        <a:pt x="22" y="107"/>
                        <a:pt x="16" y="120"/>
                      </a:cubicBezTo>
                      <a:cubicBezTo>
                        <a:pt x="27" y="122"/>
                        <a:pt x="48" y="116"/>
                        <a:pt x="59" y="115"/>
                      </a:cubicBezTo>
                      <a:cubicBezTo>
                        <a:pt x="71" y="112"/>
                        <a:pt x="73" y="117"/>
                        <a:pt x="83" y="111"/>
                      </a:cubicBezTo>
                      <a:cubicBezTo>
                        <a:pt x="89" y="96"/>
                        <a:pt x="83" y="100"/>
                        <a:pt x="97" y="96"/>
                      </a:cubicBezTo>
                      <a:cubicBezTo>
                        <a:pt x="100" y="94"/>
                        <a:pt x="103" y="93"/>
                        <a:pt x="105" y="90"/>
                      </a:cubicBezTo>
                      <a:cubicBezTo>
                        <a:pt x="106" y="88"/>
                        <a:pt x="106" y="85"/>
                        <a:pt x="108" y="84"/>
                      </a:cubicBezTo>
                      <a:cubicBezTo>
                        <a:pt x="112" y="80"/>
                        <a:pt x="140" y="69"/>
                        <a:pt x="148" y="67"/>
                      </a:cubicBezTo>
                      <a:cubicBezTo>
                        <a:pt x="160" y="52"/>
                        <a:pt x="153" y="56"/>
                        <a:pt x="167" y="52"/>
                      </a:cubicBezTo>
                      <a:cubicBezTo>
                        <a:pt x="178" y="55"/>
                        <a:pt x="179" y="62"/>
                        <a:pt x="191" y="58"/>
                      </a:cubicBezTo>
                      <a:cubicBezTo>
                        <a:pt x="199" y="52"/>
                        <a:pt x="206" y="51"/>
                        <a:pt x="215" y="46"/>
                      </a:cubicBezTo>
                      <a:cubicBezTo>
                        <a:pt x="226" y="58"/>
                        <a:pt x="217" y="46"/>
                        <a:pt x="223" y="69"/>
                      </a:cubicBezTo>
                      <a:cubicBezTo>
                        <a:pt x="226" y="79"/>
                        <a:pt x="233" y="85"/>
                        <a:pt x="237" y="94"/>
                      </a:cubicBezTo>
                      <a:cubicBezTo>
                        <a:pt x="227" y="100"/>
                        <a:pt x="229" y="104"/>
                        <a:pt x="218" y="107"/>
                      </a:cubicBezTo>
                      <a:cubicBezTo>
                        <a:pt x="207" y="120"/>
                        <a:pt x="203" y="113"/>
                        <a:pt x="188" y="109"/>
                      </a:cubicBezTo>
                      <a:cubicBezTo>
                        <a:pt x="191" y="117"/>
                        <a:pt x="200" y="127"/>
                        <a:pt x="210" y="132"/>
                      </a:cubicBezTo>
                      <a:cubicBezTo>
                        <a:pt x="218" y="114"/>
                        <a:pt x="211" y="122"/>
                        <a:pt x="231" y="113"/>
                      </a:cubicBezTo>
                      <a:cubicBezTo>
                        <a:pt x="237" y="111"/>
                        <a:pt x="248" y="105"/>
                        <a:pt x="248" y="105"/>
                      </a:cubicBezTo>
                      <a:cubicBezTo>
                        <a:pt x="248" y="100"/>
                        <a:pt x="246" y="94"/>
                        <a:pt x="250" y="90"/>
                      </a:cubicBezTo>
                      <a:cubicBezTo>
                        <a:pt x="253" y="88"/>
                        <a:pt x="254" y="96"/>
                        <a:pt x="258" y="96"/>
                      </a:cubicBezTo>
                      <a:cubicBezTo>
                        <a:pt x="262" y="97"/>
                        <a:pt x="264" y="94"/>
                        <a:pt x="266" y="92"/>
                      </a:cubicBezTo>
                      <a:cubicBezTo>
                        <a:pt x="262" y="82"/>
                        <a:pt x="252" y="77"/>
                        <a:pt x="248" y="67"/>
                      </a:cubicBezTo>
                      <a:cubicBezTo>
                        <a:pt x="250" y="63"/>
                        <a:pt x="255" y="58"/>
                        <a:pt x="253" y="54"/>
                      </a:cubicBezTo>
                      <a:cubicBezTo>
                        <a:pt x="251" y="50"/>
                        <a:pt x="248" y="42"/>
                        <a:pt x="248" y="42"/>
                      </a:cubicBezTo>
                      <a:cubicBezTo>
                        <a:pt x="256" y="32"/>
                        <a:pt x="259" y="35"/>
                        <a:pt x="266" y="44"/>
                      </a:cubicBezTo>
                      <a:cubicBezTo>
                        <a:pt x="270" y="56"/>
                        <a:pt x="276" y="61"/>
                        <a:pt x="285" y="71"/>
                      </a:cubicBezTo>
                      <a:cubicBezTo>
                        <a:pt x="281" y="81"/>
                        <a:pt x="289" y="82"/>
                        <a:pt x="277" y="88"/>
                      </a:cubicBezTo>
                      <a:cubicBezTo>
                        <a:pt x="262" y="106"/>
                        <a:pt x="278" y="83"/>
                        <a:pt x="274" y="101"/>
                      </a:cubicBezTo>
                      <a:cubicBezTo>
                        <a:pt x="274" y="105"/>
                        <a:pt x="268" y="109"/>
                        <a:pt x="266" y="113"/>
                      </a:cubicBezTo>
                      <a:cubicBezTo>
                        <a:pt x="270" y="122"/>
                        <a:pt x="268" y="125"/>
                        <a:pt x="261" y="132"/>
                      </a:cubicBezTo>
                      <a:cubicBezTo>
                        <a:pt x="268" y="149"/>
                        <a:pt x="282" y="134"/>
                        <a:pt x="296" y="130"/>
                      </a:cubicBezTo>
                      <a:cubicBezTo>
                        <a:pt x="299" y="122"/>
                        <a:pt x="295" y="119"/>
                        <a:pt x="299" y="111"/>
                      </a:cubicBezTo>
                      <a:cubicBezTo>
                        <a:pt x="296" y="105"/>
                        <a:pt x="288" y="97"/>
                        <a:pt x="299" y="92"/>
                      </a:cubicBezTo>
                      <a:cubicBezTo>
                        <a:pt x="303" y="90"/>
                        <a:pt x="315" y="88"/>
                        <a:pt x="315" y="88"/>
                      </a:cubicBezTo>
                      <a:cubicBezTo>
                        <a:pt x="326" y="91"/>
                        <a:pt x="325" y="95"/>
                        <a:pt x="331" y="103"/>
                      </a:cubicBezTo>
                      <a:cubicBezTo>
                        <a:pt x="339" y="84"/>
                        <a:pt x="331" y="90"/>
                        <a:pt x="361" y="92"/>
                      </a:cubicBezTo>
                      <a:cubicBezTo>
                        <a:pt x="355" y="76"/>
                        <a:pt x="365" y="76"/>
                        <a:pt x="382" y="73"/>
                      </a:cubicBezTo>
                      <a:cubicBezTo>
                        <a:pt x="383" y="71"/>
                        <a:pt x="387" y="57"/>
                        <a:pt x="393" y="54"/>
                      </a:cubicBezTo>
                      <a:cubicBezTo>
                        <a:pt x="398" y="52"/>
                        <a:pt x="409" y="50"/>
                        <a:pt x="409" y="50"/>
                      </a:cubicBezTo>
                      <a:cubicBezTo>
                        <a:pt x="430" y="54"/>
                        <a:pt x="413" y="58"/>
                        <a:pt x="431" y="63"/>
                      </a:cubicBezTo>
                      <a:cubicBezTo>
                        <a:pt x="433" y="61"/>
                        <a:pt x="435" y="57"/>
                        <a:pt x="439" y="56"/>
                      </a:cubicBezTo>
                      <a:cubicBezTo>
                        <a:pt x="445" y="55"/>
                        <a:pt x="452" y="61"/>
                        <a:pt x="457" y="58"/>
                      </a:cubicBezTo>
                      <a:cubicBezTo>
                        <a:pt x="461" y="57"/>
                        <a:pt x="457" y="52"/>
                        <a:pt x="455" y="50"/>
                      </a:cubicBezTo>
                      <a:cubicBezTo>
                        <a:pt x="451" y="47"/>
                        <a:pt x="444" y="47"/>
                        <a:pt x="439" y="46"/>
                      </a:cubicBezTo>
                      <a:cubicBezTo>
                        <a:pt x="436" y="45"/>
                        <a:pt x="431" y="44"/>
                        <a:pt x="431" y="44"/>
                      </a:cubicBezTo>
                      <a:cubicBezTo>
                        <a:pt x="440" y="38"/>
                        <a:pt x="443" y="36"/>
                        <a:pt x="455" y="40"/>
                      </a:cubicBezTo>
                      <a:cubicBezTo>
                        <a:pt x="461" y="38"/>
                        <a:pt x="467" y="35"/>
                        <a:pt x="474" y="35"/>
                      </a:cubicBezTo>
                      <a:cubicBezTo>
                        <a:pt x="483" y="36"/>
                        <a:pt x="511" y="43"/>
                        <a:pt x="519" y="46"/>
                      </a:cubicBezTo>
                      <a:cubicBezTo>
                        <a:pt x="527" y="49"/>
                        <a:pt x="544" y="54"/>
                        <a:pt x="544" y="54"/>
                      </a:cubicBezTo>
                      <a:cubicBezTo>
                        <a:pt x="548" y="54"/>
                        <a:pt x="560" y="52"/>
                        <a:pt x="565" y="50"/>
                      </a:cubicBezTo>
                      <a:cubicBezTo>
                        <a:pt x="570" y="47"/>
                        <a:pt x="581" y="42"/>
                        <a:pt x="581" y="42"/>
                      </a:cubicBezTo>
                      <a:cubicBezTo>
                        <a:pt x="585" y="42"/>
                        <a:pt x="598" y="44"/>
                        <a:pt x="600" y="48"/>
                      </a:cubicBezTo>
                      <a:cubicBezTo>
                        <a:pt x="603" y="55"/>
                        <a:pt x="589" y="61"/>
                        <a:pt x="584" y="63"/>
                      </a:cubicBezTo>
                      <a:cubicBezTo>
                        <a:pt x="576" y="69"/>
                        <a:pt x="568" y="69"/>
                        <a:pt x="565" y="77"/>
                      </a:cubicBezTo>
                      <a:cubicBezTo>
                        <a:pt x="568" y="86"/>
                        <a:pt x="564" y="92"/>
                        <a:pt x="568" y="101"/>
                      </a:cubicBezTo>
                      <a:cubicBezTo>
                        <a:pt x="574" y="93"/>
                        <a:pt x="577" y="91"/>
                        <a:pt x="589" y="94"/>
                      </a:cubicBezTo>
                      <a:cubicBezTo>
                        <a:pt x="595" y="108"/>
                        <a:pt x="602" y="93"/>
                        <a:pt x="611" y="88"/>
                      </a:cubicBezTo>
                      <a:cubicBezTo>
                        <a:pt x="613" y="86"/>
                        <a:pt x="613" y="83"/>
                        <a:pt x="616" y="82"/>
                      </a:cubicBezTo>
                      <a:cubicBezTo>
                        <a:pt x="618" y="80"/>
                        <a:pt x="622" y="81"/>
                        <a:pt x="624" y="80"/>
                      </a:cubicBezTo>
                      <a:cubicBezTo>
                        <a:pt x="626" y="78"/>
                        <a:pt x="626" y="75"/>
                        <a:pt x="627" y="73"/>
                      </a:cubicBezTo>
                      <a:cubicBezTo>
                        <a:pt x="632" y="65"/>
                        <a:pt x="638" y="63"/>
                        <a:pt x="648" y="61"/>
                      </a:cubicBezTo>
                      <a:cubicBezTo>
                        <a:pt x="664" y="62"/>
                        <a:pt x="684" y="69"/>
                        <a:pt x="700" y="69"/>
                      </a:cubicBezTo>
                      <a:lnTo>
                        <a:pt x="794" y="84"/>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72" name="任意多边形 82027"/>
                <p:cNvSpPr>
                  <a:spLocks noChangeArrowheads="1"/>
                </p:cNvSpPr>
                <p:nvPr/>
              </p:nvSpPr>
              <p:spPr bwMode="auto">
                <a:xfrm>
                  <a:off x="3981" y="282"/>
                  <a:ext cx="13" cy="10"/>
                </a:xfrm>
                <a:custGeom>
                  <a:avLst/>
                  <a:gdLst>
                    <a:gd name="T0" fmla="*/ 0 w 31"/>
                    <a:gd name="T1" fmla="*/ 0 h 30"/>
                    <a:gd name="T2" fmla="*/ 0 w 31"/>
                    <a:gd name="T3" fmla="*/ 0 h 30"/>
                    <a:gd name="T4" fmla="*/ 0 w 31"/>
                    <a:gd name="T5" fmla="*/ 0 h 30"/>
                    <a:gd name="T6" fmla="*/ 0 w 31"/>
                    <a:gd name="T7" fmla="*/ 0 h 3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 h="30">
                      <a:moveTo>
                        <a:pt x="3" y="28"/>
                      </a:moveTo>
                      <a:cubicBezTo>
                        <a:pt x="8" y="8"/>
                        <a:pt x="12" y="6"/>
                        <a:pt x="31" y="0"/>
                      </a:cubicBezTo>
                      <a:cubicBezTo>
                        <a:pt x="29" y="5"/>
                        <a:pt x="25" y="22"/>
                        <a:pt x="19" y="24"/>
                      </a:cubicBezTo>
                      <a:cubicBezTo>
                        <a:pt x="0" y="30"/>
                        <a:pt x="3" y="9"/>
                        <a:pt x="3" y="28"/>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73" name="任意多边形 82028"/>
                <p:cNvSpPr>
                  <a:spLocks noChangeArrowheads="1"/>
                </p:cNvSpPr>
                <p:nvPr/>
              </p:nvSpPr>
              <p:spPr bwMode="auto">
                <a:xfrm>
                  <a:off x="3966" y="296"/>
                  <a:ext cx="19" cy="11"/>
                </a:xfrm>
                <a:custGeom>
                  <a:avLst/>
                  <a:gdLst>
                    <a:gd name="T0" fmla="*/ 0 w 44"/>
                    <a:gd name="T1" fmla="*/ 0 h 32"/>
                    <a:gd name="T2" fmla="*/ 0 w 44"/>
                    <a:gd name="T3" fmla="*/ 0 h 32"/>
                    <a:gd name="T4" fmla="*/ 0 w 44"/>
                    <a:gd name="T5" fmla="*/ 0 h 32"/>
                    <a:gd name="T6" fmla="*/ 0 w 44"/>
                    <a:gd name="T7" fmla="*/ 0 h 3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4" h="32">
                      <a:moveTo>
                        <a:pt x="6" y="32"/>
                      </a:moveTo>
                      <a:cubicBezTo>
                        <a:pt x="0" y="14"/>
                        <a:pt x="7" y="10"/>
                        <a:pt x="22" y="0"/>
                      </a:cubicBezTo>
                      <a:cubicBezTo>
                        <a:pt x="27" y="1"/>
                        <a:pt x="35" y="0"/>
                        <a:pt x="38" y="4"/>
                      </a:cubicBezTo>
                      <a:cubicBezTo>
                        <a:pt x="44" y="13"/>
                        <a:pt x="16" y="32"/>
                        <a:pt x="6" y="32"/>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74" name="任意多边形 82029"/>
                <p:cNvSpPr>
                  <a:spLocks noChangeArrowheads="1"/>
                </p:cNvSpPr>
                <p:nvPr/>
              </p:nvSpPr>
              <p:spPr bwMode="auto">
                <a:xfrm>
                  <a:off x="4028" y="337"/>
                  <a:ext cx="32" cy="6"/>
                </a:xfrm>
                <a:custGeom>
                  <a:avLst/>
                  <a:gdLst>
                    <a:gd name="T0" fmla="*/ 0 w 76"/>
                    <a:gd name="T1" fmla="*/ 0 h 18"/>
                    <a:gd name="T2" fmla="*/ 0 w 76"/>
                    <a:gd name="T3" fmla="*/ 0 h 18"/>
                    <a:gd name="T4" fmla="*/ 0 w 76"/>
                    <a:gd name="T5" fmla="*/ 0 h 18"/>
                    <a:gd name="T6" fmla="*/ 0 60000 65536"/>
                    <a:gd name="T7" fmla="*/ 0 60000 65536"/>
                    <a:gd name="T8" fmla="*/ 0 60000 65536"/>
                  </a:gdLst>
                  <a:ahLst/>
                  <a:cxnLst>
                    <a:cxn ang="T6">
                      <a:pos x="T0" y="T1"/>
                    </a:cxn>
                    <a:cxn ang="T7">
                      <a:pos x="T2" y="T3"/>
                    </a:cxn>
                    <a:cxn ang="T8">
                      <a:pos x="T4" y="T5"/>
                    </a:cxn>
                  </a:cxnLst>
                  <a:rect l="0" t="0" r="r" b="b"/>
                  <a:pathLst>
                    <a:path w="76" h="18">
                      <a:moveTo>
                        <a:pt x="37" y="18"/>
                      </a:moveTo>
                      <a:cubicBezTo>
                        <a:pt x="25" y="14"/>
                        <a:pt x="0" y="10"/>
                        <a:pt x="25" y="2"/>
                      </a:cubicBezTo>
                      <a:cubicBezTo>
                        <a:pt x="76" y="9"/>
                        <a:pt x="46" y="0"/>
                        <a:pt x="37" y="18"/>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75" name="任意多边形 82030"/>
                <p:cNvSpPr>
                  <a:spLocks noChangeArrowheads="1"/>
                </p:cNvSpPr>
                <p:nvPr/>
              </p:nvSpPr>
              <p:spPr bwMode="auto">
                <a:xfrm>
                  <a:off x="4083" y="336"/>
                  <a:ext cx="18" cy="15"/>
                </a:xfrm>
                <a:custGeom>
                  <a:avLst/>
                  <a:gdLst>
                    <a:gd name="T0" fmla="*/ 0 w 42"/>
                    <a:gd name="T1" fmla="*/ 0 h 44"/>
                    <a:gd name="T2" fmla="*/ 0 w 42"/>
                    <a:gd name="T3" fmla="*/ 0 h 44"/>
                    <a:gd name="T4" fmla="*/ 0 w 42"/>
                    <a:gd name="T5" fmla="*/ 0 h 44"/>
                    <a:gd name="T6" fmla="*/ 0 60000 65536"/>
                    <a:gd name="T7" fmla="*/ 0 60000 65536"/>
                    <a:gd name="T8" fmla="*/ 0 60000 65536"/>
                  </a:gdLst>
                  <a:ahLst/>
                  <a:cxnLst>
                    <a:cxn ang="T6">
                      <a:pos x="T0" y="T1"/>
                    </a:cxn>
                    <a:cxn ang="T7">
                      <a:pos x="T2" y="T3"/>
                    </a:cxn>
                    <a:cxn ang="T8">
                      <a:pos x="T4" y="T5"/>
                    </a:cxn>
                  </a:cxnLst>
                  <a:rect l="0" t="0" r="r" b="b"/>
                  <a:pathLst>
                    <a:path w="42" h="44">
                      <a:moveTo>
                        <a:pt x="0" y="21"/>
                      </a:moveTo>
                      <a:cubicBezTo>
                        <a:pt x="4" y="17"/>
                        <a:pt x="7" y="11"/>
                        <a:pt x="12" y="9"/>
                      </a:cubicBezTo>
                      <a:cubicBezTo>
                        <a:pt x="42" y="0"/>
                        <a:pt x="23" y="44"/>
                        <a:pt x="0" y="21"/>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76" name="任意多边形 82031"/>
                <p:cNvSpPr>
                  <a:spLocks noChangeArrowheads="1"/>
                </p:cNvSpPr>
                <p:nvPr/>
              </p:nvSpPr>
              <p:spPr bwMode="auto">
                <a:xfrm>
                  <a:off x="3936" y="295"/>
                  <a:ext cx="14" cy="10"/>
                </a:xfrm>
                <a:custGeom>
                  <a:avLst/>
                  <a:gdLst>
                    <a:gd name="T0" fmla="*/ 0 w 31"/>
                    <a:gd name="T1" fmla="*/ 0 h 30"/>
                    <a:gd name="T2" fmla="*/ 0 w 31"/>
                    <a:gd name="T3" fmla="*/ 0 h 30"/>
                    <a:gd name="T4" fmla="*/ 0 w 31"/>
                    <a:gd name="T5" fmla="*/ 0 h 30"/>
                    <a:gd name="T6" fmla="*/ 0 60000 65536"/>
                    <a:gd name="T7" fmla="*/ 0 60000 65536"/>
                    <a:gd name="T8" fmla="*/ 0 60000 65536"/>
                  </a:gdLst>
                  <a:ahLst/>
                  <a:cxnLst>
                    <a:cxn ang="T6">
                      <a:pos x="T0" y="T1"/>
                    </a:cxn>
                    <a:cxn ang="T7">
                      <a:pos x="T2" y="T3"/>
                    </a:cxn>
                    <a:cxn ang="T8">
                      <a:pos x="T4" y="T5"/>
                    </a:cxn>
                  </a:cxnLst>
                  <a:rect l="0" t="0" r="r" b="b"/>
                  <a:pathLst>
                    <a:path w="31" h="30">
                      <a:moveTo>
                        <a:pt x="7" y="22"/>
                      </a:moveTo>
                      <a:cubicBezTo>
                        <a:pt x="0" y="0"/>
                        <a:pt x="15" y="6"/>
                        <a:pt x="31" y="10"/>
                      </a:cubicBezTo>
                      <a:cubicBezTo>
                        <a:pt x="14" y="16"/>
                        <a:pt x="15" y="30"/>
                        <a:pt x="7" y="22"/>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2085" name="组合 82032"/>
            <p:cNvGrpSpPr>
              <a:grpSpLocks/>
            </p:cNvGrpSpPr>
            <p:nvPr/>
          </p:nvGrpSpPr>
          <p:grpSpPr bwMode="auto">
            <a:xfrm>
              <a:off x="798" y="111"/>
              <a:ext cx="4702" cy="418"/>
              <a:chOff x="798" y="255"/>
              <a:chExt cx="4702" cy="418"/>
            </a:xfrm>
          </p:grpSpPr>
          <p:sp>
            <p:nvSpPr>
              <p:cNvPr id="2112" name="直接连接符 82033"/>
              <p:cNvSpPr>
                <a:spLocks noChangeShapeType="1"/>
              </p:cNvSpPr>
              <p:nvPr/>
            </p:nvSpPr>
            <p:spPr bwMode="auto">
              <a:xfrm>
                <a:off x="798" y="476"/>
                <a:ext cx="4702" cy="0"/>
              </a:xfrm>
              <a:prstGeom prst="line">
                <a:avLst/>
              </a:prstGeom>
              <a:noFill/>
              <a:ln w="9525">
                <a:solidFill>
                  <a:schemeClr val="fo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13" name="直接连接符 82034"/>
              <p:cNvSpPr>
                <a:spLocks noChangeShapeType="1"/>
              </p:cNvSpPr>
              <p:nvPr/>
            </p:nvSpPr>
            <p:spPr bwMode="auto">
              <a:xfrm>
                <a:off x="1026" y="255"/>
                <a:ext cx="0" cy="418"/>
              </a:xfrm>
              <a:prstGeom prst="line">
                <a:avLst/>
              </a:prstGeom>
              <a:noFill/>
              <a:ln w="9525">
                <a:solidFill>
                  <a:schemeClr val="fo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14" name="直接连接符 82035"/>
              <p:cNvSpPr>
                <a:spLocks noChangeShapeType="1"/>
              </p:cNvSpPr>
              <p:nvPr/>
            </p:nvSpPr>
            <p:spPr bwMode="auto">
              <a:xfrm>
                <a:off x="1254" y="255"/>
                <a:ext cx="0" cy="418"/>
              </a:xfrm>
              <a:prstGeom prst="line">
                <a:avLst/>
              </a:prstGeom>
              <a:noFill/>
              <a:ln w="9525">
                <a:solidFill>
                  <a:schemeClr val="fo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15" name="直接连接符 82036"/>
              <p:cNvSpPr>
                <a:spLocks noChangeShapeType="1"/>
              </p:cNvSpPr>
              <p:nvPr/>
            </p:nvSpPr>
            <p:spPr bwMode="auto">
              <a:xfrm>
                <a:off x="1482" y="255"/>
                <a:ext cx="0" cy="418"/>
              </a:xfrm>
              <a:prstGeom prst="line">
                <a:avLst/>
              </a:prstGeom>
              <a:noFill/>
              <a:ln w="9525">
                <a:solidFill>
                  <a:schemeClr val="fo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16" name="直接连接符 82037"/>
              <p:cNvSpPr>
                <a:spLocks noChangeShapeType="1"/>
              </p:cNvSpPr>
              <p:nvPr/>
            </p:nvSpPr>
            <p:spPr bwMode="auto">
              <a:xfrm>
                <a:off x="1710" y="255"/>
                <a:ext cx="0" cy="418"/>
              </a:xfrm>
              <a:prstGeom prst="line">
                <a:avLst/>
              </a:prstGeom>
              <a:noFill/>
              <a:ln w="9525">
                <a:solidFill>
                  <a:schemeClr val="fo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17" name="直接连接符 82038"/>
              <p:cNvSpPr>
                <a:spLocks noChangeShapeType="1"/>
              </p:cNvSpPr>
              <p:nvPr/>
            </p:nvSpPr>
            <p:spPr bwMode="auto">
              <a:xfrm>
                <a:off x="1938" y="255"/>
                <a:ext cx="0" cy="418"/>
              </a:xfrm>
              <a:prstGeom prst="line">
                <a:avLst/>
              </a:prstGeom>
              <a:noFill/>
              <a:ln w="9525">
                <a:solidFill>
                  <a:schemeClr val="fo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18" name="直接连接符 82039"/>
              <p:cNvSpPr>
                <a:spLocks noChangeShapeType="1"/>
              </p:cNvSpPr>
              <p:nvPr/>
            </p:nvSpPr>
            <p:spPr bwMode="auto">
              <a:xfrm>
                <a:off x="2166" y="255"/>
                <a:ext cx="0" cy="418"/>
              </a:xfrm>
              <a:prstGeom prst="line">
                <a:avLst/>
              </a:prstGeom>
              <a:noFill/>
              <a:ln w="9525">
                <a:solidFill>
                  <a:schemeClr val="fo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19" name="直接连接符 82040"/>
              <p:cNvSpPr>
                <a:spLocks noChangeShapeType="1"/>
              </p:cNvSpPr>
              <p:nvPr/>
            </p:nvSpPr>
            <p:spPr bwMode="auto">
              <a:xfrm>
                <a:off x="2394" y="255"/>
                <a:ext cx="0" cy="418"/>
              </a:xfrm>
              <a:prstGeom prst="line">
                <a:avLst/>
              </a:prstGeom>
              <a:noFill/>
              <a:ln w="9525">
                <a:solidFill>
                  <a:schemeClr val="fo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20" name="直接连接符 82041"/>
              <p:cNvSpPr>
                <a:spLocks noChangeShapeType="1"/>
              </p:cNvSpPr>
              <p:nvPr/>
            </p:nvSpPr>
            <p:spPr bwMode="auto">
              <a:xfrm>
                <a:off x="2622" y="255"/>
                <a:ext cx="0" cy="418"/>
              </a:xfrm>
              <a:prstGeom prst="line">
                <a:avLst/>
              </a:prstGeom>
              <a:noFill/>
              <a:ln w="9525">
                <a:solidFill>
                  <a:schemeClr val="fo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21" name="直接连接符 82042"/>
              <p:cNvSpPr>
                <a:spLocks noChangeShapeType="1"/>
              </p:cNvSpPr>
              <p:nvPr/>
            </p:nvSpPr>
            <p:spPr bwMode="auto">
              <a:xfrm>
                <a:off x="2850" y="255"/>
                <a:ext cx="0" cy="418"/>
              </a:xfrm>
              <a:prstGeom prst="line">
                <a:avLst/>
              </a:prstGeom>
              <a:noFill/>
              <a:ln w="9525">
                <a:solidFill>
                  <a:schemeClr val="fo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22" name="直接连接符 82043"/>
              <p:cNvSpPr>
                <a:spLocks noChangeShapeType="1"/>
              </p:cNvSpPr>
              <p:nvPr/>
            </p:nvSpPr>
            <p:spPr bwMode="auto">
              <a:xfrm>
                <a:off x="3078" y="255"/>
                <a:ext cx="0" cy="418"/>
              </a:xfrm>
              <a:prstGeom prst="line">
                <a:avLst/>
              </a:prstGeom>
              <a:noFill/>
              <a:ln w="9525">
                <a:solidFill>
                  <a:schemeClr val="fo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23" name="直接连接符 82044"/>
              <p:cNvSpPr>
                <a:spLocks noChangeShapeType="1"/>
              </p:cNvSpPr>
              <p:nvPr/>
            </p:nvSpPr>
            <p:spPr bwMode="auto">
              <a:xfrm>
                <a:off x="3306" y="255"/>
                <a:ext cx="0" cy="418"/>
              </a:xfrm>
              <a:prstGeom prst="line">
                <a:avLst/>
              </a:prstGeom>
              <a:noFill/>
              <a:ln w="9525">
                <a:solidFill>
                  <a:schemeClr val="fo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24" name="直接连接符 82045"/>
              <p:cNvSpPr>
                <a:spLocks noChangeShapeType="1"/>
              </p:cNvSpPr>
              <p:nvPr/>
            </p:nvSpPr>
            <p:spPr bwMode="auto">
              <a:xfrm>
                <a:off x="3534" y="255"/>
                <a:ext cx="0" cy="418"/>
              </a:xfrm>
              <a:prstGeom prst="line">
                <a:avLst/>
              </a:prstGeom>
              <a:noFill/>
              <a:ln w="9525">
                <a:solidFill>
                  <a:schemeClr val="fo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25" name="直接连接符 82046"/>
              <p:cNvSpPr>
                <a:spLocks noChangeShapeType="1"/>
              </p:cNvSpPr>
              <p:nvPr/>
            </p:nvSpPr>
            <p:spPr bwMode="auto">
              <a:xfrm>
                <a:off x="3762" y="255"/>
                <a:ext cx="0" cy="418"/>
              </a:xfrm>
              <a:prstGeom prst="line">
                <a:avLst/>
              </a:prstGeom>
              <a:noFill/>
              <a:ln w="9525">
                <a:solidFill>
                  <a:schemeClr val="fo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26" name="直接连接符 82047"/>
              <p:cNvSpPr>
                <a:spLocks noChangeShapeType="1"/>
              </p:cNvSpPr>
              <p:nvPr/>
            </p:nvSpPr>
            <p:spPr bwMode="auto">
              <a:xfrm>
                <a:off x="3990" y="255"/>
                <a:ext cx="0" cy="418"/>
              </a:xfrm>
              <a:prstGeom prst="line">
                <a:avLst/>
              </a:prstGeom>
              <a:noFill/>
              <a:ln w="9525">
                <a:solidFill>
                  <a:schemeClr val="fo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27" name="直接连接符 82048"/>
              <p:cNvSpPr>
                <a:spLocks noChangeShapeType="1"/>
              </p:cNvSpPr>
              <p:nvPr/>
            </p:nvSpPr>
            <p:spPr bwMode="auto">
              <a:xfrm>
                <a:off x="4218" y="255"/>
                <a:ext cx="0" cy="418"/>
              </a:xfrm>
              <a:prstGeom prst="line">
                <a:avLst/>
              </a:prstGeom>
              <a:noFill/>
              <a:ln w="9525">
                <a:solidFill>
                  <a:schemeClr val="fo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28" name="直接连接符 82049"/>
              <p:cNvSpPr>
                <a:spLocks noChangeShapeType="1"/>
              </p:cNvSpPr>
              <p:nvPr/>
            </p:nvSpPr>
            <p:spPr bwMode="auto">
              <a:xfrm>
                <a:off x="4446" y="255"/>
                <a:ext cx="0" cy="418"/>
              </a:xfrm>
              <a:prstGeom prst="line">
                <a:avLst/>
              </a:prstGeom>
              <a:noFill/>
              <a:ln w="9525">
                <a:solidFill>
                  <a:schemeClr val="fo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29" name="直接连接符 82050"/>
              <p:cNvSpPr>
                <a:spLocks noChangeShapeType="1"/>
              </p:cNvSpPr>
              <p:nvPr/>
            </p:nvSpPr>
            <p:spPr bwMode="auto">
              <a:xfrm>
                <a:off x="4674" y="255"/>
                <a:ext cx="0" cy="418"/>
              </a:xfrm>
              <a:prstGeom prst="line">
                <a:avLst/>
              </a:prstGeom>
              <a:noFill/>
              <a:ln w="9525">
                <a:solidFill>
                  <a:schemeClr val="fo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30" name="直接连接符 82051"/>
              <p:cNvSpPr>
                <a:spLocks noChangeShapeType="1"/>
              </p:cNvSpPr>
              <p:nvPr/>
            </p:nvSpPr>
            <p:spPr bwMode="auto">
              <a:xfrm>
                <a:off x="4902" y="255"/>
                <a:ext cx="0" cy="418"/>
              </a:xfrm>
              <a:prstGeom prst="line">
                <a:avLst/>
              </a:prstGeom>
              <a:noFill/>
              <a:ln w="9525">
                <a:solidFill>
                  <a:schemeClr val="fo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31" name="直接连接符 82052"/>
              <p:cNvSpPr>
                <a:spLocks noChangeShapeType="1"/>
              </p:cNvSpPr>
              <p:nvPr/>
            </p:nvSpPr>
            <p:spPr bwMode="auto">
              <a:xfrm>
                <a:off x="5130" y="255"/>
                <a:ext cx="0" cy="418"/>
              </a:xfrm>
              <a:prstGeom prst="line">
                <a:avLst/>
              </a:prstGeom>
              <a:noFill/>
              <a:ln w="9525">
                <a:solidFill>
                  <a:schemeClr val="fo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32" name="直接连接符 82053"/>
              <p:cNvSpPr>
                <a:spLocks noChangeShapeType="1"/>
              </p:cNvSpPr>
              <p:nvPr/>
            </p:nvSpPr>
            <p:spPr bwMode="auto">
              <a:xfrm>
                <a:off x="5358" y="255"/>
                <a:ext cx="0" cy="418"/>
              </a:xfrm>
              <a:prstGeom prst="line">
                <a:avLst/>
              </a:prstGeom>
              <a:noFill/>
              <a:ln w="9525">
                <a:solidFill>
                  <a:schemeClr val="fo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2086" name="组合 82054"/>
            <p:cNvGrpSpPr>
              <a:grpSpLocks/>
            </p:cNvGrpSpPr>
            <p:nvPr/>
          </p:nvGrpSpPr>
          <p:grpSpPr bwMode="auto">
            <a:xfrm>
              <a:off x="1208" y="109"/>
              <a:ext cx="3694" cy="423"/>
              <a:chOff x="1034" y="245"/>
              <a:chExt cx="3694" cy="423"/>
            </a:xfrm>
          </p:grpSpPr>
          <p:sp>
            <p:nvSpPr>
              <p:cNvPr id="2087" name="直接连接符 82055"/>
              <p:cNvSpPr>
                <a:spLocks noChangeShapeType="1"/>
              </p:cNvSpPr>
              <p:nvPr/>
            </p:nvSpPr>
            <p:spPr bwMode="auto">
              <a:xfrm>
                <a:off x="2676" y="246"/>
                <a:ext cx="0" cy="142"/>
              </a:xfrm>
              <a:prstGeom prst="line">
                <a:avLst/>
              </a:prstGeom>
              <a:noFill/>
              <a:ln w="9525">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88" name="直接连接符 82056"/>
              <p:cNvSpPr>
                <a:spLocks noChangeShapeType="1"/>
              </p:cNvSpPr>
              <p:nvPr/>
            </p:nvSpPr>
            <p:spPr bwMode="auto">
              <a:xfrm>
                <a:off x="2798" y="468"/>
                <a:ext cx="70" cy="0"/>
              </a:xfrm>
              <a:prstGeom prst="line">
                <a:avLst/>
              </a:prstGeom>
              <a:noFill/>
              <a:ln w="9525">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89" name="直接连接符 82057"/>
              <p:cNvSpPr>
                <a:spLocks noChangeShapeType="1"/>
              </p:cNvSpPr>
              <p:nvPr/>
            </p:nvSpPr>
            <p:spPr bwMode="auto">
              <a:xfrm>
                <a:off x="2904" y="486"/>
                <a:ext cx="0" cy="28"/>
              </a:xfrm>
              <a:prstGeom prst="line">
                <a:avLst/>
              </a:prstGeom>
              <a:noFill/>
              <a:ln w="9525">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90" name="直接连接符 82058"/>
              <p:cNvSpPr>
                <a:spLocks noChangeShapeType="1"/>
              </p:cNvSpPr>
              <p:nvPr/>
            </p:nvSpPr>
            <p:spPr bwMode="auto">
              <a:xfrm>
                <a:off x="3132" y="586"/>
                <a:ext cx="0" cy="79"/>
              </a:xfrm>
              <a:prstGeom prst="line">
                <a:avLst/>
              </a:prstGeom>
              <a:noFill/>
              <a:ln w="9525">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91" name="直接连接符 82059"/>
              <p:cNvSpPr>
                <a:spLocks noChangeShapeType="1"/>
              </p:cNvSpPr>
              <p:nvPr/>
            </p:nvSpPr>
            <p:spPr bwMode="auto">
              <a:xfrm>
                <a:off x="3816" y="358"/>
                <a:ext cx="0" cy="180"/>
              </a:xfrm>
              <a:prstGeom prst="line">
                <a:avLst/>
              </a:prstGeom>
              <a:noFill/>
              <a:ln w="9525">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92" name="直接连接符 82060"/>
              <p:cNvSpPr>
                <a:spLocks noChangeShapeType="1"/>
              </p:cNvSpPr>
              <p:nvPr/>
            </p:nvSpPr>
            <p:spPr bwMode="auto">
              <a:xfrm>
                <a:off x="3722" y="468"/>
                <a:ext cx="348" cy="0"/>
              </a:xfrm>
              <a:prstGeom prst="line">
                <a:avLst/>
              </a:prstGeom>
              <a:noFill/>
              <a:ln w="9525">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93" name="直接连接符 82061"/>
              <p:cNvSpPr>
                <a:spLocks noChangeShapeType="1"/>
              </p:cNvSpPr>
              <p:nvPr/>
            </p:nvSpPr>
            <p:spPr bwMode="auto">
              <a:xfrm>
                <a:off x="4044" y="372"/>
                <a:ext cx="0" cy="294"/>
              </a:xfrm>
              <a:prstGeom prst="line">
                <a:avLst/>
              </a:prstGeom>
              <a:noFill/>
              <a:ln w="9525">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94" name="直接连接符 82062"/>
              <p:cNvSpPr>
                <a:spLocks noChangeShapeType="1"/>
              </p:cNvSpPr>
              <p:nvPr/>
            </p:nvSpPr>
            <p:spPr bwMode="auto">
              <a:xfrm flipV="1">
                <a:off x="4046" y="248"/>
                <a:ext cx="0" cy="50"/>
              </a:xfrm>
              <a:prstGeom prst="line">
                <a:avLst/>
              </a:prstGeom>
              <a:noFill/>
              <a:ln w="9525">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95" name="直接连接符 82063"/>
              <p:cNvSpPr>
                <a:spLocks noChangeShapeType="1"/>
              </p:cNvSpPr>
              <p:nvPr/>
            </p:nvSpPr>
            <p:spPr bwMode="auto">
              <a:xfrm flipV="1">
                <a:off x="4272" y="246"/>
                <a:ext cx="0" cy="182"/>
              </a:xfrm>
              <a:prstGeom prst="line">
                <a:avLst/>
              </a:prstGeom>
              <a:noFill/>
              <a:ln w="9525">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96" name="直接连接符 82064"/>
              <p:cNvSpPr>
                <a:spLocks noChangeShapeType="1"/>
              </p:cNvSpPr>
              <p:nvPr/>
            </p:nvSpPr>
            <p:spPr bwMode="auto">
              <a:xfrm flipH="1">
                <a:off x="4422" y="468"/>
                <a:ext cx="78" cy="0"/>
              </a:xfrm>
              <a:prstGeom prst="line">
                <a:avLst/>
              </a:prstGeom>
              <a:noFill/>
              <a:ln w="9525">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97" name="直接连接符 82065"/>
              <p:cNvSpPr>
                <a:spLocks noChangeShapeType="1"/>
              </p:cNvSpPr>
              <p:nvPr/>
            </p:nvSpPr>
            <p:spPr bwMode="auto">
              <a:xfrm flipH="1">
                <a:off x="4290" y="468"/>
                <a:ext cx="62" cy="0"/>
              </a:xfrm>
              <a:prstGeom prst="line">
                <a:avLst/>
              </a:prstGeom>
              <a:noFill/>
              <a:ln w="9525">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98" name="直接连接符 82066"/>
              <p:cNvSpPr>
                <a:spLocks noChangeShapeType="1"/>
              </p:cNvSpPr>
              <p:nvPr/>
            </p:nvSpPr>
            <p:spPr bwMode="auto">
              <a:xfrm flipV="1">
                <a:off x="4500" y="246"/>
                <a:ext cx="0" cy="270"/>
              </a:xfrm>
              <a:prstGeom prst="line">
                <a:avLst/>
              </a:prstGeom>
              <a:noFill/>
              <a:ln w="9525">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99" name="直接连接符 82067"/>
              <p:cNvSpPr>
                <a:spLocks noChangeShapeType="1"/>
              </p:cNvSpPr>
              <p:nvPr/>
            </p:nvSpPr>
            <p:spPr bwMode="auto">
              <a:xfrm>
                <a:off x="4728" y="606"/>
                <a:ext cx="0" cy="34"/>
              </a:xfrm>
              <a:prstGeom prst="line">
                <a:avLst/>
              </a:prstGeom>
              <a:noFill/>
              <a:ln w="9525">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00" name="直接连接符 82068"/>
              <p:cNvSpPr>
                <a:spLocks noChangeShapeType="1"/>
              </p:cNvSpPr>
              <p:nvPr/>
            </p:nvSpPr>
            <p:spPr bwMode="auto">
              <a:xfrm>
                <a:off x="1992" y="250"/>
                <a:ext cx="0" cy="62"/>
              </a:xfrm>
              <a:prstGeom prst="line">
                <a:avLst/>
              </a:prstGeom>
              <a:noFill/>
              <a:ln w="9525">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01" name="直接连接符 82069"/>
              <p:cNvSpPr>
                <a:spLocks noChangeShapeType="1"/>
              </p:cNvSpPr>
              <p:nvPr/>
            </p:nvSpPr>
            <p:spPr bwMode="auto">
              <a:xfrm>
                <a:off x="1764" y="247"/>
                <a:ext cx="0" cy="337"/>
              </a:xfrm>
              <a:prstGeom prst="line">
                <a:avLst/>
              </a:prstGeom>
              <a:noFill/>
              <a:ln w="9525">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02" name="直接连接符 82070"/>
              <p:cNvSpPr>
                <a:spLocks noChangeShapeType="1"/>
              </p:cNvSpPr>
              <p:nvPr/>
            </p:nvSpPr>
            <p:spPr bwMode="auto">
              <a:xfrm flipH="1">
                <a:off x="1738" y="468"/>
                <a:ext cx="68" cy="0"/>
              </a:xfrm>
              <a:prstGeom prst="line">
                <a:avLst/>
              </a:prstGeom>
              <a:noFill/>
              <a:ln w="9525">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03" name="直接连接符 82071"/>
              <p:cNvSpPr>
                <a:spLocks noChangeShapeType="1"/>
              </p:cNvSpPr>
              <p:nvPr/>
            </p:nvSpPr>
            <p:spPr bwMode="auto">
              <a:xfrm>
                <a:off x="1604" y="468"/>
                <a:ext cx="60" cy="0"/>
              </a:xfrm>
              <a:prstGeom prst="line">
                <a:avLst/>
              </a:prstGeom>
              <a:noFill/>
              <a:ln w="9525">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04" name="直接连接符 82072"/>
              <p:cNvSpPr>
                <a:spLocks noChangeShapeType="1"/>
              </p:cNvSpPr>
              <p:nvPr/>
            </p:nvSpPr>
            <p:spPr bwMode="auto">
              <a:xfrm flipH="1">
                <a:off x="1404" y="468"/>
                <a:ext cx="82" cy="0"/>
              </a:xfrm>
              <a:prstGeom prst="line">
                <a:avLst/>
              </a:prstGeom>
              <a:noFill/>
              <a:ln w="9525">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05" name="直接连接符 82073"/>
              <p:cNvSpPr>
                <a:spLocks noChangeShapeType="1"/>
              </p:cNvSpPr>
              <p:nvPr/>
            </p:nvSpPr>
            <p:spPr bwMode="auto">
              <a:xfrm>
                <a:off x="1034" y="468"/>
                <a:ext cx="348" cy="0"/>
              </a:xfrm>
              <a:prstGeom prst="line">
                <a:avLst/>
              </a:prstGeom>
              <a:noFill/>
              <a:ln w="9525">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06" name="直接连接符 82074"/>
              <p:cNvSpPr>
                <a:spLocks noChangeShapeType="1"/>
              </p:cNvSpPr>
              <p:nvPr/>
            </p:nvSpPr>
            <p:spPr bwMode="auto">
              <a:xfrm>
                <a:off x="1306" y="370"/>
                <a:ext cx="0" cy="298"/>
              </a:xfrm>
              <a:prstGeom prst="line">
                <a:avLst/>
              </a:prstGeom>
              <a:noFill/>
              <a:ln w="9525">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07" name="直接连接符 82075"/>
              <p:cNvSpPr>
                <a:spLocks noChangeShapeType="1"/>
              </p:cNvSpPr>
              <p:nvPr/>
            </p:nvSpPr>
            <p:spPr bwMode="auto">
              <a:xfrm>
                <a:off x="1080" y="388"/>
                <a:ext cx="0" cy="156"/>
              </a:xfrm>
              <a:prstGeom prst="line">
                <a:avLst/>
              </a:prstGeom>
              <a:noFill/>
              <a:ln w="9525">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08" name="直接连接符 82076"/>
              <p:cNvSpPr>
                <a:spLocks noChangeShapeType="1"/>
              </p:cNvSpPr>
              <p:nvPr/>
            </p:nvSpPr>
            <p:spPr bwMode="auto">
              <a:xfrm flipH="1" flipV="1">
                <a:off x="1308" y="245"/>
                <a:ext cx="0" cy="27"/>
              </a:xfrm>
              <a:prstGeom prst="line">
                <a:avLst/>
              </a:prstGeom>
              <a:noFill/>
              <a:ln w="9525">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09" name="直接连接符 82077"/>
              <p:cNvSpPr>
                <a:spLocks noChangeShapeType="1"/>
              </p:cNvSpPr>
              <p:nvPr/>
            </p:nvSpPr>
            <p:spPr bwMode="auto">
              <a:xfrm>
                <a:off x="1536" y="316"/>
                <a:ext cx="0" cy="96"/>
              </a:xfrm>
              <a:prstGeom prst="line">
                <a:avLst/>
              </a:prstGeom>
              <a:noFill/>
              <a:ln w="9525">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10" name="直接连接符 82078"/>
              <p:cNvSpPr>
                <a:spLocks noChangeShapeType="1"/>
              </p:cNvSpPr>
              <p:nvPr/>
            </p:nvSpPr>
            <p:spPr bwMode="auto">
              <a:xfrm flipV="1">
                <a:off x="1536" y="247"/>
                <a:ext cx="0" cy="22"/>
              </a:xfrm>
              <a:prstGeom prst="line">
                <a:avLst/>
              </a:prstGeom>
              <a:noFill/>
              <a:ln w="9525">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11" name="直接连接符 82079"/>
              <p:cNvSpPr>
                <a:spLocks noChangeShapeType="1"/>
              </p:cNvSpPr>
              <p:nvPr/>
            </p:nvSpPr>
            <p:spPr bwMode="auto">
              <a:xfrm>
                <a:off x="4095" y="467"/>
                <a:ext cx="80" cy="0"/>
              </a:xfrm>
              <a:prstGeom prst="line">
                <a:avLst/>
              </a:prstGeom>
              <a:noFill/>
              <a:ln w="9525">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sp>
        <p:nvSpPr>
          <p:cNvPr id="82081" name="标题 82080"/>
          <p:cNvSpPr>
            <a:spLocks noGrp="1"/>
          </p:cNvSpPr>
          <p:nvPr>
            <p:ph type="title"/>
          </p:nvPr>
        </p:nvSpPr>
        <p:spPr>
          <a:xfrm>
            <a:off x="1295400" y="228600"/>
            <a:ext cx="7589838" cy="701675"/>
          </a:xfrm>
          <a:prstGeom prst="rect">
            <a:avLst/>
          </a:prstGeom>
          <a:noFill/>
          <a:ln w="9525">
            <a:noFill/>
          </a:ln>
        </p:spPr>
        <p:txBody>
          <a:bodyPr anchor="ctr"/>
          <a:lstStyle/>
          <a:p>
            <a:pPr lvl="0"/>
            <a:r>
              <a:rPr lang="zh-TW" altLang="en-US" noProof="1"/>
              <a:t>按一下以編輯母片標題樣式</a:t>
            </a:r>
          </a:p>
        </p:txBody>
      </p:sp>
      <p:sp>
        <p:nvSpPr>
          <p:cNvPr id="82083" name="灯片编号占位符 82082"/>
          <p:cNvSpPr>
            <a:spLocks noGrp="1"/>
          </p:cNvSpPr>
          <p:nvPr>
            <p:ph type="sldNum" sz="quarter" idx="4"/>
          </p:nvPr>
        </p:nvSpPr>
        <p:spPr>
          <a:xfrm>
            <a:off x="5435600" y="6524625"/>
            <a:ext cx="3251200" cy="215900"/>
          </a:xfrm>
          <a:prstGeom prst="rect">
            <a:avLst/>
          </a:prstGeom>
          <a:noFill/>
          <a:ln w="9525">
            <a:noFill/>
          </a:ln>
        </p:spPr>
        <p:txBody>
          <a:bodyPr vert="horz" wrap="square" lIns="91440" tIns="45720" rIns="91440" bIns="45720" numCol="1" anchor="t" anchorCtr="0" compatLnSpc="1">
            <a:prstTxWarp prst="textNoShape">
              <a:avLst/>
            </a:prstTxWarp>
          </a:bodyPr>
          <a:lstStyle>
            <a:lvl1pPr algn="r" eaLnBrk="1" hangingPunct="1">
              <a:defRPr sz="1400" b="0">
                <a:solidFill>
                  <a:schemeClr val="tx1"/>
                </a:solidFill>
                <a:latin typeface="Arial" panose="020B0604020202020204" pitchFamily="34" charset="0"/>
              </a:defRPr>
            </a:lvl1pPr>
          </a:lstStyle>
          <a:p>
            <a:fld id="{909577B0-A6B3-4E1B-A375-8A56F0BA24A5}" type="slidenum">
              <a:rPr lang="zh-TW" altLang="en-US"/>
              <a:pPr/>
              <a:t>‹#›</a:t>
            </a:fld>
            <a:endParaRPr lang="zh-TW" altLang="en-US"/>
          </a:p>
        </p:txBody>
      </p:sp>
      <p:grpSp>
        <p:nvGrpSpPr>
          <p:cNvPr id="2056" name="组合 82085"/>
          <p:cNvGrpSpPr>
            <a:grpSpLocks/>
          </p:cNvGrpSpPr>
          <p:nvPr/>
        </p:nvGrpSpPr>
        <p:grpSpPr bwMode="auto">
          <a:xfrm>
            <a:off x="53975" y="2865438"/>
            <a:ext cx="8915400" cy="1127125"/>
            <a:chOff x="0" y="0"/>
            <a:chExt cx="5616" cy="710"/>
          </a:xfrm>
        </p:grpSpPr>
        <p:sp>
          <p:nvSpPr>
            <p:cNvPr id="3109" name="矩形 82086"/>
            <p:cNvSpPr>
              <a:spLocks noChangeArrowheads="1"/>
            </p:cNvSpPr>
            <p:nvPr userDrawn="1"/>
          </p:nvSpPr>
          <p:spPr bwMode="auto">
            <a:xfrm>
              <a:off x="0" y="0"/>
              <a:ext cx="0" cy="0"/>
            </a:xfrm>
            <a:prstGeom prst="rect">
              <a:avLst/>
            </a:prstGeom>
            <a:noFill/>
            <a:ln>
              <a:noFill/>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sp>
          <p:nvSpPr>
            <p:cNvPr id="3110" name="矩形 82087"/>
            <p:cNvSpPr>
              <a:spLocks noChangeArrowheads="1"/>
            </p:cNvSpPr>
            <p:nvPr userDrawn="1"/>
          </p:nvSpPr>
          <p:spPr bwMode="auto">
            <a:xfrm>
              <a:off x="0" y="0"/>
              <a:ext cx="5616" cy="710"/>
            </a:xfrm>
            <a:prstGeom prst="rect">
              <a:avLst/>
            </a:prstGeom>
            <a:noFill/>
            <a:ln>
              <a:noFill/>
            </a:ln>
          </p:spPr>
          <p:txBody>
            <a:bodyPr anchor="ct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r>
                <a:rPr lang="en-US" altLang="zh-CN" sz="900" b="0">
                  <a:solidFill>
                    <a:schemeClr val="tx1"/>
                  </a:solidFill>
                  <a:latin typeface="Times New Roman" panose="02020603050405020304" pitchFamily="18" charset="0"/>
                  <a:ea typeface="宋体" panose="02010600030101010101" pitchFamily="2" charset="-122"/>
                </a:rPr>
                <a:t>  </a:t>
              </a:r>
              <a:r>
                <a:rPr lang="en-US" altLang="zh-CN" sz="5900" b="0">
                  <a:solidFill>
                    <a:schemeClr val="tx1"/>
                  </a:solidFill>
                  <a:latin typeface="Times New Roman" panose="02020603050405020304" pitchFamily="18" charset="0"/>
                  <a:ea typeface="宋体" panose="02010600030101010101" pitchFamily="2" charset="-122"/>
                </a:rPr>
                <a:t> </a:t>
              </a:r>
              <a:r>
                <a:rPr lang="en-US" altLang="zh-CN" sz="900" b="0">
                  <a:solidFill>
                    <a:schemeClr val="tx1"/>
                  </a:solidFill>
                  <a:latin typeface="Times New Roman" panose="02020603050405020304" pitchFamily="18" charset="0"/>
                  <a:ea typeface="宋体" panose="02010600030101010101" pitchFamily="2" charset="-122"/>
                </a:rPr>
                <a:t>                                                                                                                                                                                                                                                                                                                       </a:t>
              </a:r>
            </a:p>
          </p:txBody>
        </p:sp>
      </p:grpSp>
      <p:sp>
        <p:nvSpPr>
          <p:cNvPr id="3241" name="文本框 82088"/>
          <p:cNvSpPr txBox="1">
            <a:spLocks noChangeArrowheads="1"/>
          </p:cNvSpPr>
          <p:nvPr/>
        </p:nvSpPr>
        <p:spPr bwMode="auto">
          <a:xfrm rot="-1144999">
            <a:off x="7323138" y="5516563"/>
            <a:ext cx="1268412" cy="579437"/>
          </a:xfrm>
          <a:prstGeom prst="rect">
            <a:avLst/>
          </a:prstGeom>
          <a:noFill/>
          <a:ln>
            <a:noFill/>
          </a:ln>
        </p:spPr>
        <p:txBody>
          <a:bodyPr wrap="none">
            <a:spAutoFit/>
          </a:bodyPr>
          <a:lstStyle/>
          <a:p>
            <a:pPr eaLnBrk="1" hangingPunct="1">
              <a:defRPr/>
            </a:pPr>
            <a:r>
              <a:rPr lang="en-US" altLang="zh-CN" sz="3200">
                <a:solidFill>
                  <a:schemeClr val="bg2"/>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Arial" panose="020B0604020202020204" pitchFamily="34" charset="0"/>
                <a:ea typeface="宋体" panose="02010600030101010101" pitchFamily="2" charset="-122"/>
              </a:rPr>
              <a:t>CISIC</a:t>
            </a:r>
          </a:p>
        </p:txBody>
      </p:sp>
      <p:sp>
        <p:nvSpPr>
          <p:cNvPr id="3086" name="矩形 82089"/>
          <p:cNvSpPr>
            <a:spLocks noChangeArrowheads="1"/>
          </p:cNvSpPr>
          <p:nvPr/>
        </p:nvSpPr>
        <p:spPr bwMode="auto">
          <a:xfrm>
            <a:off x="1981200" y="533400"/>
            <a:ext cx="381000" cy="381000"/>
          </a:xfrm>
          <a:prstGeom prst="rect">
            <a:avLst/>
          </a:prstGeom>
          <a:noFill/>
          <a:ln w="57150">
            <a:solidFill>
              <a:schemeClr val="hlink"/>
            </a:solidFill>
            <a:miter lim="800000"/>
            <a:headEnd/>
            <a:tailEnd/>
          </a:ln>
        </p:spPr>
        <p:txBody>
          <a:bodyPr wrap="none" anchor="ct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algn="ctr" eaLnBrk="1" hangingPunct="1">
              <a:defRPr/>
            </a:pPr>
            <a:endParaRPr lang="zh-CN" altLang="zh-CN" sz="2400" b="0">
              <a:solidFill>
                <a:schemeClr val="tx1"/>
              </a:solidFill>
              <a:latin typeface="Arial" panose="020B0604020202020204" pitchFamily="34" charset="0"/>
              <a:ea typeface="宋体" panose="02010600030101010101" pitchFamily="2" charset="-122"/>
            </a:endParaRPr>
          </a:p>
        </p:txBody>
      </p:sp>
      <p:sp>
        <p:nvSpPr>
          <p:cNvPr id="3087" name="矩形 82090"/>
          <p:cNvSpPr>
            <a:spLocks noChangeArrowheads="1"/>
          </p:cNvSpPr>
          <p:nvPr/>
        </p:nvSpPr>
        <p:spPr bwMode="auto">
          <a:xfrm>
            <a:off x="2362200" y="152400"/>
            <a:ext cx="381000" cy="381000"/>
          </a:xfrm>
          <a:prstGeom prst="rect">
            <a:avLst/>
          </a:prstGeom>
          <a:noFill/>
          <a:ln w="57150">
            <a:solidFill>
              <a:schemeClr val="hlink"/>
            </a:solidFill>
            <a:miter lim="800000"/>
            <a:headEnd/>
            <a:tailEnd/>
          </a:ln>
        </p:spPr>
        <p:txBody>
          <a:bodyPr wrap="none" anchor="ct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algn="ctr" eaLnBrk="1" hangingPunct="1">
              <a:defRPr/>
            </a:pPr>
            <a:endParaRPr lang="zh-CN" altLang="zh-CN" sz="2400" b="0">
              <a:solidFill>
                <a:schemeClr val="tx1"/>
              </a:solidFill>
              <a:latin typeface="Arial" panose="020B0604020202020204" pitchFamily="34" charset="0"/>
              <a:ea typeface="宋体" panose="02010600030101010101" pitchFamily="2" charset="-122"/>
            </a:endParaRPr>
          </a:p>
        </p:txBody>
      </p:sp>
      <p:sp>
        <p:nvSpPr>
          <p:cNvPr id="3088" name="矩形 82091"/>
          <p:cNvSpPr>
            <a:spLocks noChangeArrowheads="1"/>
          </p:cNvSpPr>
          <p:nvPr/>
        </p:nvSpPr>
        <p:spPr bwMode="auto">
          <a:xfrm>
            <a:off x="5715000" y="609600"/>
            <a:ext cx="304800" cy="304800"/>
          </a:xfrm>
          <a:prstGeom prst="rect">
            <a:avLst/>
          </a:prstGeom>
          <a:solidFill>
            <a:schemeClr val="accent2"/>
          </a:solidFill>
          <a:ln w="57150">
            <a:solidFill>
              <a:schemeClr val="hlink"/>
            </a:solidFill>
            <a:miter lim="800000"/>
            <a:headEnd/>
            <a:tailEnd/>
          </a:ln>
        </p:spPr>
        <p:txBody>
          <a:bodyPr wrap="none" anchor="ct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algn="ctr" eaLnBrk="1" hangingPunct="1">
              <a:defRPr/>
            </a:pPr>
            <a:endParaRPr lang="zh-CN" altLang="zh-CN" sz="2400" b="0">
              <a:solidFill>
                <a:schemeClr val="tx1"/>
              </a:solidFill>
              <a:latin typeface="Arial" panose="020B0604020202020204" pitchFamily="34" charset="0"/>
              <a:ea typeface="宋体" panose="02010600030101010101" pitchFamily="2" charset="-122"/>
            </a:endParaRPr>
          </a:p>
        </p:txBody>
      </p:sp>
      <p:sp>
        <p:nvSpPr>
          <p:cNvPr id="3089" name="矩形 82092"/>
          <p:cNvSpPr>
            <a:spLocks noChangeArrowheads="1"/>
          </p:cNvSpPr>
          <p:nvPr/>
        </p:nvSpPr>
        <p:spPr bwMode="auto">
          <a:xfrm>
            <a:off x="5562600" y="457200"/>
            <a:ext cx="304800" cy="304800"/>
          </a:xfrm>
          <a:prstGeom prst="rect">
            <a:avLst/>
          </a:prstGeom>
          <a:solidFill>
            <a:schemeClr val="accent1"/>
          </a:solidFill>
          <a:ln w="57150">
            <a:solidFill>
              <a:schemeClr val="hlink"/>
            </a:solidFill>
            <a:miter lim="800000"/>
            <a:headEnd/>
            <a:tailEnd/>
          </a:ln>
        </p:spPr>
        <p:txBody>
          <a:bodyPr wrap="none" anchor="ct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algn="ctr" eaLnBrk="1" hangingPunct="1">
              <a:defRPr/>
            </a:pPr>
            <a:endParaRPr lang="zh-CN" altLang="zh-CN" sz="2400" b="0">
              <a:solidFill>
                <a:schemeClr val="tx1"/>
              </a:solidFill>
              <a:latin typeface="Arial" panose="020B0604020202020204" pitchFamily="34" charset="0"/>
              <a:ea typeface="宋体" panose="02010600030101010101" pitchFamily="2" charset="-122"/>
            </a:endParaRPr>
          </a:p>
        </p:txBody>
      </p:sp>
      <p:sp>
        <p:nvSpPr>
          <p:cNvPr id="3090" name="矩形 82093"/>
          <p:cNvSpPr>
            <a:spLocks noChangeArrowheads="1"/>
          </p:cNvSpPr>
          <p:nvPr/>
        </p:nvSpPr>
        <p:spPr bwMode="auto">
          <a:xfrm>
            <a:off x="1981200" y="533400"/>
            <a:ext cx="381000" cy="381000"/>
          </a:xfrm>
          <a:prstGeom prst="rect">
            <a:avLst/>
          </a:prstGeom>
          <a:solidFill>
            <a:schemeClr val="accent2"/>
          </a:solid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sp>
        <p:nvSpPr>
          <p:cNvPr id="3091" name="矩形 82094"/>
          <p:cNvSpPr>
            <a:spLocks noChangeArrowheads="1"/>
          </p:cNvSpPr>
          <p:nvPr/>
        </p:nvSpPr>
        <p:spPr bwMode="auto">
          <a:xfrm>
            <a:off x="2362200" y="152400"/>
            <a:ext cx="381000" cy="381000"/>
          </a:xfrm>
          <a:prstGeom prst="rect">
            <a:avLst/>
          </a:prstGeom>
          <a:solidFill>
            <a:schemeClr val="bg2"/>
          </a:solid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grpSp>
        <p:nvGrpSpPr>
          <p:cNvPr id="2064" name="组合 82095"/>
          <p:cNvGrpSpPr>
            <a:grpSpLocks/>
          </p:cNvGrpSpPr>
          <p:nvPr/>
        </p:nvGrpSpPr>
        <p:grpSpPr bwMode="auto">
          <a:xfrm>
            <a:off x="76200" y="762000"/>
            <a:ext cx="533400" cy="609600"/>
            <a:chOff x="480" y="432"/>
            <a:chExt cx="480" cy="480"/>
          </a:xfrm>
        </p:grpSpPr>
        <p:sp>
          <p:nvSpPr>
            <p:cNvPr id="3105" name="矩形 82096"/>
            <p:cNvSpPr>
              <a:spLocks noChangeArrowheads="1"/>
            </p:cNvSpPr>
            <p:nvPr/>
          </p:nvSpPr>
          <p:spPr bwMode="auto">
            <a:xfrm>
              <a:off x="480" y="672"/>
              <a:ext cx="240" cy="240"/>
            </a:xfrm>
            <a:prstGeom prst="rect">
              <a:avLst/>
            </a:prstGeom>
            <a:noFill/>
            <a:ln w="57150">
              <a:solidFill>
                <a:schemeClr val="hlink"/>
              </a:solidFill>
              <a:miter lim="800000"/>
              <a:headEnd/>
              <a:tailEnd/>
            </a:ln>
          </p:spPr>
          <p:txBody>
            <a:bodyPr wrap="none" anchor="ct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algn="ctr" eaLnBrk="1" hangingPunct="1">
                <a:defRPr/>
              </a:pPr>
              <a:endParaRPr lang="zh-CN" altLang="zh-CN" sz="2400" b="0">
                <a:solidFill>
                  <a:schemeClr val="tx1"/>
                </a:solidFill>
                <a:latin typeface="Arial" panose="020B0604020202020204" pitchFamily="34" charset="0"/>
                <a:ea typeface="宋体" panose="02010600030101010101" pitchFamily="2" charset="-122"/>
              </a:endParaRPr>
            </a:p>
          </p:txBody>
        </p:sp>
        <p:sp>
          <p:nvSpPr>
            <p:cNvPr id="3106" name="矩形 82097"/>
            <p:cNvSpPr>
              <a:spLocks noChangeArrowheads="1"/>
            </p:cNvSpPr>
            <p:nvPr/>
          </p:nvSpPr>
          <p:spPr bwMode="auto">
            <a:xfrm>
              <a:off x="720" y="432"/>
              <a:ext cx="240" cy="240"/>
            </a:xfrm>
            <a:prstGeom prst="rect">
              <a:avLst/>
            </a:prstGeom>
            <a:noFill/>
            <a:ln w="57150">
              <a:solidFill>
                <a:schemeClr val="hlink"/>
              </a:solidFill>
              <a:miter lim="800000"/>
              <a:headEnd/>
              <a:tailEnd/>
            </a:ln>
          </p:spPr>
          <p:txBody>
            <a:bodyPr wrap="none" anchor="ct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algn="ctr" eaLnBrk="1" hangingPunct="1">
                <a:defRPr/>
              </a:pPr>
              <a:endParaRPr lang="zh-CN" altLang="zh-CN" sz="2400" b="0">
                <a:solidFill>
                  <a:schemeClr val="tx1"/>
                </a:solidFill>
                <a:latin typeface="Arial" panose="020B0604020202020204" pitchFamily="34" charset="0"/>
                <a:ea typeface="宋体" panose="02010600030101010101" pitchFamily="2" charset="-122"/>
              </a:endParaRPr>
            </a:p>
          </p:txBody>
        </p:sp>
        <p:sp>
          <p:nvSpPr>
            <p:cNvPr id="3107" name="矩形 82098"/>
            <p:cNvSpPr>
              <a:spLocks noChangeArrowheads="1"/>
            </p:cNvSpPr>
            <p:nvPr/>
          </p:nvSpPr>
          <p:spPr bwMode="auto">
            <a:xfrm>
              <a:off x="480" y="672"/>
              <a:ext cx="240" cy="240"/>
            </a:xfrm>
            <a:prstGeom prst="rect">
              <a:avLst/>
            </a:prstGeom>
            <a:solidFill>
              <a:schemeClr val="accent2"/>
            </a:solid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sp>
          <p:nvSpPr>
            <p:cNvPr id="3108" name="矩形 82099"/>
            <p:cNvSpPr>
              <a:spLocks noChangeArrowheads="1"/>
            </p:cNvSpPr>
            <p:nvPr/>
          </p:nvSpPr>
          <p:spPr bwMode="auto">
            <a:xfrm>
              <a:off x="720" y="432"/>
              <a:ext cx="240" cy="240"/>
            </a:xfrm>
            <a:prstGeom prst="rect">
              <a:avLst/>
            </a:prstGeom>
            <a:solidFill>
              <a:schemeClr val="tx2"/>
            </a:solid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grpSp>
      <p:sp>
        <p:nvSpPr>
          <p:cNvPr id="3093" name="矩形 82109"/>
          <p:cNvSpPr>
            <a:spLocks noChangeArrowheads="1"/>
          </p:cNvSpPr>
          <p:nvPr userDrawn="1"/>
        </p:nvSpPr>
        <p:spPr bwMode="auto">
          <a:xfrm>
            <a:off x="1981200" y="533400"/>
            <a:ext cx="381000" cy="381000"/>
          </a:xfrm>
          <a:prstGeom prst="rect">
            <a:avLst/>
          </a:prstGeom>
          <a:noFill/>
          <a:ln w="57150">
            <a:solidFill>
              <a:schemeClr val="hlink"/>
            </a:solidFill>
            <a:miter lim="800000"/>
            <a:headEnd/>
            <a:tailEnd/>
          </a:ln>
        </p:spPr>
        <p:txBody>
          <a:bodyPr wrap="none" anchor="ct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algn="ctr" eaLnBrk="1" hangingPunct="1">
              <a:defRPr/>
            </a:pPr>
            <a:endParaRPr lang="zh-CN" altLang="zh-CN" sz="2400" b="0">
              <a:solidFill>
                <a:schemeClr val="tx1"/>
              </a:solidFill>
              <a:latin typeface="Arial" panose="020B0604020202020204" pitchFamily="34" charset="0"/>
              <a:ea typeface="宋体" panose="02010600030101010101" pitchFamily="2" charset="-122"/>
            </a:endParaRPr>
          </a:p>
        </p:txBody>
      </p:sp>
      <p:sp>
        <p:nvSpPr>
          <p:cNvPr id="3094" name="矩形 82110"/>
          <p:cNvSpPr>
            <a:spLocks noChangeArrowheads="1"/>
          </p:cNvSpPr>
          <p:nvPr userDrawn="1"/>
        </p:nvSpPr>
        <p:spPr bwMode="auto">
          <a:xfrm>
            <a:off x="2362200" y="152400"/>
            <a:ext cx="381000" cy="381000"/>
          </a:xfrm>
          <a:prstGeom prst="rect">
            <a:avLst/>
          </a:prstGeom>
          <a:noFill/>
          <a:ln w="57150">
            <a:solidFill>
              <a:schemeClr val="hlink"/>
            </a:solidFill>
            <a:miter lim="800000"/>
            <a:headEnd/>
            <a:tailEnd/>
          </a:ln>
        </p:spPr>
        <p:txBody>
          <a:bodyPr wrap="none" anchor="ct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algn="ctr" eaLnBrk="1" hangingPunct="1">
              <a:defRPr/>
            </a:pPr>
            <a:endParaRPr lang="zh-CN" altLang="zh-CN" sz="2400" b="0">
              <a:solidFill>
                <a:schemeClr val="tx1"/>
              </a:solidFill>
              <a:latin typeface="Arial" panose="020B0604020202020204" pitchFamily="34" charset="0"/>
              <a:ea typeface="宋体" panose="02010600030101010101" pitchFamily="2" charset="-122"/>
            </a:endParaRPr>
          </a:p>
        </p:txBody>
      </p:sp>
      <p:sp>
        <p:nvSpPr>
          <p:cNvPr id="3095" name="矩形 82111"/>
          <p:cNvSpPr>
            <a:spLocks noChangeArrowheads="1"/>
          </p:cNvSpPr>
          <p:nvPr userDrawn="1"/>
        </p:nvSpPr>
        <p:spPr bwMode="auto">
          <a:xfrm>
            <a:off x="0" y="755650"/>
            <a:ext cx="5867400" cy="76200"/>
          </a:xfrm>
          <a:prstGeom prst="rect">
            <a:avLst/>
          </a:prstGeom>
          <a:noFill/>
          <a:ln w="57150">
            <a:solidFill>
              <a:schemeClr val="hlink"/>
            </a:solidFill>
            <a:miter lim="800000"/>
            <a:headEnd/>
            <a:tailEnd/>
          </a:ln>
        </p:spPr>
        <p:txBody>
          <a:bodyPr wrap="none" anchor="ct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algn="ctr" eaLnBrk="1" hangingPunct="1">
              <a:defRPr/>
            </a:pPr>
            <a:endParaRPr lang="zh-CN" altLang="zh-CN" sz="2400" b="0">
              <a:solidFill>
                <a:schemeClr val="tx1"/>
              </a:solidFill>
              <a:latin typeface="Arial" panose="020B0604020202020204" pitchFamily="34" charset="0"/>
              <a:ea typeface="宋体" panose="02010600030101010101" pitchFamily="2" charset="-122"/>
            </a:endParaRPr>
          </a:p>
        </p:txBody>
      </p:sp>
      <p:sp>
        <p:nvSpPr>
          <p:cNvPr id="3096" name="矩形 82112"/>
          <p:cNvSpPr>
            <a:spLocks noChangeArrowheads="1"/>
          </p:cNvSpPr>
          <p:nvPr userDrawn="1"/>
        </p:nvSpPr>
        <p:spPr bwMode="auto">
          <a:xfrm>
            <a:off x="5715000" y="609600"/>
            <a:ext cx="304800" cy="304800"/>
          </a:xfrm>
          <a:prstGeom prst="rect">
            <a:avLst/>
          </a:prstGeom>
          <a:solidFill>
            <a:schemeClr val="accent2"/>
          </a:solidFill>
          <a:ln w="57150">
            <a:solidFill>
              <a:schemeClr val="hlink"/>
            </a:solidFill>
            <a:miter lim="800000"/>
            <a:headEnd/>
            <a:tailEnd/>
          </a:ln>
        </p:spPr>
        <p:txBody>
          <a:bodyPr wrap="none" anchor="ct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algn="ctr" eaLnBrk="1" hangingPunct="1">
              <a:defRPr/>
            </a:pPr>
            <a:endParaRPr lang="zh-CN" altLang="zh-CN" sz="2400" b="0">
              <a:solidFill>
                <a:schemeClr val="tx1"/>
              </a:solidFill>
              <a:latin typeface="Arial" panose="020B0604020202020204" pitchFamily="34" charset="0"/>
              <a:ea typeface="宋体" panose="02010600030101010101" pitchFamily="2" charset="-122"/>
            </a:endParaRPr>
          </a:p>
        </p:txBody>
      </p:sp>
      <p:sp>
        <p:nvSpPr>
          <p:cNvPr id="3097" name="矩形 82113"/>
          <p:cNvSpPr>
            <a:spLocks noChangeArrowheads="1"/>
          </p:cNvSpPr>
          <p:nvPr userDrawn="1"/>
        </p:nvSpPr>
        <p:spPr bwMode="auto">
          <a:xfrm>
            <a:off x="5562600" y="457200"/>
            <a:ext cx="304800" cy="304800"/>
          </a:xfrm>
          <a:prstGeom prst="rect">
            <a:avLst/>
          </a:prstGeom>
          <a:solidFill>
            <a:schemeClr val="accent1"/>
          </a:solidFill>
          <a:ln w="57150">
            <a:solidFill>
              <a:schemeClr val="hlink"/>
            </a:solidFill>
            <a:miter lim="800000"/>
            <a:headEnd/>
            <a:tailEnd/>
          </a:ln>
        </p:spPr>
        <p:txBody>
          <a:bodyPr wrap="none" anchor="ct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algn="ctr" eaLnBrk="1" hangingPunct="1">
              <a:defRPr/>
            </a:pPr>
            <a:endParaRPr lang="zh-CN" altLang="zh-CN" sz="2400" b="0">
              <a:solidFill>
                <a:schemeClr val="tx1"/>
              </a:solidFill>
              <a:latin typeface="Arial" panose="020B0604020202020204" pitchFamily="34" charset="0"/>
              <a:ea typeface="宋体" panose="02010600030101010101" pitchFamily="2" charset="-122"/>
            </a:endParaRPr>
          </a:p>
        </p:txBody>
      </p:sp>
      <p:sp>
        <p:nvSpPr>
          <p:cNvPr id="3098" name="矩形 82114"/>
          <p:cNvSpPr>
            <a:spLocks noChangeArrowheads="1"/>
          </p:cNvSpPr>
          <p:nvPr userDrawn="1"/>
        </p:nvSpPr>
        <p:spPr bwMode="auto">
          <a:xfrm>
            <a:off x="1981200" y="533400"/>
            <a:ext cx="381000" cy="381000"/>
          </a:xfrm>
          <a:prstGeom prst="rect">
            <a:avLst/>
          </a:prstGeom>
          <a:solidFill>
            <a:schemeClr val="accent2"/>
          </a:solid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grpSp>
        <p:nvGrpSpPr>
          <p:cNvPr id="2071" name="组合 82115"/>
          <p:cNvGrpSpPr>
            <a:grpSpLocks/>
          </p:cNvGrpSpPr>
          <p:nvPr userDrawn="1"/>
        </p:nvGrpSpPr>
        <p:grpSpPr bwMode="auto">
          <a:xfrm>
            <a:off x="304800" y="762000"/>
            <a:ext cx="762000" cy="762000"/>
            <a:chOff x="480" y="432"/>
            <a:chExt cx="480" cy="480"/>
          </a:xfrm>
        </p:grpSpPr>
        <p:sp>
          <p:nvSpPr>
            <p:cNvPr id="3101" name="矩形 82116"/>
            <p:cNvSpPr>
              <a:spLocks noChangeArrowheads="1"/>
            </p:cNvSpPr>
            <p:nvPr/>
          </p:nvSpPr>
          <p:spPr bwMode="auto">
            <a:xfrm>
              <a:off x="480" y="672"/>
              <a:ext cx="240" cy="240"/>
            </a:xfrm>
            <a:prstGeom prst="rect">
              <a:avLst/>
            </a:prstGeom>
            <a:noFill/>
            <a:ln w="57150">
              <a:solidFill>
                <a:schemeClr val="hlink"/>
              </a:solidFill>
              <a:miter lim="800000"/>
              <a:headEnd/>
              <a:tailEnd/>
            </a:ln>
          </p:spPr>
          <p:txBody>
            <a:bodyPr wrap="none" anchor="ct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algn="ctr" eaLnBrk="1" hangingPunct="1">
                <a:defRPr/>
              </a:pPr>
              <a:endParaRPr lang="zh-CN" altLang="zh-CN" sz="2400" b="0">
                <a:solidFill>
                  <a:schemeClr val="tx1"/>
                </a:solidFill>
                <a:latin typeface="Arial" panose="020B0604020202020204" pitchFamily="34" charset="0"/>
                <a:ea typeface="宋体" panose="02010600030101010101" pitchFamily="2" charset="-122"/>
              </a:endParaRPr>
            </a:p>
          </p:txBody>
        </p:sp>
        <p:sp>
          <p:nvSpPr>
            <p:cNvPr id="3102" name="矩形 82117"/>
            <p:cNvSpPr>
              <a:spLocks noChangeArrowheads="1"/>
            </p:cNvSpPr>
            <p:nvPr/>
          </p:nvSpPr>
          <p:spPr bwMode="auto">
            <a:xfrm>
              <a:off x="720" y="432"/>
              <a:ext cx="240" cy="240"/>
            </a:xfrm>
            <a:prstGeom prst="rect">
              <a:avLst/>
            </a:prstGeom>
            <a:noFill/>
            <a:ln w="57150">
              <a:solidFill>
                <a:schemeClr val="hlink"/>
              </a:solidFill>
              <a:miter lim="800000"/>
              <a:headEnd/>
              <a:tailEnd/>
            </a:ln>
          </p:spPr>
          <p:txBody>
            <a:bodyPr wrap="none" anchor="ct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algn="ctr" eaLnBrk="1" hangingPunct="1">
                <a:defRPr/>
              </a:pPr>
              <a:endParaRPr lang="zh-CN" altLang="zh-CN" sz="2400" b="0">
                <a:solidFill>
                  <a:schemeClr val="tx1"/>
                </a:solidFill>
                <a:latin typeface="Arial" panose="020B0604020202020204" pitchFamily="34" charset="0"/>
                <a:ea typeface="宋体" panose="02010600030101010101" pitchFamily="2" charset="-122"/>
              </a:endParaRPr>
            </a:p>
          </p:txBody>
        </p:sp>
        <p:sp>
          <p:nvSpPr>
            <p:cNvPr id="3103" name="矩形 82118"/>
            <p:cNvSpPr>
              <a:spLocks noChangeArrowheads="1"/>
            </p:cNvSpPr>
            <p:nvPr/>
          </p:nvSpPr>
          <p:spPr bwMode="auto">
            <a:xfrm>
              <a:off x="480" y="672"/>
              <a:ext cx="240" cy="240"/>
            </a:xfrm>
            <a:prstGeom prst="rect">
              <a:avLst/>
            </a:prstGeom>
            <a:solidFill>
              <a:schemeClr val="accent2"/>
            </a:solid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sp>
          <p:nvSpPr>
            <p:cNvPr id="3104" name="矩形 82119"/>
            <p:cNvSpPr>
              <a:spLocks noChangeArrowheads="1"/>
            </p:cNvSpPr>
            <p:nvPr/>
          </p:nvSpPr>
          <p:spPr bwMode="auto">
            <a:xfrm>
              <a:off x="720" y="432"/>
              <a:ext cx="240" cy="240"/>
            </a:xfrm>
            <a:prstGeom prst="rect">
              <a:avLst/>
            </a:prstGeom>
            <a:solidFill>
              <a:schemeClr val="tx2"/>
            </a:solid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grpSp>
      <p:sp>
        <p:nvSpPr>
          <p:cNvPr id="3100" name="矩形 82120"/>
          <p:cNvSpPr>
            <a:spLocks noChangeArrowheads="1"/>
          </p:cNvSpPr>
          <p:nvPr userDrawn="1"/>
        </p:nvSpPr>
        <p:spPr bwMode="auto">
          <a:xfrm>
            <a:off x="2362200" y="152400"/>
            <a:ext cx="381000" cy="381000"/>
          </a:xfrm>
          <a:prstGeom prst="rect">
            <a:avLst/>
          </a:prstGeom>
          <a:solidFill>
            <a:schemeClr val="bg2"/>
          </a:solid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spTree>
    <p:extLst>
      <p:ext uri="{BB962C8B-B14F-4D97-AF65-F5344CB8AC3E}">
        <p14:creationId xmlns:p14="http://schemas.microsoft.com/office/powerpoint/2010/main" val="1903331811"/>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transition/>
  <p:txStyles>
    <p:titleStyle>
      <a:lvl1pPr algn="l" rtl="0" eaLnBrk="0" fontAlgn="base" hangingPunct="0">
        <a:spcBef>
          <a:spcPct val="0"/>
        </a:spcBef>
        <a:spcAft>
          <a:spcPct val="0"/>
        </a:spcAft>
        <a:defRPr sz="3200" b="1" kern="1200">
          <a:solidFill>
            <a:srgbClr val="800000"/>
          </a:solidFill>
          <a:effectLst>
            <a:outerShdw blurRad="38100" dist="38100" dir="2700000">
              <a:srgbClr val="C0C0C0"/>
            </a:outerShdw>
          </a:effectLst>
          <a:latin typeface="+mj-lt"/>
          <a:ea typeface="+mj-ea"/>
          <a:cs typeface="+mj-cs"/>
        </a:defRPr>
      </a:lvl1pPr>
      <a:lvl2pPr algn="l" rtl="0" eaLnBrk="0" fontAlgn="base" hangingPunct="0">
        <a:spcBef>
          <a:spcPct val="0"/>
        </a:spcBef>
        <a:spcAft>
          <a:spcPct val="0"/>
        </a:spcAft>
        <a:defRPr sz="3200" b="1">
          <a:solidFill>
            <a:srgbClr val="800000"/>
          </a:solidFill>
          <a:latin typeface="Berlin Sans FB" panose="020E0602020502020306" pitchFamily="34" charset="0"/>
          <a:ea typeface="PMingLiU" panose="02020500000000000000" pitchFamily="18" charset="-120"/>
        </a:defRPr>
      </a:lvl2pPr>
      <a:lvl3pPr algn="l" rtl="0" eaLnBrk="0" fontAlgn="base" hangingPunct="0">
        <a:spcBef>
          <a:spcPct val="0"/>
        </a:spcBef>
        <a:spcAft>
          <a:spcPct val="0"/>
        </a:spcAft>
        <a:defRPr sz="3200" b="1">
          <a:solidFill>
            <a:srgbClr val="800000"/>
          </a:solidFill>
          <a:latin typeface="Berlin Sans FB" panose="020E0602020502020306" pitchFamily="34" charset="0"/>
          <a:ea typeface="PMingLiU" panose="02020500000000000000" pitchFamily="18" charset="-120"/>
        </a:defRPr>
      </a:lvl3pPr>
      <a:lvl4pPr algn="l" rtl="0" eaLnBrk="0" fontAlgn="base" hangingPunct="0">
        <a:spcBef>
          <a:spcPct val="0"/>
        </a:spcBef>
        <a:spcAft>
          <a:spcPct val="0"/>
        </a:spcAft>
        <a:defRPr sz="3200" b="1">
          <a:solidFill>
            <a:srgbClr val="800000"/>
          </a:solidFill>
          <a:latin typeface="Berlin Sans FB" panose="020E0602020502020306" pitchFamily="34" charset="0"/>
          <a:ea typeface="PMingLiU" panose="02020500000000000000" pitchFamily="18" charset="-120"/>
        </a:defRPr>
      </a:lvl4pPr>
      <a:lvl5pPr algn="l" rtl="0" eaLnBrk="0" fontAlgn="base" hangingPunct="0">
        <a:spcBef>
          <a:spcPct val="0"/>
        </a:spcBef>
        <a:spcAft>
          <a:spcPct val="0"/>
        </a:spcAft>
        <a:defRPr sz="3200" b="1">
          <a:solidFill>
            <a:srgbClr val="800000"/>
          </a:solidFill>
          <a:latin typeface="Berlin Sans FB" panose="020E0602020502020306" pitchFamily="34" charset="0"/>
          <a:ea typeface="PMingLiU" panose="02020500000000000000" pitchFamily="18" charset="-120"/>
        </a:defRPr>
      </a:lvl5pPr>
      <a:lvl6pPr marL="457200" algn="l" rtl="0" fontAlgn="base">
        <a:spcBef>
          <a:spcPct val="0"/>
        </a:spcBef>
        <a:spcAft>
          <a:spcPct val="0"/>
        </a:spcAft>
        <a:defRPr sz="3200" b="1">
          <a:solidFill>
            <a:srgbClr val="800000"/>
          </a:solidFill>
          <a:latin typeface="Berlin Sans FB" panose="020E0602020502020306" pitchFamily="34" charset="0"/>
          <a:ea typeface="PMingLiU" panose="02020500000000000000" pitchFamily="18" charset="-120"/>
        </a:defRPr>
      </a:lvl6pPr>
      <a:lvl7pPr marL="914400" algn="l" rtl="0" fontAlgn="base">
        <a:spcBef>
          <a:spcPct val="0"/>
        </a:spcBef>
        <a:spcAft>
          <a:spcPct val="0"/>
        </a:spcAft>
        <a:defRPr sz="3200" b="1">
          <a:solidFill>
            <a:srgbClr val="800000"/>
          </a:solidFill>
          <a:latin typeface="Berlin Sans FB" panose="020E0602020502020306" pitchFamily="34" charset="0"/>
          <a:ea typeface="PMingLiU" panose="02020500000000000000" pitchFamily="18" charset="-120"/>
        </a:defRPr>
      </a:lvl7pPr>
      <a:lvl8pPr marL="1371600" algn="l" rtl="0" fontAlgn="base">
        <a:spcBef>
          <a:spcPct val="0"/>
        </a:spcBef>
        <a:spcAft>
          <a:spcPct val="0"/>
        </a:spcAft>
        <a:defRPr sz="3200" b="1">
          <a:solidFill>
            <a:srgbClr val="800000"/>
          </a:solidFill>
          <a:latin typeface="Berlin Sans FB" panose="020E0602020502020306" pitchFamily="34" charset="0"/>
          <a:ea typeface="PMingLiU" panose="02020500000000000000" pitchFamily="18" charset="-120"/>
        </a:defRPr>
      </a:lvl8pPr>
      <a:lvl9pPr marL="1828800" algn="l" rtl="0" fontAlgn="base">
        <a:spcBef>
          <a:spcPct val="0"/>
        </a:spcBef>
        <a:spcAft>
          <a:spcPct val="0"/>
        </a:spcAft>
        <a:defRPr sz="3200" b="1">
          <a:solidFill>
            <a:srgbClr val="800000"/>
          </a:solidFill>
          <a:latin typeface="Berlin Sans FB" panose="020E0602020502020306" pitchFamily="34" charset="0"/>
          <a:ea typeface="PMingLiU" panose="02020500000000000000" pitchFamily="18" charset="-120"/>
        </a:defRPr>
      </a:lvl9pPr>
    </p:titleStyle>
    <p:bodyStyle>
      <a:lvl1pPr marL="342900" indent="-342900" algn="l" rtl="0" eaLnBrk="0" fontAlgn="base" hangingPunct="0">
        <a:spcBef>
          <a:spcPct val="20000"/>
        </a:spcBef>
        <a:spcAft>
          <a:spcPct val="0"/>
        </a:spcAft>
        <a:buBlip>
          <a:blip r:embed="rId13"/>
        </a:buBlip>
        <a:defRPr sz="2800" kern="1200">
          <a:solidFill>
            <a:schemeClr val="tx1"/>
          </a:solidFill>
          <a:latin typeface="+mn-lt"/>
          <a:ea typeface="+mn-ea"/>
          <a:cs typeface="+mn-cs"/>
        </a:defRPr>
      </a:lvl1pPr>
      <a:lvl2pPr marL="742950" lvl="1" indent="-285750" algn="l" rtl="0" eaLnBrk="0" fontAlgn="base" hangingPunct="0">
        <a:spcBef>
          <a:spcPct val="20000"/>
        </a:spcBef>
        <a:spcAft>
          <a:spcPct val="0"/>
        </a:spcAft>
        <a:buSzPct val="75000"/>
        <a:buBlip>
          <a:blip r:embed="rId14"/>
        </a:buBlip>
        <a:defRPr sz="2400" kern="1200">
          <a:solidFill>
            <a:schemeClr val="tx1"/>
          </a:solidFill>
          <a:latin typeface="+mn-lt"/>
          <a:ea typeface="+mn-ea"/>
          <a:cs typeface="+mn-cs"/>
        </a:defRPr>
      </a:lvl2pPr>
      <a:lvl3pPr marL="1143000" lvl="2" indent="-228600" algn="l" rtl="0" eaLnBrk="0" fontAlgn="base" hangingPunct="0">
        <a:spcBef>
          <a:spcPct val="20000"/>
        </a:spcBef>
        <a:spcAft>
          <a:spcPct val="0"/>
        </a:spcAft>
        <a:buBlip>
          <a:blip r:embed="rId15"/>
        </a:buBlip>
        <a:defRPr sz="2000" kern="1200">
          <a:solidFill>
            <a:schemeClr val="tx1"/>
          </a:solidFill>
          <a:latin typeface="+mn-lt"/>
          <a:ea typeface="+mn-ea"/>
          <a:cs typeface="+mn-cs"/>
        </a:defRPr>
      </a:lvl3pPr>
      <a:lvl4pPr marL="1600200" lvl="3" indent="-228600" algn="l" rtl="0" eaLnBrk="0" fontAlgn="base" hangingPunct="0">
        <a:spcBef>
          <a:spcPct val="20000"/>
        </a:spcBef>
        <a:spcAft>
          <a:spcPct val="0"/>
        </a:spcAft>
        <a:buBlip>
          <a:blip r:embed="rId16"/>
        </a:buBlip>
        <a:defRPr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tx2"/>
        </a:buClr>
        <a:buChar char="–"/>
        <a:defRPr sz="1600" kern="1200">
          <a:solidFill>
            <a:schemeClr val="tx1"/>
          </a:solidFill>
          <a:latin typeface="+mn-lt"/>
          <a:ea typeface="+mn-ea"/>
          <a:cs typeface="+mn-cs"/>
        </a:defRPr>
      </a:lvl5pPr>
      <a:lvl6pPr marL="2514600" lvl="5" indent="-228600" algn="l" defTabSz="914400" rtl="0" eaLnBrk="1" fontAlgn="base" latinLnBrk="0" hangingPunct="1">
        <a:lnSpc>
          <a:spcPct val="100000"/>
        </a:lnSpc>
        <a:spcBef>
          <a:spcPct val="20000"/>
        </a:spcBef>
        <a:spcAft>
          <a:spcPct val="0"/>
        </a:spcAft>
        <a:buClr>
          <a:schemeClr val="tx2"/>
        </a:buClr>
        <a:buSzTx/>
        <a:buChar char="–"/>
        <a:defRPr sz="1600" b="0" i="0" u="none" kern="1200" baseline="0">
          <a:solidFill>
            <a:schemeClr val="tx1"/>
          </a:solidFill>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lr>
          <a:schemeClr val="tx2"/>
        </a:buClr>
        <a:buSzTx/>
        <a:buChar char="–"/>
        <a:defRPr sz="1600" b="0" i="0" u="none" kern="1200" baseline="0">
          <a:solidFill>
            <a:schemeClr val="tx1"/>
          </a:solidFill>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lr>
          <a:schemeClr val="tx2"/>
        </a:buClr>
        <a:buSzTx/>
        <a:buChar char="–"/>
        <a:defRPr sz="1600" b="0" i="0" u="none" kern="1200" baseline="0">
          <a:solidFill>
            <a:schemeClr val="tx1"/>
          </a:solidFill>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lr>
          <a:schemeClr val="tx2"/>
        </a:buClr>
        <a:buSzTx/>
        <a:buChar char="–"/>
        <a:defRPr sz="1600" b="0" i="0" u="none" kern="1200" baseline="0">
          <a:solidFill>
            <a:schemeClr val="tx1"/>
          </a:solidFill>
          <a:latin typeface="+mn-lt"/>
          <a:ea typeface="+mn-ea"/>
          <a:cs typeface="+mn-cs"/>
        </a:defRPr>
      </a:lvl9pPr>
    </p:bodyStyle>
    <p:otherStyle>
      <a:lvl1pPr marL="0" lvl="0"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rtl="0" eaLnBrk="1" fontAlgn="base" latinLnBrk="0" hangingPunct="1">
        <a:lnSpc>
          <a:spcPct val="100000"/>
        </a:lnSpc>
        <a:spcBef>
          <a:spcPct val="0"/>
        </a:spcBef>
        <a:spcAft>
          <a:spcPct val="0"/>
        </a:spcAft>
        <a:buNone/>
        <a:defRPr sz="2800" b="1" i="0" u="none" kern="1200" baseline="0">
          <a:solidFill>
            <a:srgbClr val="FF0000"/>
          </a:solidFill>
          <a:latin typeface="Arial Black" panose="020B0A04020102020204" pitchFamily="34" charset="0"/>
          <a:ea typeface="PMingLiU" pitchFamily="18" charset="-120"/>
          <a:cs typeface="+mn-cs"/>
        </a:defRPr>
      </a:lvl2pPr>
      <a:lvl3pPr marL="914400" lvl="2" indent="0" algn="l" defTabSz="914400" rtl="0" eaLnBrk="1" fontAlgn="base" latinLnBrk="0" hangingPunct="1">
        <a:lnSpc>
          <a:spcPct val="100000"/>
        </a:lnSpc>
        <a:spcBef>
          <a:spcPct val="0"/>
        </a:spcBef>
        <a:spcAft>
          <a:spcPct val="0"/>
        </a:spcAft>
        <a:buNone/>
        <a:defRPr sz="2800" b="1" i="0" u="none" kern="1200" baseline="0">
          <a:solidFill>
            <a:srgbClr val="FF0000"/>
          </a:solidFill>
          <a:latin typeface="Arial Black" panose="020B0A04020102020204" pitchFamily="34" charset="0"/>
          <a:ea typeface="PMingLiU" pitchFamily="18" charset="-120"/>
          <a:cs typeface="+mn-cs"/>
        </a:defRPr>
      </a:lvl3pPr>
      <a:lvl4pPr marL="1371600" lvl="3" indent="0" algn="l" defTabSz="914400" rtl="0" eaLnBrk="1" fontAlgn="base" latinLnBrk="0" hangingPunct="1">
        <a:lnSpc>
          <a:spcPct val="100000"/>
        </a:lnSpc>
        <a:spcBef>
          <a:spcPct val="0"/>
        </a:spcBef>
        <a:spcAft>
          <a:spcPct val="0"/>
        </a:spcAft>
        <a:buNone/>
        <a:defRPr sz="2800" b="1" i="0" u="none" kern="1200" baseline="0">
          <a:solidFill>
            <a:srgbClr val="FF0000"/>
          </a:solidFill>
          <a:latin typeface="Arial Black" panose="020B0A04020102020204" pitchFamily="34" charset="0"/>
          <a:ea typeface="PMingLiU" pitchFamily="18" charset="-120"/>
          <a:cs typeface="+mn-cs"/>
        </a:defRPr>
      </a:lvl4pPr>
      <a:lvl5pPr marL="1828800" lvl="4" indent="0" algn="l" defTabSz="914400" rtl="0" eaLnBrk="1" fontAlgn="base" latinLnBrk="0" hangingPunct="1">
        <a:lnSpc>
          <a:spcPct val="100000"/>
        </a:lnSpc>
        <a:spcBef>
          <a:spcPct val="0"/>
        </a:spcBef>
        <a:spcAft>
          <a:spcPct val="0"/>
        </a:spcAft>
        <a:buNone/>
        <a:defRPr sz="2800" b="1" i="0" u="none" kern="1200" baseline="0">
          <a:solidFill>
            <a:srgbClr val="FF0000"/>
          </a:solidFill>
          <a:latin typeface="Arial Black" panose="020B0A04020102020204" pitchFamily="34" charset="0"/>
          <a:ea typeface="PMingLiU" pitchFamily="18" charset="-120"/>
          <a:cs typeface="+mn-cs"/>
        </a:defRPr>
      </a:lvl5pPr>
      <a:lvl6pPr marL="2286000" lvl="5" indent="0" algn="l" defTabSz="914400" rtl="0" eaLnBrk="1" fontAlgn="base" latinLnBrk="0" hangingPunct="1">
        <a:lnSpc>
          <a:spcPct val="100000"/>
        </a:lnSpc>
        <a:spcBef>
          <a:spcPct val="0"/>
        </a:spcBef>
        <a:spcAft>
          <a:spcPct val="0"/>
        </a:spcAft>
        <a:buNone/>
        <a:defRPr sz="2800" b="1" i="0" u="none" kern="1200" baseline="0">
          <a:solidFill>
            <a:srgbClr val="FF0000"/>
          </a:solidFill>
          <a:latin typeface="Arial Black" panose="020B0A04020102020204" pitchFamily="34" charset="0"/>
          <a:ea typeface="PMingLiU" pitchFamily="18" charset="-120"/>
          <a:cs typeface="+mn-cs"/>
        </a:defRPr>
      </a:lvl6pPr>
      <a:lvl7pPr marL="2743200" lvl="6" indent="0" algn="l" defTabSz="914400" rtl="0" eaLnBrk="1" fontAlgn="base" latinLnBrk="0" hangingPunct="1">
        <a:lnSpc>
          <a:spcPct val="100000"/>
        </a:lnSpc>
        <a:spcBef>
          <a:spcPct val="0"/>
        </a:spcBef>
        <a:spcAft>
          <a:spcPct val="0"/>
        </a:spcAft>
        <a:buNone/>
        <a:defRPr sz="2800" b="1" i="0" u="none" kern="1200" baseline="0">
          <a:solidFill>
            <a:srgbClr val="FF0000"/>
          </a:solidFill>
          <a:latin typeface="Arial Black" panose="020B0A04020102020204" pitchFamily="34" charset="0"/>
          <a:ea typeface="PMingLiU" pitchFamily="18" charset="-120"/>
          <a:cs typeface="+mn-cs"/>
        </a:defRPr>
      </a:lvl7pPr>
      <a:lvl8pPr marL="3200400" lvl="7" indent="0" algn="l" defTabSz="914400" rtl="0" eaLnBrk="1" fontAlgn="base" latinLnBrk="0" hangingPunct="1">
        <a:lnSpc>
          <a:spcPct val="100000"/>
        </a:lnSpc>
        <a:spcBef>
          <a:spcPct val="0"/>
        </a:spcBef>
        <a:spcAft>
          <a:spcPct val="0"/>
        </a:spcAft>
        <a:buNone/>
        <a:defRPr sz="2800" b="1" i="0" u="none" kern="1200" baseline="0">
          <a:solidFill>
            <a:srgbClr val="FF0000"/>
          </a:solidFill>
          <a:latin typeface="Arial Black" panose="020B0A04020102020204" pitchFamily="34" charset="0"/>
          <a:ea typeface="PMingLiU" pitchFamily="18" charset="-120"/>
          <a:cs typeface="+mn-cs"/>
        </a:defRPr>
      </a:lvl8pPr>
      <a:lvl9pPr marL="3657600" lvl="8" indent="0" algn="l" defTabSz="914400" rtl="0" eaLnBrk="1" fontAlgn="base" latinLnBrk="0" hangingPunct="1">
        <a:lnSpc>
          <a:spcPct val="100000"/>
        </a:lnSpc>
        <a:spcBef>
          <a:spcPct val="0"/>
        </a:spcBef>
        <a:spcAft>
          <a:spcPct val="0"/>
        </a:spcAft>
        <a:buNone/>
        <a:defRPr sz="2800" b="1" i="0" u="none" kern="1200" baseline="0">
          <a:solidFill>
            <a:srgbClr val="FF0000"/>
          </a:solidFill>
          <a:latin typeface="Arial Black" panose="020B0A04020102020204" pitchFamily="34" charset="0"/>
          <a:ea typeface="PMingLiU" pitchFamily="18" charset="-120"/>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13.xml"/><Relationship Id="rId1" Type="http://schemas.openxmlformats.org/officeDocument/2006/relationships/vmlDrawing" Target="../drawings/vmlDrawing1.vml"/><Relationship Id="rId4" Type="http://schemas.openxmlformats.org/officeDocument/2006/relationships/image" Target="../media/image24.wm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xml"/><Relationship Id="rId1" Type="http://schemas.openxmlformats.org/officeDocument/2006/relationships/slideLayout" Target="../slideLayouts/slideLayout67.xml"/></Relationships>
</file>

<file path=ppt/slides/_rels/slide19.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tags" Target="../tags/tag13.xml"/><Relationship Id="rId18" Type="http://schemas.openxmlformats.org/officeDocument/2006/relationships/tags" Target="../tags/tag18.xml"/><Relationship Id="rId26" Type="http://schemas.openxmlformats.org/officeDocument/2006/relationships/image" Target="../media/image8.png"/><Relationship Id="rId3" Type="http://schemas.openxmlformats.org/officeDocument/2006/relationships/tags" Target="../tags/tag3.xml"/><Relationship Id="rId21" Type="http://schemas.openxmlformats.org/officeDocument/2006/relationships/tags" Target="../tags/tag21.xml"/><Relationship Id="rId7" Type="http://schemas.openxmlformats.org/officeDocument/2006/relationships/tags" Target="../tags/tag7.xml"/><Relationship Id="rId12" Type="http://schemas.openxmlformats.org/officeDocument/2006/relationships/tags" Target="../tags/tag12.xml"/><Relationship Id="rId17" Type="http://schemas.openxmlformats.org/officeDocument/2006/relationships/tags" Target="../tags/tag17.xml"/><Relationship Id="rId25" Type="http://schemas.openxmlformats.org/officeDocument/2006/relationships/image" Target="../media/image7.png"/><Relationship Id="rId2" Type="http://schemas.openxmlformats.org/officeDocument/2006/relationships/tags" Target="../tags/tag2.xml"/><Relationship Id="rId16" Type="http://schemas.openxmlformats.org/officeDocument/2006/relationships/tags" Target="../tags/tag16.xml"/><Relationship Id="rId20" Type="http://schemas.openxmlformats.org/officeDocument/2006/relationships/tags" Target="../tags/tag20.xml"/><Relationship Id="rId29" Type="http://schemas.openxmlformats.org/officeDocument/2006/relationships/image" Target="../media/image11.png"/><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24" Type="http://schemas.openxmlformats.org/officeDocument/2006/relationships/image" Target="../media/image6.png"/><Relationship Id="rId32" Type="http://schemas.openxmlformats.org/officeDocument/2006/relationships/image" Target="../media/image14.jpeg"/><Relationship Id="rId5" Type="http://schemas.openxmlformats.org/officeDocument/2006/relationships/tags" Target="../tags/tag5.xml"/><Relationship Id="rId15" Type="http://schemas.openxmlformats.org/officeDocument/2006/relationships/tags" Target="../tags/tag15.xml"/><Relationship Id="rId23" Type="http://schemas.openxmlformats.org/officeDocument/2006/relationships/slideLayout" Target="../slideLayouts/slideLayout14.xml"/><Relationship Id="rId28" Type="http://schemas.openxmlformats.org/officeDocument/2006/relationships/image" Target="../media/image10.png"/><Relationship Id="rId10" Type="http://schemas.openxmlformats.org/officeDocument/2006/relationships/tags" Target="../tags/tag10.xml"/><Relationship Id="rId19" Type="http://schemas.openxmlformats.org/officeDocument/2006/relationships/tags" Target="../tags/tag19.xml"/><Relationship Id="rId31" Type="http://schemas.openxmlformats.org/officeDocument/2006/relationships/image" Target="../media/image13.png"/><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tags" Target="../tags/tag14.xml"/><Relationship Id="rId22" Type="http://schemas.openxmlformats.org/officeDocument/2006/relationships/tags" Target="../tags/tag22.xml"/><Relationship Id="rId27" Type="http://schemas.openxmlformats.org/officeDocument/2006/relationships/image" Target="../media/image9.png"/><Relationship Id="rId30" Type="http://schemas.openxmlformats.org/officeDocument/2006/relationships/image" Target="../media/image12.png"/></Relationships>
</file>

<file path=ppt/slides/_rels/slide20.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image" Target="../media/image34.emf"/><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13.xml"/><Relationship Id="rId1" Type="http://schemas.openxmlformats.org/officeDocument/2006/relationships/vmlDrawing" Target="../drawings/vmlDrawing2.vml"/><Relationship Id="rId4" Type="http://schemas.openxmlformats.org/officeDocument/2006/relationships/image" Target="../media/image36.wmf"/></Relationships>
</file>

<file path=ppt/slides/_rels/slide2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5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3.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7.xml"/></Relationships>
</file>

<file path=ppt/slides/_rels/slide31.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png"/><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3.xml"/><Relationship Id="rId4" Type="http://schemas.openxmlformats.org/officeDocument/2006/relationships/image" Target="../media/image45.png"/></Relationships>
</file>

<file path=ppt/slides/_rels/slide3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3.png"/><Relationship Id="rId1" Type="http://schemas.openxmlformats.org/officeDocument/2006/relationships/slideLayout" Target="../slideLayouts/slideLayout13.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3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6.tiff"/><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53.em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4.em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6.xml"/><Relationship Id="rId1" Type="http://schemas.openxmlformats.org/officeDocument/2006/relationships/slideLayout" Target="../slideLayouts/slideLayout32.xml"/></Relationships>
</file>

<file path=ppt/slides/_rels/slide47.xml.rels><?xml version="1.0" encoding="UTF-8" standalone="yes"?>
<Relationships xmlns="http://schemas.openxmlformats.org/package/2006/relationships"><Relationship Id="rId2" Type="http://schemas.openxmlformats.org/officeDocument/2006/relationships/image" Target="../media/image56.emf"/><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8.emf"/><Relationship Id="rId1" Type="http://schemas.openxmlformats.org/officeDocument/2006/relationships/slideLayout" Target="../slideLayouts/slideLayout12.xml"/><Relationship Id="rId4" Type="http://schemas.openxmlformats.org/officeDocument/2006/relationships/image" Target="../media/image20.emf"/></Relationships>
</file>

<file path=ppt/slides/_rels/slide50.xml.rels><?xml version="1.0" encoding="UTF-8" standalone="yes"?>
<Relationships xmlns="http://schemas.openxmlformats.org/package/2006/relationships"><Relationship Id="rId2" Type="http://schemas.openxmlformats.org/officeDocument/2006/relationships/image" Target="../media/image57.emf"/><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3.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075" name="Rectangle 3"/>
          <p:cNvSpPr>
            <a:spLocks noGrp="1" noRot="1" noChangeArrowheads="1"/>
          </p:cNvSpPr>
          <p:nvPr>
            <p:ph type="body" idx="1"/>
          </p:nvPr>
        </p:nvSpPr>
        <p:spPr>
          <a:xfrm>
            <a:off x="539552" y="-262942"/>
            <a:ext cx="8784976" cy="4772062"/>
          </a:xfrm>
        </p:spPr>
        <p:txBody>
          <a:bodyPr/>
          <a:lstStyle/>
          <a:p>
            <a:pPr>
              <a:lnSpc>
                <a:spcPct val="200000"/>
              </a:lnSpc>
              <a:buFont typeface="Wingdings" pitchFamily="2" charset="2"/>
              <a:buNone/>
            </a:pPr>
            <a:r>
              <a:rPr lang="en-US" altLang="zh-CN" sz="4000" dirty="0">
                <a:latin typeface="黑体" pitchFamily="49" charset="-122"/>
                <a:ea typeface="黑体" pitchFamily="49" charset="-122"/>
              </a:rPr>
              <a:t>     </a:t>
            </a:r>
            <a:r>
              <a:rPr lang="en-US" altLang="zh-CN" sz="4000" dirty="0" smtClean="0">
                <a:latin typeface="黑体" pitchFamily="49" charset="-122"/>
                <a:ea typeface="黑体" pitchFamily="49" charset="-122"/>
              </a:rPr>
              <a:t>   </a:t>
            </a:r>
            <a:r>
              <a:rPr lang="zh-CN" altLang="en-US" sz="3600" dirty="0" smtClean="0">
                <a:solidFill>
                  <a:srgbClr val="FF3300"/>
                </a:solidFill>
                <a:effectLst>
                  <a:outerShdw blurRad="38100" dist="38100" dir="2700000" algn="tl">
                    <a:srgbClr val="000000">
                      <a:alpha val="43137"/>
                    </a:srgbClr>
                  </a:outerShdw>
                </a:effectLst>
                <a:latin typeface="黑体" pitchFamily="49" charset="-122"/>
                <a:ea typeface="黑体" pitchFamily="49" charset="-122"/>
              </a:rPr>
              <a:t>第</a:t>
            </a:r>
            <a:r>
              <a:rPr lang="en-US" altLang="zh-CN" sz="3600" dirty="0" smtClean="0">
                <a:solidFill>
                  <a:srgbClr val="FF3300"/>
                </a:solidFill>
                <a:effectLst>
                  <a:outerShdw blurRad="38100" dist="38100" dir="2700000" algn="tl">
                    <a:srgbClr val="000000">
                      <a:alpha val="43137"/>
                    </a:srgbClr>
                  </a:outerShdw>
                </a:effectLst>
                <a:latin typeface="黑体" pitchFamily="49" charset="-122"/>
                <a:ea typeface="黑体" pitchFamily="49" charset="-122"/>
              </a:rPr>
              <a:t>11</a:t>
            </a:r>
            <a:r>
              <a:rPr lang="zh-CN" altLang="en-US" sz="3600" dirty="0" smtClean="0">
                <a:solidFill>
                  <a:srgbClr val="FF3300"/>
                </a:solidFill>
                <a:effectLst>
                  <a:outerShdw blurRad="38100" dist="38100" dir="2700000" algn="tl">
                    <a:srgbClr val="000000">
                      <a:alpha val="43137"/>
                    </a:srgbClr>
                  </a:outerShdw>
                </a:effectLst>
                <a:latin typeface="黑体" pitchFamily="49" charset="-122"/>
                <a:ea typeface="黑体" pitchFamily="49" charset="-122"/>
              </a:rPr>
              <a:t>章 神经网络学习</a:t>
            </a:r>
            <a:endParaRPr lang="zh-CN" altLang="en-US" sz="3600" dirty="0">
              <a:solidFill>
                <a:srgbClr val="FF3300"/>
              </a:solidFill>
              <a:effectLst>
                <a:outerShdw blurRad="38100" dist="38100" dir="2700000" algn="tl">
                  <a:srgbClr val="000000">
                    <a:alpha val="43137"/>
                  </a:srgbClr>
                </a:outerShdw>
              </a:effectLst>
              <a:latin typeface="黑体" pitchFamily="49" charset="-122"/>
              <a:ea typeface="黑体" pitchFamily="49" charset="-122"/>
            </a:endParaRPr>
          </a:p>
          <a:p>
            <a:pPr>
              <a:spcBef>
                <a:spcPct val="50000"/>
              </a:spcBef>
              <a:buFont typeface="Wingdings" pitchFamily="2" charset="2"/>
              <a:buNone/>
            </a:pPr>
            <a:r>
              <a:rPr lang="zh-CN" altLang="en-US" sz="2800" dirty="0" smtClean="0">
                <a:latin typeface="黑体" pitchFamily="49" charset="-122"/>
                <a:ea typeface="黑体" pitchFamily="49" charset="-122"/>
              </a:rPr>
              <a:t>           </a:t>
            </a:r>
            <a:r>
              <a:rPr lang="en-US" altLang="zh-CN" sz="2800" dirty="0" smtClean="0">
                <a:latin typeface="黑体" pitchFamily="49" charset="-122"/>
                <a:ea typeface="黑体" pitchFamily="49" charset="-122"/>
              </a:rPr>
              <a:t>11.1 </a:t>
            </a:r>
            <a:r>
              <a:rPr lang="zh-CN" altLang="en-US" sz="2800" dirty="0" smtClean="0">
                <a:latin typeface="黑体" pitchFamily="49" charset="-122"/>
                <a:ea typeface="黑体" pitchFamily="49" charset="-122"/>
              </a:rPr>
              <a:t>从生物神经元到人工神经元</a:t>
            </a:r>
            <a:endParaRPr lang="zh-CN" altLang="en-US" sz="2800" dirty="0">
              <a:latin typeface="黑体" pitchFamily="49" charset="-122"/>
              <a:ea typeface="黑体" pitchFamily="49" charset="-122"/>
            </a:endParaRPr>
          </a:p>
          <a:p>
            <a:pPr>
              <a:buFont typeface="Wingdings" pitchFamily="2" charset="2"/>
              <a:buNone/>
            </a:pPr>
            <a:r>
              <a:rPr lang="zh-CN" altLang="en-US" sz="2800" dirty="0">
                <a:latin typeface="黑体" pitchFamily="49" charset="-122"/>
                <a:ea typeface="黑体" pitchFamily="49" charset="-122"/>
              </a:rPr>
              <a:t>        </a:t>
            </a:r>
            <a:r>
              <a:rPr lang="zh-CN" altLang="en-US" sz="2800" dirty="0" smtClean="0">
                <a:latin typeface="黑体" pitchFamily="49" charset="-122"/>
                <a:ea typeface="黑体" pitchFamily="49" charset="-122"/>
              </a:rPr>
              <a:t>   </a:t>
            </a:r>
            <a:r>
              <a:rPr lang="en-US" altLang="zh-CN" sz="2800" dirty="0" smtClean="0">
                <a:latin typeface="黑体" pitchFamily="49" charset="-122"/>
                <a:ea typeface="黑体" pitchFamily="49" charset="-122"/>
              </a:rPr>
              <a:t>11.2 </a:t>
            </a:r>
            <a:r>
              <a:rPr lang="zh-CN" altLang="en-US" sz="2800" dirty="0" smtClean="0">
                <a:latin typeface="黑体" pitchFamily="49" charset="-122"/>
                <a:ea typeface="黑体" pitchFamily="49" charset="-122"/>
              </a:rPr>
              <a:t>神经网络及其学习</a:t>
            </a:r>
            <a:endParaRPr lang="zh-CN" altLang="en-US" sz="2800" dirty="0">
              <a:latin typeface="黑体" pitchFamily="49" charset="-122"/>
              <a:ea typeface="黑体" pitchFamily="49" charset="-122"/>
            </a:endParaRPr>
          </a:p>
          <a:p>
            <a:pPr>
              <a:buFont typeface="Wingdings" pitchFamily="2" charset="2"/>
              <a:buNone/>
            </a:pPr>
            <a:r>
              <a:rPr lang="zh-CN" altLang="en-US" sz="2800" dirty="0">
                <a:latin typeface="黑体" pitchFamily="49" charset="-122"/>
                <a:ea typeface="黑体" pitchFamily="49" charset="-122"/>
              </a:rPr>
              <a:t>        </a:t>
            </a:r>
            <a:r>
              <a:rPr lang="zh-CN" altLang="en-US" sz="2800" dirty="0" smtClean="0">
                <a:latin typeface="黑体" pitchFamily="49" charset="-122"/>
                <a:ea typeface="黑体" pitchFamily="49" charset="-122"/>
              </a:rPr>
              <a:t>   </a:t>
            </a:r>
            <a:r>
              <a:rPr lang="en-US" altLang="zh-CN" sz="2800" dirty="0" smtClean="0">
                <a:latin typeface="黑体" pitchFamily="49" charset="-122"/>
                <a:ea typeface="黑体" pitchFamily="49" charset="-122"/>
              </a:rPr>
              <a:t>11.3 </a:t>
            </a:r>
            <a:r>
              <a:rPr lang="zh-CN" altLang="en-US" sz="2800" dirty="0" smtClean="0">
                <a:latin typeface="黑体" pitchFamily="49" charset="-122"/>
                <a:ea typeface="黑体" pitchFamily="49" charset="-122"/>
              </a:rPr>
              <a:t>感知器及其学习举例</a:t>
            </a:r>
            <a:endParaRPr lang="en-US" altLang="zh-CN" sz="2800" dirty="0" smtClean="0">
              <a:latin typeface="黑体" pitchFamily="49" charset="-122"/>
              <a:ea typeface="黑体" pitchFamily="49" charset="-122"/>
            </a:endParaRPr>
          </a:p>
          <a:p>
            <a:pPr>
              <a:buNone/>
            </a:pPr>
            <a:r>
              <a:rPr lang="zh-CN" altLang="en-US" sz="2800" dirty="0" smtClean="0">
                <a:latin typeface="黑体" pitchFamily="49" charset="-122"/>
                <a:ea typeface="黑体" pitchFamily="49" charset="-122"/>
              </a:rPr>
              <a:t>           </a:t>
            </a:r>
            <a:r>
              <a:rPr lang="en-US" altLang="zh-CN" sz="2800" dirty="0" smtClean="0">
                <a:latin typeface="黑体" pitchFamily="49" charset="-122"/>
                <a:ea typeface="黑体" pitchFamily="49" charset="-122"/>
              </a:rPr>
              <a:t>11.4 BP</a:t>
            </a:r>
            <a:r>
              <a:rPr lang="zh-CN" altLang="en-US" sz="2800" dirty="0" smtClean="0">
                <a:latin typeface="黑体" pitchFamily="49" charset="-122"/>
                <a:ea typeface="黑体" pitchFamily="49" charset="-122"/>
              </a:rPr>
              <a:t>网络及其学习举例</a:t>
            </a:r>
            <a:endParaRPr lang="zh-CN" altLang="en-US" sz="2800" dirty="0">
              <a:latin typeface="黑体" pitchFamily="49" charset="-122"/>
              <a:ea typeface="黑体" pitchFamily="49" charset="-122"/>
            </a:endParaRPr>
          </a:p>
          <a:p>
            <a:pPr>
              <a:buFont typeface="Wingdings" pitchFamily="2" charset="2"/>
              <a:buNone/>
            </a:pPr>
            <a:r>
              <a:rPr lang="zh-CN" altLang="en-US" sz="2800" dirty="0">
                <a:latin typeface="黑体" pitchFamily="49" charset="-122"/>
                <a:ea typeface="黑体" pitchFamily="49" charset="-122"/>
              </a:rPr>
              <a:t>      </a:t>
            </a:r>
            <a:r>
              <a:rPr lang="zh-CN" altLang="en-US" sz="2800" dirty="0" smtClean="0">
                <a:latin typeface="黑体" pitchFamily="49" charset="-122"/>
                <a:ea typeface="黑体" pitchFamily="49" charset="-122"/>
              </a:rPr>
              <a:t>     </a:t>
            </a:r>
            <a:r>
              <a:rPr lang="en-US" altLang="zh-CN" sz="2800" dirty="0" smtClean="0">
                <a:latin typeface="黑体" pitchFamily="49" charset="-122"/>
                <a:ea typeface="黑体" pitchFamily="49" charset="-122"/>
              </a:rPr>
              <a:t>11.5 </a:t>
            </a:r>
            <a:r>
              <a:rPr lang="zh-CN" altLang="en-US" sz="2800" dirty="0" smtClean="0">
                <a:latin typeface="黑体" pitchFamily="49" charset="-122"/>
                <a:ea typeface="黑体" pitchFamily="49" charset="-122"/>
              </a:rPr>
              <a:t>深度学习</a:t>
            </a:r>
            <a:endParaRPr lang="zh-CN" altLang="en-US" sz="2800" dirty="0">
              <a:latin typeface="黑体" pitchFamily="49" charset="-122"/>
              <a:ea typeface="黑体" pitchFamily="49" charset="-122"/>
            </a:endParaRPr>
          </a:p>
          <a:p>
            <a:pPr>
              <a:lnSpc>
                <a:spcPct val="150000"/>
              </a:lnSpc>
              <a:buNone/>
            </a:pPr>
            <a:r>
              <a:rPr lang="zh-CN" altLang="en-US" sz="2800" dirty="0" smtClean="0">
                <a:latin typeface="黑体" pitchFamily="49" charset="-122"/>
                <a:ea typeface="黑体" pitchFamily="49" charset="-122"/>
              </a:rPr>
              <a:t>           </a:t>
            </a:r>
            <a:endParaRPr lang="en-US" altLang="zh-CN" sz="2800" dirty="0">
              <a:latin typeface="黑体" pitchFamily="49" charset="-122"/>
              <a:ea typeface="黑体" pitchFamily="49" charset="-122"/>
            </a:endParaRPr>
          </a:p>
        </p:txBody>
      </p:sp>
      <p:sp>
        <p:nvSpPr>
          <p:cNvPr id="3" name="矩形 2"/>
          <p:cNvSpPr/>
          <p:nvPr/>
        </p:nvSpPr>
        <p:spPr>
          <a:xfrm>
            <a:off x="211078" y="4077072"/>
            <a:ext cx="9108504" cy="1938992"/>
          </a:xfrm>
          <a:prstGeom prst="rect">
            <a:avLst/>
          </a:prstGeom>
        </p:spPr>
        <p:txBody>
          <a:bodyPr wrap="square">
            <a:spAutoFit/>
          </a:bodyPr>
          <a:lstStyle/>
          <a:p>
            <a:r>
              <a:rPr lang="zh-CN" altLang="en-US" sz="2400" dirty="0" smtClean="0">
                <a:solidFill>
                  <a:srgbClr val="C00000"/>
                </a:solidFill>
              </a:rPr>
              <a:t>教学内容：</a:t>
            </a:r>
            <a:r>
              <a:rPr lang="zh-CN" altLang="en-US" sz="2400" dirty="0"/>
              <a:t>理解神经网络及其学习的</a:t>
            </a:r>
            <a:r>
              <a:rPr lang="zh-CN" altLang="en-US" sz="2400" dirty="0" smtClean="0"/>
              <a:t>基本原理；</a:t>
            </a:r>
            <a:r>
              <a:rPr lang="zh-CN" altLang="en-US" sz="2400" dirty="0"/>
              <a:t>理解感知器和</a:t>
            </a:r>
            <a:r>
              <a:rPr lang="en-US" altLang="zh-CN" sz="2400" dirty="0"/>
              <a:t>BP</a:t>
            </a:r>
            <a:r>
              <a:rPr lang="zh-CN" altLang="en-US" sz="2400" dirty="0"/>
              <a:t>网络的拓扑结构和学习原理，并初步掌握相应的学习算法</a:t>
            </a:r>
            <a:r>
              <a:rPr lang="zh-CN" altLang="en-US" sz="2400" dirty="0" smtClean="0"/>
              <a:t>；了解</a:t>
            </a:r>
            <a:r>
              <a:rPr lang="zh-CN" altLang="en-US" sz="2400" dirty="0"/>
              <a:t>深度</a:t>
            </a:r>
            <a:r>
              <a:rPr lang="zh-CN" altLang="en-US" sz="2400" dirty="0" smtClean="0"/>
              <a:t>学习</a:t>
            </a:r>
            <a:endParaRPr lang="en-US" altLang="zh-CN" sz="2400" dirty="0" smtClean="0"/>
          </a:p>
          <a:p>
            <a:r>
              <a:rPr lang="zh-CN" altLang="en-US" sz="2400" dirty="0" smtClean="0">
                <a:solidFill>
                  <a:srgbClr val="C00000"/>
                </a:solidFill>
              </a:rPr>
              <a:t>教学</a:t>
            </a:r>
            <a:r>
              <a:rPr lang="zh-CN" altLang="en-US" sz="2400" dirty="0">
                <a:solidFill>
                  <a:srgbClr val="C00000"/>
                </a:solidFill>
              </a:rPr>
              <a:t>重点</a:t>
            </a:r>
            <a:r>
              <a:rPr lang="zh-CN" altLang="en-US" sz="2400" dirty="0" smtClean="0">
                <a:solidFill>
                  <a:srgbClr val="C00000"/>
                </a:solidFill>
              </a:rPr>
              <a:t>：</a:t>
            </a:r>
            <a:r>
              <a:rPr lang="zh-CN" altLang="en-US" sz="2400" dirty="0" smtClean="0"/>
              <a:t>神经网络</a:t>
            </a:r>
            <a:r>
              <a:rPr lang="zh-CN" altLang="en-US" sz="2400" dirty="0"/>
              <a:t>及其学习的基本原理</a:t>
            </a:r>
            <a:r>
              <a:rPr lang="zh-CN" altLang="en-US" sz="2400" dirty="0" smtClean="0"/>
              <a:t>；</a:t>
            </a:r>
            <a:r>
              <a:rPr lang="en-US" altLang="zh-CN" sz="2400" dirty="0" smtClean="0"/>
              <a:t>BP</a:t>
            </a:r>
            <a:r>
              <a:rPr lang="zh-CN" altLang="en-US" sz="2400" dirty="0"/>
              <a:t>网络和</a:t>
            </a:r>
            <a:r>
              <a:rPr lang="en-US" altLang="zh-CN" sz="2400" dirty="0"/>
              <a:t>BP</a:t>
            </a:r>
            <a:r>
              <a:rPr lang="zh-CN" altLang="en-US" sz="2400" dirty="0"/>
              <a:t>学习算法</a:t>
            </a:r>
            <a:r>
              <a:rPr lang="zh-CN" altLang="en-US" sz="2400" dirty="0" smtClean="0"/>
              <a:t>。</a:t>
            </a:r>
            <a:endParaRPr lang="en-US" altLang="zh-CN" sz="2400" dirty="0" smtClean="0"/>
          </a:p>
          <a:p>
            <a:r>
              <a:rPr lang="zh-CN" altLang="en-US" sz="2400" dirty="0" smtClean="0">
                <a:solidFill>
                  <a:srgbClr val="C00000"/>
                </a:solidFill>
              </a:rPr>
              <a:t>学时：</a:t>
            </a:r>
            <a:r>
              <a:rPr lang="en-US" altLang="zh-CN" sz="2400" dirty="0" smtClean="0"/>
              <a:t>3</a:t>
            </a:r>
            <a:r>
              <a:rPr lang="zh-CN" altLang="en-US" sz="2400" dirty="0" smtClean="0"/>
              <a:t>小时</a:t>
            </a:r>
            <a:endParaRPr lang="zh-CN" altLang="en-US" sz="2400"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43" name="Rectangle 3"/>
          <p:cNvSpPr>
            <a:spLocks noGrp="1" noRot="1" noChangeArrowheads="1"/>
          </p:cNvSpPr>
          <p:nvPr>
            <p:ph type="body" idx="1"/>
          </p:nvPr>
        </p:nvSpPr>
        <p:spPr>
          <a:xfrm>
            <a:off x="1414911" y="765175"/>
            <a:ext cx="6672284" cy="4968875"/>
          </a:xfrm>
        </p:spPr>
        <p:txBody>
          <a:bodyPr/>
          <a:lstStyle/>
          <a:p>
            <a:pPr>
              <a:buFont typeface="Wingdings" pitchFamily="2" charset="2"/>
              <a:buNone/>
            </a:pPr>
            <a:r>
              <a:rPr lang="zh-CN" altLang="en-US" sz="2400" b="1" dirty="0">
                <a:solidFill>
                  <a:srgbClr val="FF0000"/>
                </a:solidFill>
                <a:ea typeface="楷体_GB2312" pitchFamily="49" charset="-122"/>
              </a:rPr>
              <a:t>神经网络至少可以实现如下功能</a:t>
            </a:r>
            <a:r>
              <a:rPr lang="zh-CN" altLang="en-US" sz="2400" b="1" dirty="0">
                <a:solidFill>
                  <a:srgbClr val="FF0000"/>
                </a:solidFill>
              </a:rPr>
              <a:t>：</a:t>
            </a:r>
          </a:p>
          <a:p>
            <a:pPr>
              <a:spcBef>
                <a:spcPct val="50000"/>
              </a:spcBef>
              <a:buNone/>
            </a:pPr>
            <a:r>
              <a:rPr lang="en-US" sz="2800" dirty="0" smtClean="0">
                <a:solidFill>
                  <a:srgbClr val="0070C0"/>
                </a:solidFill>
                <a:latin typeface="方正姚体" pitchFamily="2" charset="-122"/>
                <a:ea typeface="方正姚体" pitchFamily="2" charset="-122"/>
                <a:sym typeface="Symbol"/>
              </a:rPr>
              <a:t> </a:t>
            </a:r>
            <a:r>
              <a:rPr lang="zh-CN" altLang="en-US" sz="2400" dirty="0" smtClean="0">
                <a:latin typeface="方正姚体" pitchFamily="2" charset="-122"/>
                <a:ea typeface="方正姚体" pitchFamily="2" charset="-122"/>
              </a:rPr>
              <a:t>数学</a:t>
            </a:r>
            <a:r>
              <a:rPr lang="zh-CN" altLang="en-US" sz="2400" dirty="0">
                <a:latin typeface="方正姚体" pitchFamily="2" charset="-122"/>
                <a:ea typeface="方正姚体" pitchFamily="2" charset="-122"/>
              </a:rPr>
              <a:t>上的映射逼近 </a:t>
            </a:r>
          </a:p>
          <a:p>
            <a:pPr>
              <a:buNone/>
            </a:pPr>
            <a:r>
              <a:rPr lang="en-US" sz="2800" dirty="0" smtClean="0">
                <a:latin typeface="方正姚体" pitchFamily="2" charset="-122"/>
                <a:ea typeface="方正姚体" pitchFamily="2" charset="-122"/>
                <a:sym typeface="Symbol"/>
              </a:rPr>
              <a:t> </a:t>
            </a:r>
            <a:r>
              <a:rPr lang="zh-CN" altLang="en-US" sz="2400" dirty="0" smtClean="0">
                <a:latin typeface="方正姚体" pitchFamily="2" charset="-122"/>
                <a:ea typeface="方正姚体" pitchFamily="2" charset="-122"/>
              </a:rPr>
              <a:t>数据</a:t>
            </a:r>
            <a:r>
              <a:rPr lang="zh-CN" altLang="en-US" sz="2400" dirty="0">
                <a:latin typeface="方正姚体" pitchFamily="2" charset="-122"/>
                <a:ea typeface="方正姚体" pitchFamily="2" charset="-122"/>
              </a:rPr>
              <a:t>聚类、</a:t>
            </a:r>
            <a:r>
              <a:rPr lang="zh-CN" altLang="en-US" sz="2400" dirty="0" smtClean="0">
                <a:latin typeface="方正姚体" pitchFamily="2" charset="-122"/>
                <a:ea typeface="方正姚体" pitchFamily="2" charset="-122"/>
              </a:rPr>
              <a:t>压缩</a:t>
            </a:r>
            <a:endParaRPr lang="en-US" altLang="zh-CN" sz="2400" dirty="0" smtClean="0">
              <a:latin typeface="方正姚体" pitchFamily="2" charset="-122"/>
              <a:ea typeface="方正姚体" pitchFamily="2" charset="-122"/>
            </a:endParaRPr>
          </a:p>
          <a:p>
            <a:pPr>
              <a:buNone/>
            </a:pPr>
            <a:r>
              <a:rPr lang="en-US" sz="2800" dirty="0" smtClean="0">
                <a:latin typeface="方正姚体" pitchFamily="2" charset="-122"/>
                <a:ea typeface="方正姚体" pitchFamily="2" charset="-122"/>
                <a:sym typeface="Symbol"/>
              </a:rPr>
              <a:t></a:t>
            </a:r>
            <a:r>
              <a:rPr lang="en-US" sz="2800" dirty="0" smtClean="0">
                <a:latin typeface="方正姚体" pitchFamily="2" charset="-122"/>
                <a:ea typeface="方正姚体" pitchFamily="2" charset="-122"/>
              </a:rPr>
              <a:t> </a:t>
            </a:r>
            <a:r>
              <a:rPr lang="zh-CN" altLang="en-US" sz="2400" dirty="0" smtClean="0">
                <a:latin typeface="方正姚体" pitchFamily="2" charset="-122"/>
                <a:ea typeface="方正姚体" pitchFamily="2" charset="-122"/>
              </a:rPr>
              <a:t>联想记忆</a:t>
            </a:r>
            <a:endParaRPr lang="zh-CN" altLang="en-US" sz="2400" dirty="0">
              <a:latin typeface="方正姚体" pitchFamily="2" charset="-122"/>
              <a:ea typeface="方正姚体" pitchFamily="2" charset="-122"/>
            </a:endParaRPr>
          </a:p>
          <a:p>
            <a:pPr>
              <a:buFont typeface="Wingdings" pitchFamily="2" charset="2"/>
              <a:buNone/>
            </a:pPr>
            <a:r>
              <a:rPr lang="en-US" dirty="0" smtClean="0">
                <a:latin typeface="方正姚体" pitchFamily="2" charset="-122"/>
                <a:ea typeface="方正姚体" pitchFamily="2" charset="-122"/>
                <a:sym typeface="Symbol"/>
              </a:rPr>
              <a:t></a:t>
            </a:r>
            <a:r>
              <a:rPr lang="en-US" dirty="0" smtClean="0">
                <a:latin typeface="方正姚体" pitchFamily="2" charset="-122"/>
                <a:ea typeface="方正姚体" pitchFamily="2" charset="-122"/>
              </a:rPr>
              <a:t> </a:t>
            </a:r>
            <a:r>
              <a:rPr lang="zh-CN" altLang="en-US" sz="2400" dirty="0" smtClean="0">
                <a:latin typeface="方正姚体" pitchFamily="2" charset="-122"/>
                <a:ea typeface="方正姚体" pitchFamily="2" charset="-122"/>
              </a:rPr>
              <a:t>优化</a:t>
            </a:r>
            <a:r>
              <a:rPr lang="zh-CN" altLang="en-US" sz="2400" dirty="0">
                <a:latin typeface="方正姚体" pitchFamily="2" charset="-122"/>
                <a:ea typeface="方正姚体" pitchFamily="2" charset="-122"/>
              </a:rPr>
              <a:t>计算和组合优化问题求解</a:t>
            </a:r>
          </a:p>
          <a:p>
            <a:pPr>
              <a:buFont typeface="Wingdings" pitchFamily="2" charset="2"/>
              <a:buNone/>
            </a:pPr>
            <a:r>
              <a:rPr lang="en-US" dirty="0" smtClean="0">
                <a:latin typeface="方正姚体" pitchFamily="2" charset="-122"/>
                <a:ea typeface="方正姚体" pitchFamily="2" charset="-122"/>
                <a:sym typeface="Symbol"/>
              </a:rPr>
              <a:t></a:t>
            </a:r>
            <a:r>
              <a:rPr lang="en-US" dirty="0" smtClean="0">
                <a:latin typeface="方正姚体" pitchFamily="2" charset="-122"/>
                <a:ea typeface="方正姚体" pitchFamily="2" charset="-122"/>
              </a:rPr>
              <a:t> </a:t>
            </a:r>
            <a:r>
              <a:rPr lang="zh-CN" altLang="en-US" sz="2400" dirty="0" smtClean="0">
                <a:latin typeface="方正姚体" pitchFamily="2" charset="-122"/>
                <a:ea typeface="方正姚体" pitchFamily="2" charset="-122"/>
              </a:rPr>
              <a:t>模式</a:t>
            </a:r>
            <a:r>
              <a:rPr lang="zh-CN" altLang="en-US" sz="2400" dirty="0">
                <a:latin typeface="方正姚体" pitchFamily="2" charset="-122"/>
                <a:ea typeface="方正姚体" pitchFamily="2" charset="-122"/>
              </a:rPr>
              <a:t>分类 </a:t>
            </a:r>
          </a:p>
          <a:p>
            <a:pPr>
              <a:buFont typeface="Wingdings" pitchFamily="2" charset="2"/>
              <a:buNone/>
            </a:pPr>
            <a:r>
              <a:rPr lang="en-US" dirty="0" smtClean="0">
                <a:latin typeface="方正姚体" pitchFamily="2" charset="-122"/>
                <a:ea typeface="方正姚体" pitchFamily="2" charset="-122"/>
                <a:sym typeface="Symbol"/>
              </a:rPr>
              <a:t></a:t>
            </a:r>
            <a:r>
              <a:rPr lang="en-US" dirty="0" smtClean="0">
                <a:latin typeface="方正姚体" pitchFamily="2" charset="-122"/>
                <a:ea typeface="方正姚体" pitchFamily="2" charset="-122"/>
              </a:rPr>
              <a:t> </a:t>
            </a:r>
            <a:r>
              <a:rPr lang="zh-CN" altLang="en-US" sz="2400" dirty="0" smtClean="0">
                <a:latin typeface="方正姚体" pitchFamily="2" charset="-122"/>
                <a:ea typeface="方正姚体" pitchFamily="2" charset="-122"/>
              </a:rPr>
              <a:t>概率密度函数</a:t>
            </a:r>
            <a:r>
              <a:rPr lang="zh-CN" altLang="en-US" sz="2400" dirty="0">
                <a:latin typeface="方正姚体" pitchFamily="2" charset="-122"/>
                <a:ea typeface="方正姚体" pitchFamily="2" charset="-122"/>
              </a:rPr>
              <a:t>的估计</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1443">
                                            <p:txEl>
                                              <p:pRg st="1" end="1"/>
                                            </p:txEl>
                                          </p:spTgt>
                                        </p:tgtEl>
                                        <p:attrNameLst>
                                          <p:attrName>style.visibility</p:attrName>
                                        </p:attrNameLst>
                                      </p:cBhvr>
                                      <p:to>
                                        <p:strVal val="visible"/>
                                      </p:to>
                                    </p:set>
                                    <p:animEffect transition="in" filter="blinds(horizontal)">
                                      <p:cBhvr>
                                        <p:cTn id="7" dur="500"/>
                                        <p:tgtEl>
                                          <p:spTgt spid="61443">
                                            <p:txEl>
                                              <p:pRg st="1" end="1"/>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61443">
                                            <p:txEl>
                                              <p:pRg st="2" end="2"/>
                                            </p:txEl>
                                          </p:spTgt>
                                        </p:tgtEl>
                                        <p:attrNameLst>
                                          <p:attrName>style.visibility</p:attrName>
                                        </p:attrNameLst>
                                      </p:cBhvr>
                                      <p:to>
                                        <p:strVal val="visible"/>
                                      </p:to>
                                    </p:set>
                                    <p:animEffect transition="in" filter="blinds(horizontal)">
                                      <p:cBhvr>
                                        <p:cTn id="10" dur="500"/>
                                        <p:tgtEl>
                                          <p:spTgt spid="61443">
                                            <p:txEl>
                                              <p:pRg st="2" end="2"/>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61443">
                                            <p:txEl>
                                              <p:pRg st="3" end="3"/>
                                            </p:txEl>
                                          </p:spTgt>
                                        </p:tgtEl>
                                        <p:attrNameLst>
                                          <p:attrName>style.visibility</p:attrName>
                                        </p:attrNameLst>
                                      </p:cBhvr>
                                      <p:to>
                                        <p:strVal val="visible"/>
                                      </p:to>
                                    </p:set>
                                    <p:animEffect transition="in" filter="blinds(horizontal)">
                                      <p:cBhvr>
                                        <p:cTn id="13" dur="500"/>
                                        <p:tgtEl>
                                          <p:spTgt spid="61443">
                                            <p:txEl>
                                              <p:pRg st="3" end="3"/>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61443">
                                            <p:txEl>
                                              <p:pRg st="4" end="4"/>
                                            </p:txEl>
                                          </p:spTgt>
                                        </p:tgtEl>
                                        <p:attrNameLst>
                                          <p:attrName>style.visibility</p:attrName>
                                        </p:attrNameLst>
                                      </p:cBhvr>
                                      <p:to>
                                        <p:strVal val="visible"/>
                                      </p:to>
                                    </p:set>
                                    <p:animEffect transition="in" filter="blinds(horizontal)">
                                      <p:cBhvr>
                                        <p:cTn id="16" dur="500"/>
                                        <p:tgtEl>
                                          <p:spTgt spid="61443">
                                            <p:txEl>
                                              <p:pRg st="4" end="4"/>
                                            </p:txEl>
                                          </p:spTgt>
                                        </p:tgtEl>
                                      </p:cBhvr>
                                    </p:animEffect>
                                  </p:childTnLst>
                                </p:cTn>
                              </p:par>
                              <p:par>
                                <p:cTn id="17" presetID="3" presetClass="entr" presetSubtype="10" fill="hold" nodeType="withEffect">
                                  <p:stCondLst>
                                    <p:cond delay="0"/>
                                  </p:stCondLst>
                                  <p:childTnLst>
                                    <p:set>
                                      <p:cBhvr>
                                        <p:cTn id="18" dur="1" fill="hold">
                                          <p:stCondLst>
                                            <p:cond delay="0"/>
                                          </p:stCondLst>
                                        </p:cTn>
                                        <p:tgtEl>
                                          <p:spTgt spid="61443">
                                            <p:txEl>
                                              <p:pRg st="5" end="5"/>
                                            </p:txEl>
                                          </p:spTgt>
                                        </p:tgtEl>
                                        <p:attrNameLst>
                                          <p:attrName>style.visibility</p:attrName>
                                        </p:attrNameLst>
                                      </p:cBhvr>
                                      <p:to>
                                        <p:strVal val="visible"/>
                                      </p:to>
                                    </p:set>
                                    <p:animEffect transition="in" filter="blinds(horizontal)">
                                      <p:cBhvr>
                                        <p:cTn id="19" dur="500"/>
                                        <p:tgtEl>
                                          <p:spTgt spid="61443">
                                            <p:txEl>
                                              <p:pRg st="5" end="5"/>
                                            </p:txEl>
                                          </p:spTgt>
                                        </p:tgtEl>
                                      </p:cBhvr>
                                    </p:animEffect>
                                  </p:childTnLst>
                                </p:cTn>
                              </p:par>
                              <p:par>
                                <p:cTn id="20" presetID="3" presetClass="entr" presetSubtype="10" fill="hold" nodeType="withEffect">
                                  <p:stCondLst>
                                    <p:cond delay="0"/>
                                  </p:stCondLst>
                                  <p:childTnLst>
                                    <p:set>
                                      <p:cBhvr>
                                        <p:cTn id="21" dur="1" fill="hold">
                                          <p:stCondLst>
                                            <p:cond delay="0"/>
                                          </p:stCondLst>
                                        </p:cTn>
                                        <p:tgtEl>
                                          <p:spTgt spid="61443">
                                            <p:txEl>
                                              <p:pRg st="6" end="6"/>
                                            </p:txEl>
                                          </p:spTgt>
                                        </p:tgtEl>
                                        <p:attrNameLst>
                                          <p:attrName>style.visibility</p:attrName>
                                        </p:attrNameLst>
                                      </p:cBhvr>
                                      <p:to>
                                        <p:strVal val="visible"/>
                                      </p:to>
                                    </p:set>
                                    <p:animEffect transition="in" filter="blinds(horizontal)">
                                      <p:cBhvr>
                                        <p:cTn id="22" dur="500"/>
                                        <p:tgtEl>
                                          <p:spTgt spid="6144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2467" name="Rectangle 3"/>
          <p:cNvSpPr>
            <a:spLocks noGrp="1" noRot="1" noChangeArrowheads="1"/>
          </p:cNvSpPr>
          <p:nvPr>
            <p:ph type="body" sz="half" idx="1"/>
          </p:nvPr>
        </p:nvSpPr>
        <p:spPr>
          <a:xfrm>
            <a:off x="285720" y="571480"/>
            <a:ext cx="8462993" cy="6024583"/>
          </a:xfrm>
        </p:spPr>
        <p:txBody>
          <a:bodyPr/>
          <a:lstStyle/>
          <a:p>
            <a:pPr>
              <a:lnSpc>
                <a:spcPct val="80000"/>
              </a:lnSpc>
              <a:buFont typeface="Wingdings" pitchFamily="2" charset="2"/>
              <a:buNone/>
            </a:pPr>
            <a:r>
              <a:rPr lang="en-US" altLang="zh-CN" sz="2400" dirty="0" smtClean="0">
                <a:solidFill>
                  <a:srgbClr val="0070C0"/>
                </a:solidFill>
                <a:latin typeface="黑体" pitchFamily="49" charset="-122"/>
                <a:ea typeface="黑体" pitchFamily="49" charset="-122"/>
              </a:rPr>
              <a:t>   11.2.2 </a:t>
            </a:r>
            <a:r>
              <a:rPr lang="zh-CN" altLang="en-US" sz="2400" dirty="0" smtClean="0">
                <a:solidFill>
                  <a:srgbClr val="0070C0"/>
                </a:solidFill>
                <a:latin typeface="黑体" pitchFamily="49" charset="-122"/>
                <a:ea typeface="黑体" pitchFamily="49" charset="-122"/>
              </a:rPr>
              <a:t>神经网络学习机理与方法</a:t>
            </a:r>
            <a:endParaRPr lang="zh-CN" altLang="en-US" sz="2400" b="1" dirty="0">
              <a:solidFill>
                <a:srgbClr val="0070C0"/>
              </a:solidFill>
            </a:endParaRPr>
          </a:p>
          <a:p>
            <a:pPr>
              <a:lnSpc>
                <a:spcPct val="150000"/>
              </a:lnSpc>
              <a:buFont typeface="Wingdings" pitchFamily="2" charset="2"/>
              <a:buNone/>
            </a:pPr>
            <a:r>
              <a:rPr lang="zh-CN" altLang="en-US" sz="2400" b="1" dirty="0">
                <a:solidFill>
                  <a:srgbClr val="0070C0"/>
                </a:solidFill>
                <a:latin typeface="楷体" pitchFamily="49" charset="-122"/>
                <a:ea typeface="楷体" pitchFamily="49" charset="-122"/>
              </a:rPr>
              <a:t>　</a:t>
            </a:r>
            <a:r>
              <a:rPr lang="zh-CN" altLang="en-US" sz="2400" b="1" dirty="0" smtClean="0">
                <a:solidFill>
                  <a:srgbClr val="0070C0"/>
                </a:solidFill>
                <a:latin typeface="楷体" pitchFamily="49" charset="-122"/>
                <a:ea typeface="楷体" pitchFamily="49" charset="-122"/>
              </a:rPr>
              <a:t>  </a:t>
            </a:r>
            <a:r>
              <a:rPr lang="en-US" altLang="zh-CN" sz="2400" b="1" dirty="0" smtClean="0">
                <a:latin typeface="楷体" pitchFamily="49" charset="-122"/>
                <a:ea typeface="楷体" pitchFamily="49" charset="-122"/>
              </a:rPr>
              <a:t>1</a:t>
            </a:r>
            <a:r>
              <a:rPr lang="en-US" altLang="zh-CN" sz="2400" b="1" dirty="0">
                <a:latin typeface="楷体" pitchFamily="49" charset="-122"/>
                <a:ea typeface="楷体" pitchFamily="49" charset="-122"/>
              </a:rPr>
              <a:t>. </a:t>
            </a:r>
            <a:r>
              <a:rPr lang="zh-CN" altLang="en-US" sz="2400" b="1" dirty="0">
                <a:latin typeface="楷体" pitchFamily="49" charset="-122"/>
                <a:ea typeface="楷体" pitchFamily="49" charset="-122"/>
              </a:rPr>
              <a:t>学习</a:t>
            </a:r>
            <a:r>
              <a:rPr lang="zh-CN" altLang="en-US" sz="2400" b="1" dirty="0" smtClean="0">
                <a:latin typeface="楷体" pitchFamily="49" charset="-122"/>
                <a:ea typeface="楷体" pitchFamily="49" charset="-122"/>
              </a:rPr>
              <a:t>规则</a:t>
            </a:r>
            <a:endParaRPr lang="zh-CN" altLang="en-US" sz="2400" dirty="0">
              <a:latin typeface="楷体" pitchFamily="49" charset="-122"/>
              <a:ea typeface="楷体" pitchFamily="49" charset="-122"/>
            </a:endParaRPr>
          </a:p>
          <a:p>
            <a:pPr>
              <a:lnSpc>
                <a:spcPct val="130000"/>
              </a:lnSpc>
              <a:spcBef>
                <a:spcPts val="0"/>
              </a:spcBef>
              <a:buNone/>
            </a:pPr>
            <a:r>
              <a:rPr lang="zh-CN" altLang="en-US" sz="2400" dirty="0"/>
              <a:t> </a:t>
            </a:r>
            <a:r>
              <a:rPr lang="zh-CN" altLang="en-US" sz="2400" dirty="0" smtClean="0"/>
              <a:t>      </a:t>
            </a:r>
            <a:r>
              <a:rPr lang="zh-CN" altLang="en-US" sz="2400" dirty="0" smtClean="0">
                <a:latin typeface="仿宋_GB2312" charset="-122"/>
                <a:ea typeface="仿宋_GB2312" charset="-122"/>
              </a:rPr>
              <a:t>♦ </a:t>
            </a:r>
            <a:r>
              <a:rPr lang="en-US" altLang="zh-CN" sz="2400" dirty="0" err="1" smtClean="0">
                <a:solidFill>
                  <a:srgbClr val="C00000"/>
                </a:solidFill>
                <a:latin typeface="Times New Roman" pitchFamily="18" charset="0"/>
                <a:ea typeface="方正姚体" pitchFamily="2" charset="-122"/>
                <a:cs typeface="Times New Roman" pitchFamily="18" charset="0"/>
              </a:rPr>
              <a:t>Hebb</a:t>
            </a:r>
            <a:r>
              <a:rPr lang="zh-CN" altLang="en-US" sz="2400" dirty="0">
                <a:solidFill>
                  <a:srgbClr val="C00000"/>
                </a:solidFill>
                <a:latin typeface="方正姚体" pitchFamily="2" charset="-122"/>
                <a:ea typeface="方正姚体" pitchFamily="2" charset="-122"/>
              </a:rPr>
              <a:t>规则： </a:t>
            </a:r>
          </a:p>
          <a:p>
            <a:pPr>
              <a:lnSpc>
                <a:spcPct val="80000"/>
              </a:lnSpc>
              <a:buFont typeface="Wingdings" pitchFamily="2" charset="2"/>
              <a:buNone/>
            </a:pPr>
            <a:endParaRPr lang="zh-CN" altLang="en-US" sz="2000" dirty="0"/>
          </a:p>
          <a:p>
            <a:pPr>
              <a:lnSpc>
                <a:spcPct val="80000"/>
              </a:lnSpc>
              <a:buFont typeface="Wingdings" pitchFamily="2" charset="2"/>
              <a:buNone/>
            </a:pPr>
            <a:endParaRPr lang="zh-CN" altLang="en-US" sz="2000" dirty="0"/>
          </a:p>
          <a:p>
            <a:pPr>
              <a:lnSpc>
                <a:spcPct val="80000"/>
              </a:lnSpc>
              <a:buFont typeface="Wingdings" pitchFamily="2" charset="2"/>
              <a:buNone/>
            </a:pPr>
            <a:r>
              <a:rPr lang="zh-CN" altLang="en-US" sz="2400" dirty="0">
                <a:latin typeface="宋体" pitchFamily="2" charset="-122"/>
                <a:ea typeface="宋体" pitchFamily="2" charset="-122"/>
              </a:rPr>
              <a:t> </a:t>
            </a:r>
            <a:r>
              <a:rPr lang="zh-CN" altLang="en-US" sz="2400" dirty="0" smtClean="0">
                <a:latin typeface="宋体" pitchFamily="2" charset="-122"/>
                <a:ea typeface="宋体" pitchFamily="2" charset="-122"/>
              </a:rPr>
              <a:t>   ♦ </a:t>
            </a:r>
            <a:r>
              <a:rPr lang="zh-CN" altLang="en-US" sz="2400" dirty="0" smtClean="0">
                <a:latin typeface="+mn-ea"/>
              </a:rPr>
              <a:t>最</a:t>
            </a:r>
            <a:r>
              <a:rPr lang="zh-CN" altLang="en-US" sz="2400" dirty="0">
                <a:latin typeface="+mn-ea"/>
              </a:rPr>
              <a:t>基本的误差修正规则</a:t>
            </a:r>
            <a:r>
              <a:rPr lang="en-US" altLang="zh-CN" sz="2400" dirty="0">
                <a:latin typeface="+mn-ea"/>
              </a:rPr>
              <a:t>,</a:t>
            </a:r>
            <a:r>
              <a:rPr lang="zh-CN" altLang="en-US" sz="2400" dirty="0">
                <a:latin typeface="+mn-ea"/>
              </a:rPr>
              <a:t>即</a:t>
            </a:r>
            <a:r>
              <a:rPr lang="en-US" altLang="zh-CN" sz="2400" i="1" dirty="0">
                <a:solidFill>
                  <a:srgbClr val="C00000"/>
                </a:solidFill>
                <a:latin typeface="Times New Roman" pitchFamily="18" charset="0"/>
                <a:ea typeface="黑体" pitchFamily="49" charset="-122"/>
                <a:cs typeface="Times New Roman" pitchFamily="18" charset="0"/>
              </a:rPr>
              <a:t>δ</a:t>
            </a:r>
            <a:r>
              <a:rPr lang="zh-CN" altLang="en-US" sz="2400" dirty="0">
                <a:solidFill>
                  <a:srgbClr val="C00000"/>
                </a:solidFill>
                <a:latin typeface="方正姚体" pitchFamily="2" charset="-122"/>
                <a:ea typeface="方正姚体" pitchFamily="2" charset="-122"/>
              </a:rPr>
              <a:t>学习规则</a:t>
            </a:r>
            <a:r>
              <a:rPr lang="zh-CN" altLang="en-US" sz="2400" dirty="0">
                <a:latin typeface="+mn-ea"/>
              </a:rPr>
              <a:t>：</a:t>
            </a:r>
            <a:r>
              <a:rPr lang="zh-CN" altLang="en-US" sz="2000" dirty="0">
                <a:latin typeface="+mn-ea"/>
              </a:rPr>
              <a:t> </a:t>
            </a:r>
          </a:p>
          <a:p>
            <a:pPr>
              <a:lnSpc>
                <a:spcPct val="120000"/>
              </a:lnSpc>
              <a:spcBef>
                <a:spcPts val="1200"/>
              </a:spcBef>
              <a:buFont typeface="Wingdings" pitchFamily="2" charset="2"/>
              <a:buNone/>
            </a:pPr>
            <a:r>
              <a:rPr lang="zh-CN" altLang="en-US" sz="2000" dirty="0">
                <a:latin typeface="Times New Roman" pitchFamily="18" charset="0"/>
                <a:cs typeface="Times New Roman" pitchFamily="18" charset="0"/>
              </a:rPr>
              <a:t>　</a:t>
            </a:r>
            <a:r>
              <a:rPr lang="zh-CN" altLang="en-US" sz="2000" dirty="0" smtClean="0">
                <a:latin typeface="Times New Roman" pitchFamily="18" charset="0"/>
                <a:cs typeface="Times New Roman" pitchFamily="18" charset="0"/>
              </a:rPr>
              <a:t>  </a:t>
            </a:r>
            <a:r>
              <a:rPr lang="zh-CN" altLang="en-US" sz="2400" dirty="0" smtClean="0">
                <a:latin typeface="+mn-ea"/>
                <a:cs typeface="Times New Roman" pitchFamily="18" charset="0"/>
              </a:rPr>
              <a:t> </a:t>
            </a:r>
            <a:r>
              <a:rPr lang="en-US" altLang="zh-CN" sz="2300" dirty="0" smtClean="0">
                <a:latin typeface="Times New Roman" pitchFamily="18" charset="0"/>
                <a:ea typeface="方正姚体" pitchFamily="2" charset="-122"/>
                <a:cs typeface="Times New Roman" pitchFamily="18" charset="0"/>
              </a:rPr>
              <a:t>(1) </a:t>
            </a:r>
            <a:r>
              <a:rPr lang="zh-CN" altLang="en-US" sz="2300" dirty="0">
                <a:latin typeface="Times New Roman" pitchFamily="18" charset="0"/>
                <a:ea typeface="方正姚体" pitchFamily="2" charset="-122"/>
                <a:cs typeface="Times New Roman" pitchFamily="18" charset="0"/>
              </a:rPr>
              <a:t>选择一组初始权值</a:t>
            </a:r>
            <a:r>
              <a:rPr lang="en-US" altLang="zh-CN" sz="2300" i="1" dirty="0" err="1">
                <a:latin typeface="Times New Roman" pitchFamily="18" charset="0"/>
                <a:ea typeface="方正姚体" pitchFamily="2" charset="-122"/>
                <a:cs typeface="Times New Roman" pitchFamily="18" charset="0"/>
              </a:rPr>
              <a:t>W</a:t>
            </a:r>
            <a:r>
              <a:rPr lang="en-US" altLang="zh-CN" sz="2300" i="1" baseline="-25000" dirty="0" err="1">
                <a:latin typeface="Times New Roman" pitchFamily="18" charset="0"/>
                <a:ea typeface="方正姚体" pitchFamily="2" charset="-122"/>
                <a:cs typeface="Times New Roman" pitchFamily="18" charset="0"/>
              </a:rPr>
              <a:t>ij</a:t>
            </a:r>
            <a:r>
              <a:rPr lang="en-US" altLang="zh-CN" sz="2300" dirty="0">
                <a:latin typeface="Times New Roman" pitchFamily="18" charset="0"/>
                <a:ea typeface="方正姚体" pitchFamily="2" charset="-122"/>
                <a:cs typeface="Times New Roman" pitchFamily="18" charset="0"/>
              </a:rPr>
              <a:t>(0)</a:t>
            </a:r>
            <a:r>
              <a:rPr lang="zh-CN" altLang="en-US" sz="2300" dirty="0" smtClean="0">
                <a:latin typeface="Times New Roman" pitchFamily="18" charset="0"/>
                <a:ea typeface="方正姚体" pitchFamily="2" charset="-122"/>
                <a:cs typeface="Times New Roman" pitchFamily="18" charset="0"/>
              </a:rPr>
              <a:t>。</a:t>
            </a:r>
            <a:endParaRPr lang="zh-CN" altLang="en-US" sz="2300" dirty="0">
              <a:latin typeface="Times New Roman" pitchFamily="18" charset="0"/>
              <a:ea typeface="方正姚体" pitchFamily="2" charset="-122"/>
              <a:cs typeface="Times New Roman" pitchFamily="18" charset="0"/>
            </a:endParaRPr>
          </a:p>
          <a:p>
            <a:pPr>
              <a:lnSpc>
                <a:spcPct val="130000"/>
              </a:lnSpc>
              <a:spcBef>
                <a:spcPts val="0"/>
              </a:spcBef>
              <a:buNone/>
            </a:pPr>
            <a:r>
              <a:rPr lang="zh-CN" altLang="en-US" sz="2300" dirty="0">
                <a:latin typeface="Times New Roman" pitchFamily="18" charset="0"/>
                <a:ea typeface="方正姚体" pitchFamily="2" charset="-122"/>
                <a:cs typeface="Times New Roman" pitchFamily="18" charset="0"/>
              </a:rPr>
              <a:t> </a:t>
            </a:r>
            <a:r>
              <a:rPr lang="zh-CN" altLang="en-US" sz="2300" dirty="0" smtClean="0">
                <a:latin typeface="Times New Roman" pitchFamily="18" charset="0"/>
                <a:ea typeface="方正姚体" pitchFamily="2" charset="-122"/>
                <a:cs typeface="Times New Roman" pitchFamily="18" charset="0"/>
              </a:rPr>
              <a:t>      </a:t>
            </a:r>
            <a:r>
              <a:rPr lang="en-US" altLang="zh-CN" sz="2300" dirty="0" smtClean="0">
                <a:latin typeface="Times New Roman" pitchFamily="18" charset="0"/>
                <a:ea typeface="方正姚体" pitchFamily="2" charset="-122"/>
                <a:cs typeface="Times New Roman" pitchFamily="18" charset="0"/>
              </a:rPr>
              <a:t>(2) </a:t>
            </a:r>
            <a:r>
              <a:rPr lang="zh-CN" altLang="en-US" sz="2300" spc="-300" dirty="0" smtClean="0">
                <a:latin typeface="Times New Roman" pitchFamily="18" charset="0"/>
                <a:ea typeface="方正姚体" pitchFamily="2" charset="-122"/>
                <a:cs typeface="Times New Roman" pitchFamily="18" charset="0"/>
              </a:rPr>
              <a:t>计算</a:t>
            </a:r>
            <a:r>
              <a:rPr lang="zh-CN" altLang="en-US" sz="2300" spc="-300" dirty="0">
                <a:latin typeface="Times New Roman" pitchFamily="18" charset="0"/>
                <a:ea typeface="方正姚体" pitchFamily="2" charset="-122"/>
                <a:cs typeface="Times New Roman" pitchFamily="18" charset="0"/>
              </a:rPr>
              <a:t>某一输入模式对应的实际输出与期望输出的</a:t>
            </a:r>
            <a:r>
              <a:rPr lang="zh-CN" altLang="en-US" sz="2300" spc="-300" dirty="0" smtClean="0">
                <a:latin typeface="Times New Roman" pitchFamily="18" charset="0"/>
                <a:ea typeface="方正姚体" pitchFamily="2" charset="-122"/>
                <a:cs typeface="Times New Roman" pitchFamily="18" charset="0"/>
              </a:rPr>
              <a:t>误差 （</a:t>
            </a:r>
            <a:r>
              <a:rPr lang="en-US" sz="2300" i="1" spc="-300" dirty="0" err="1" smtClean="0">
                <a:latin typeface="Times New Roman" pitchFamily="18" charset="0"/>
                <a:ea typeface="方正姚体" pitchFamily="2" charset="-122"/>
                <a:cs typeface="Times New Roman" pitchFamily="18" charset="0"/>
              </a:rPr>
              <a:t>d</a:t>
            </a:r>
            <a:r>
              <a:rPr lang="en-US" sz="2300" i="1" spc="-300" baseline="-25000" dirty="0" err="1" smtClean="0">
                <a:latin typeface="Times New Roman" pitchFamily="18" charset="0"/>
                <a:ea typeface="方正姚体" pitchFamily="2" charset="-122"/>
                <a:cs typeface="Times New Roman" pitchFamily="18" charset="0"/>
              </a:rPr>
              <a:t>j</a:t>
            </a:r>
            <a:r>
              <a:rPr lang="zh-CN" altLang="en-US" sz="2300" spc="-300" dirty="0" smtClean="0">
                <a:latin typeface="Times New Roman" pitchFamily="18" charset="0"/>
                <a:ea typeface="方正姚体" pitchFamily="2" charset="-122"/>
                <a:cs typeface="Times New Roman" pitchFamily="18" charset="0"/>
              </a:rPr>
              <a:t>－</a:t>
            </a:r>
            <a:r>
              <a:rPr lang="en-US" sz="2300" i="1" spc="-300" dirty="0" err="1" smtClean="0">
                <a:latin typeface="Times New Roman" pitchFamily="18" charset="0"/>
                <a:ea typeface="方正姚体" pitchFamily="2" charset="-122"/>
                <a:cs typeface="Times New Roman" pitchFamily="18" charset="0"/>
              </a:rPr>
              <a:t>y</a:t>
            </a:r>
            <a:r>
              <a:rPr lang="en-US" sz="2300" i="1" spc="-300" baseline="-25000" dirty="0" err="1" smtClean="0">
                <a:latin typeface="Times New Roman" pitchFamily="18" charset="0"/>
                <a:ea typeface="方正姚体" pitchFamily="2" charset="-122"/>
                <a:cs typeface="Times New Roman" pitchFamily="18" charset="0"/>
              </a:rPr>
              <a:t>j</a:t>
            </a:r>
            <a:r>
              <a:rPr lang="zh-CN" altLang="en-US" sz="2300" spc="-300" dirty="0" smtClean="0">
                <a:latin typeface="Times New Roman" pitchFamily="18" charset="0"/>
                <a:ea typeface="方正姚体" pitchFamily="2" charset="-122"/>
                <a:cs typeface="Times New Roman" pitchFamily="18" charset="0"/>
              </a:rPr>
              <a:t>） 。</a:t>
            </a:r>
            <a:endParaRPr lang="zh-CN" altLang="en-US" sz="2300" spc="-300" dirty="0">
              <a:latin typeface="Times New Roman" pitchFamily="18" charset="0"/>
              <a:ea typeface="方正姚体" pitchFamily="2" charset="-122"/>
              <a:cs typeface="Times New Roman" pitchFamily="18" charset="0"/>
            </a:endParaRPr>
          </a:p>
          <a:p>
            <a:pPr>
              <a:lnSpc>
                <a:spcPct val="80000"/>
              </a:lnSpc>
              <a:spcBef>
                <a:spcPts val="1200"/>
              </a:spcBef>
              <a:buFont typeface="Wingdings" pitchFamily="2" charset="2"/>
              <a:buNone/>
            </a:pPr>
            <a:r>
              <a:rPr lang="zh-CN" altLang="en-US" sz="2300" dirty="0">
                <a:latin typeface="Times New Roman" pitchFamily="18" charset="0"/>
                <a:ea typeface="方正姚体" pitchFamily="2" charset="-122"/>
                <a:cs typeface="Times New Roman" pitchFamily="18" charset="0"/>
              </a:rPr>
              <a:t>   </a:t>
            </a:r>
            <a:r>
              <a:rPr lang="zh-CN" altLang="en-US" sz="2300" dirty="0" smtClean="0">
                <a:latin typeface="Times New Roman" pitchFamily="18" charset="0"/>
                <a:ea typeface="方正姚体" pitchFamily="2" charset="-122"/>
                <a:cs typeface="Times New Roman" pitchFamily="18" charset="0"/>
              </a:rPr>
              <a:t>    </a:t>
            </a:r>
            <a:r>
              <a:rPr lang="en-US" altLang="zh-CN" sz="2300" dirty="0" smtClean="0">
                <a:latin typeface="Times New Roman" pitchFamily="18" charset="0"/>
                <a:ea typeface="方正姚体" pitchFamily="2" charset="-122"/>
                <a:cs typeface="Times New Roman" pitchFamily="18" charset="0"/>
              </a:rPr>
              <a:t>(3) </a:t>
            </a:r>
            <a:r>
              <a:rPr lang="zh-CN" altLang="en-US" sz="2300" dirty="0">
                <a:latin typeface="Times New Roman" pitchFamily="18" charset="0"/>
                <a:ea typeface="方正姚体" pitchFamily="2" charset="-122"/>
                <a:cs typeface="Times New Roman" pitchFamily="18" charset="0"/>
              </a:rPr>
              <a:t>用下式更新权值</a:t>
            </a:r>
            <a:r>
              <a:rPr lang="en-US" altLang="zh-CN" sz="2300" dirty="0">
                <a:latin typeface="Times New Roman" pitchFamily="18" charset="0"/>
                <a:ea typeface="方正姚体" pitchFamily="2" charset="-122"/>
                <a:cs typeface="Times New Roman" pitchFamily="18" charset="0"/>
              </a:rPr>
              <a:t>(</a:t>
            </a:r>
            <a:r>
              <a:rPr lang="zh-CN" altLang="en-US" sz="2300" dirty="0">
                <a:latin typeface="Times New Roman" pitchFamily="18" charset="0"/>
                <a:ea typeface="方正姚体" pitchFamily="2" charset="-122"/>
                <a:cs typeface="Times New Roman" pitchFamily="18" charset="0"/>
              </a:rPr>
              <a:t>阈值可视为输入恒为</a:t>
            </a:r>
            <a:r>
              <a:rPr lang="en-US" altLang="zh-CN" sz="2300" dirty="0">
                <a:latin typeface="Times New Roman" pitchFamily="18" charset="0"/>
                <a:ea typeface="方正姚体" pitchFamily="2" charset="-122"/>
                <a:cs typeface="Times New Roman" pitchFamily="18" charset="0"/>
              </a:rPr>
              <a:t>-1</a:t>
            </a:r>
            <a:r>
              <a:rPr lang="zh-CN" altLang="en-US" sz="2300" dirty="0">
                <a:latin typeface="Times New Roman" pitchFamily="18" charset="0"/>
                <a:ea typeface="方正姚体" pitchFamily="2" charset="-122"/>
                <a:cs typeface="Times New Roman" pitchFamily="18" charset="0"/>
              </a:rPr>
              <a:t>的一个权值</a:t>
            </a:r>
            <a:r>
              <a:rPr lang="en-US" altLang="zh-CN" sz="2300" dirty="0">
                <a:latin typeface="Times New Roman" pitchFamily="18" charset="0"/>
                <a:ea typeface="方正姚体" pitchFamily="2" charset="-122"/>
                <a:cs typeface="Times New Roman" pitchFamily="18" charset="0"/>
              </a:rPr>
              <a:t>) </a:t>
            </a:r>
            <a:endParaRPr lang="en-US" altLang="zh-CN" sz="2300" i="1" dirty="0">
              <a:latin typeface="Times New Roman" pitchFamily="18" charset="0"/>
              <a:ea typeface="方正姚体" pitchFamily="2" charset="-122"/>
              <a:cs typeface="Times New Roman" pitchFamily="18" charset="0"/>
            </a:endParaRPr>
          </a:p>
          <a:p>
            <a:pPr>
              <a:lnSpc>
                <a:spcPct val="150000"/>
              </a:lnSpc>
              <a:buFont typeface="Wingdings" pitchFamily="2" charset="2"/>
              <a:buNone/>
            </a:pPr>
            <a:r>
              <a:rPr lang="en-US" altLang="zh-CN" sz="2300" i="1" dirty="0">
                <a:latin typeface="Times New Roman" pitchFamily="18" charset="0"/>
                <a:ea typeface="方正姚体" pitchFamily="2" charset="-122"/>
                <a:cs typeface="Times New Roman" pitchFamily="18" charset="0"/>
              </a:rPr>
              <a:t>      </a:t>
            </a:r>
            <a:r>
              <a:rPr lang="en-US" altLang="zh-CN" sz="2300" i="1" dirty="0" smtClean="0">
                <a:latin typeface="Times New Roman" pitchFamily="18" charset="0"/>
                <a:ea typeface="方正姚体" pitchFamily="2" charset="-122"/>
                <a:cs typeface="Times New Roman" pitchFamily="18" charset="0"/>
              </a:rPr>
              <a:t>              </a:t>
            </a:r>
            <a:r>
              <a:rPr lang="en-US" altLang="zh-CN" sz="2300" i="1" dirty="0" err="1" smtClean="0">
                <a:latin typeface="Times New Roman" pitchFamily="18" charset="0"/>
                <a:ea typeface="方正姚体" pitchFamily="2" charset="-122"/>
                <a:cs typeface="Times New Roman" pitchFamily="18" charset="0"/>
              </a:rPr>
              <a:t>W</a:t>
            </a:r>
            <a:r>
              <a:rPr lang="en-US" altLang="zh-CN" sz="2300" i="1" baseline="-25000" dirty="0" err="1" smtClean="0">
                <a:latin typeface="Times New Roman" pitchFamily="18" charset="0"/>
                <a:ea typeface="方正姚体" pitchFamily="2" charset="-122"/>
                <a:cs typeface="Times New Roman" pitchFamily="18" charset="0"/>
              </a:rPr>
              <a:t>ij</a:t>
            </a:r>
            <a:r>
              <a:rPr lang="en-US" altLang="zh-CN" sz="2300" dirty="0" smtClean="0">
                <a:latin typeface="Times New Roman" pitchFamily="18" charset="0"/>
                <a:ea typeface="方正姚体" pitchFamily="2" charset="-122"/>
                <a:cs typeface="Times New Roman" pitchFamily="18" charset="0"/>
              </a:rPr>
              <a:t>(</a:t>
            </a:r>
            <a:r>
              <a:rPr lang="en-US" altLang="zh-CN" sz="2300" i="1" dirty="0" smtClean="0">
                <a:latin typeface="Times New Roman" pitchFamily="18" charset="0"/>
                <a:ea typeface="方正姚体" pitchFamily="2" charset="-122"/>
                <a:cs typeface="Times New Roman" pitchFamily="18" charset="0"/>
              </a:rPr>
              <a:t>t</a:t>
            </a:r>
            <a:r>
              <a:rPr lang="zh-CN" altLang="en-US" sz="2300" dirty="0">
                <a:latin typeface="Times New Roman" pitchFamily="18" charset="0"/>
                <a:ea typeface="方正姚体" pitchFamily="2" charset="-122"/>
                <a:cs typeface="Times New Roman" pitchFamily="18" charset="0"/>
              </a:rPr>
              <a:t>＋</a:t>
            </a:r>
            <a:r>
              <a:rPr lang="en-US" altLang="zh-CN" sz="2300" dirty="0">
                <a:latin typeface="Times New Roman" pitchFamily="18" charset="0"/>
                <a:ea typeface="方正姚体" pitchFamily="2" charset="-122"/>
                <a:cs typeface="Times New Roman" pitchFamily="18" charset="0"/>
              </a:rPr>
              <a:t>1)=</a:t>
            </a:r>
            <a:r>
              <a:rPr lang="en-US" altLang="zh-CN" sz="2300" i="1" dirty="0" err="1">
                <a:latin typeface="Times New Roman" pitchFamily="18" charset="0"/>
                <a:ea typeface="方正姚体" pitchFamily="2" charset="-122"/>
                <a:cs typeface="Times New Roman" pitchFamily="18" charset="0"/>
              </a:rPr>
              <a:t>W</a:t>
            </a:r>
            <a:r>
              <a:rPr lang="en-US" altLang="zh-CN" sz="2300" i="1" baseline="-25000" dirty="0" err="1">
                <a:latin typeface="Times New Roman" pitchFamily="18" charset="0"/>
                <a:ea typeface="方正姚体" pitchFamily="2" charset="-122"/>
                <a:cs typeface="Times New Roman" pitchFamily="18" charset="0"/>
              </a:rPr>
              <a:t>ij</a:t>
            </a:r>
            <a:r>
              <a:rPr lang="en-US" altLang="zh-CN" sz="2300" dirty="0">
                <a:latin typeface="Times New Roman" pitchFamily="18" charset="0"/>
                <a:ea typeface="方正姚体" pitchFamily="2" charset="-122"/>
                <a:cs typeface="Times New Roman" pitchFamily="18" charset="0"/>
              </a:rPr>
              <a:t>(</a:t>
            </a:r>
            <a:r>
              <a:rPr lang="en-US" altLang="zh-CN" sz="2300" i="1" dirty="0">
                <a:latin typeface="Times New Roman" pitchFamily="18" charset="0"/>
                <a:ea typeface="方正姚体" pitchFamily="2" charset="-122"/>
                <a:cs typeface="Times New Roman" pitchFamily="18" charset="0"/>
              </a:rPr>
              <a:t>t</a:t>
            </a:r>
            <a:r>
              <a:rPr lang="en-US" altLang="zh-CN" sz="2300" dirty="0">
                <a:latin typeface="Times New Roman" pitchFamily="18" charset="0"/>
                <a:ea typeface="方正姚体" pitchFamily="2" charset="-122"/>
                <a:cs typeface="Times New Roman" pitchFamily="18" charset="0"/>
              </a:rPr>
              <a:t>)</a:t>
            </a:r>
            <a:r>
              <a:rPr lang="zh-CN" altLang="en-US" sz="2300" dirty="0">
                <a:latin typeface="Times New Roman" pitchFamily="18" charset="0"/>
                <a:ea typeface="方正姚体" pitchFamily="2" charset="-122"/>
                <a:cs typeface="Times New Roman" pitchFamily="18" charset="0"/>
              </a:rPr>
              <a:t>＋</a:t>
            </a:r>
            <a:r>
              <a:rPr lang="en-US" altLang="zh-CN" sz="2300" i="1" dirty="0">
                <a:latin typeface="Times New Roman" pitchFamily="18" charset="0"/>
                <a:ea typeface="方正姚体" pitchFamily="2" charset="-122"/>
                <a:cs typeface="Times New Roman" pitchFamily="18" charset="0"/>
              </a:rPr>
              <a:t>η</a:t>
            </a:r>
            <a:r>
              <a:rPr lang="zh-CN" altLang="en-US" sz="2300" dirty="0">
                <a:latin typeface="Times New Roman" pitchFamily="18" charset="0"/>
                <a:ea typeface="方正姚体" pitchFamily="2" charset="-122"/>
                <a:cs typeface="Times New Roman" pitchFamily="18" charset="0"/>
              </a:rPr>
              <a:t>［</a:t>
            </a:r>
            <a:r>
              <a:rPr lang="en-US" altLang="zh-CN" sz="2300" i="1" dirty="0" err="1">
                <a:latin typeface="Times New Roman" pitchFamily="18" charset="0"/>
                <a:ea typeface="方正姚体" pitchFamily="2" charset="-122"/>
                <a:cs typeface="Times New Roman" pitchFamily="18" charset="0"/>
              </a:rPr>
              <a:t>d</a:t>
            </a:r>
            <a:r>
              <a:rPr lang="en-US" altLang="zh-CN" sz="2300" i="1" baseline="-25000" dirty="0" err="1">
                <a:latin typeface="Times New Roman" pitchFamily="18" charset="0"/>
                <a:ea typeface="方正姚体" pitchFamily="2" charset="-122"/>
                <a:cs typeface="Times New Roman" pitchFamily="18" charset="0"/>
              </a:rPr>
              <a:t>j</a:t>
            </a:r>
            <a:r>
              <a:rPr lang="zh-CN" altLang="en-US" sz="2300" dirty="0">
                <a:latin typeface="Times New Roman" pitchFamily="18" charset="0"/>
                <a:ea typeface="方正姚体" pitchFamily="2" charset="-122"/>
                <a:cs typeface="Times New Roman" pitchFamily="18" charset="0"/>
              </a:rPr>
              <a:t>－</a:t>
            </a:r>
            <a:r>
              <a:rPr lang="en-US" altLang="zh-CN" sz="2300" i="1" dirty="0" err="1">
                <a:latin typeface="Times New Roman" pitchFamily="18" charset="0"/>
                <a:ea typeface="方正姚体" pitchFamily="2" charset="-122"/>
                <a:cs typeface="Times New Roman" pitchFamily="18" charset="0"/>
              </a:rPr>
              <a:t>y</a:t>
            </a:r>
            <a:r>
              <a:rPr lang="en-US" altLang="zh-CN" sz="2300" i="1" baseline="-25000" dirty="0" err="1">
                <a:latin typeface="Times New Roman" pitchFamily="18" charset="0"/>
                <a:ea typeface="方正姚体" pitchFamily="2" charset="-122"/>
                <a:cs typeface="Times New Roman" pitchFamily="18" charset="0"/>
              </a:rPr>
              <a:t>j</a:t>
            </a:r>
            <a:r>
              <a:rPr lang="en-US" altLang="zh-CN" sz="2300" dirty="0">
                <a:latin typeface="Times New Roman" pitchFamily="18" charset="0"/>
                <a:ea typeface="方正姚体" pitchFamily="2" charset="-122"/>
                <a:cs typeface="Times New Roman" pitchFamily="18" charset="0"/>
              </a:rPr>
              <a:t>(</a:t>
            </a:r>
            <a:r>
              <a:rPr lang="en-US" altLang="zh-CN" sz="2300" i="1" dirty="0">
                <a:latin typeface="Times New Roman" pitchFamily="18" charset="0"/>
                <a:ea typeface="方正姚体" pitchFamily="2" charset="-122"/>
                <a:cs typeface="Times New Roman" pitchFamily="18" charset="0"/>
              </a:rPr>
              <a:t>t</a:t>
            </a:r>
            <a:r>
              <a:rPr lang="en-US" altLang="zh-CN" sz="2300" dirty="0">
                <a:latin typeface="Times New Roman" pitchFamily="18" charset="0"/>
                <a:ea typeface="方正姚体" pitchFamily="2" charset="-122"/>
                <a:cs typeface="Times New Roman" pitchFamily="18" charset="0"/>
              </a:rPr>
              <a:t>)</a:t>
            </a:r>
            <a:r>
              <a:rPr lang="zh-CN" altLang="en-US" sz="2300" dirty="0">
                <a:latin typeface="Times New Roman" pitchFamily="18" charset="0"/>
                <a:ea typeface="方正姚体" pitchFamily="2" charset="-122"/>
                <a:cs typeface="Times New Roman" pitchFamily="18" charset="0"/>
              </a:rPr>
              <a:t>］</a:t>
            </a:r>
            <a:r>
              <a:rPr lang="en-US" altLang="zh-CN" sz="2300" i="1" dirty="0">
                <a:latin typeface="Times New Roman" pitchFamily="18" charset="0"/>
                <a:ea typeface="方正姚体" pitchFamily="2" charset="-122"/>
                <a:cs typeface="Times New Roman" pitchFamily="18" charset="0"/>
              </a:rPr>
              <a:t>x</a:t>
            </a:r>
            <a:r>
              <a:rPr lang="en-US" altLang="zh-CN" sz="2300" i="1" baseline="-25000" dirty="0">
                <a:latin typeface="Times New Roman" pitchFamily="18" charset="0"/>
                <a:ea typeface="方正姚体" pitchFamily="2" charset="-122"/>
                <a:cs typeface="Times New Roman" pitchFamily="18" charset="0"/>
              </a:rPr>
              <a:t>i</a:t>
            </a:r>
            <a:r>
              <a:rPr lang="en-US" altLang="zh-CN" sz="2300" dirty="0">
                <a:latin typeface="Times New Roman" pitchFamily="18" charset="0"/>
                <a:ea typeface="方正姚体" pitchFamily="2" charset="-122"/>
                <a:cs typeface="Times New Roman" pitchFamily="18" charset="0"/>
              </a:rPr>
              <a:t>(</a:t>
            </a:r>
            <a:r>
              <a:rPr lang="en-US" altLang="zh-CN" sz="2300" i="1" dirty="0">
                <a:latin typeface="Times New Roman" pitchFamily="18" charset="0"/>
                <a:ea typeface="方正姚体" pitchFamily="2" charset="-122"/>
                <a:cs typeface="Times New Roman" pitchFamily="18" charset="0"/>
              </a:rPr>
              <a:t>t</a:t>
            </a:r>
            <a:r>
              <a:rPr lang="en-US" altLang="zh-CN" sz="2300" dirty="0">
                <a:latin typeface="Times New Roman" pitchFamily="18" charset="0"/>
                <a:ea typeface="方正姚体" pitchFamily="2" charset="-122"/>
                <a:cs typeface="Times New Roman" pitchFamily="18" charset="0"/>
              </a:rPr>
              <a:t>) </a:t>
            </a:r>
          </a:p>
          <a:p>
            <a:pPr>
              <a:lnSpc>
                <a:spcPct val="150000"/>
              </a:lnSpc>
              <a:buNone/>
            </a:pPr>
            <a:r>
              <a:rPr lang="en-US" altLang="zh-CN" sz="2300" dirty="0">
                <a:latin typeface="Times New Roman" pitchFamily="18" charset="0"/>
                <a:ea typeface="方正姚体" pitchFamily="2" charset="-122"/>
                <a:cs typeface="Times New Roman" pitchFamily="18" charset="0"/>
              </a:rPr>
              <a:t>   </a:t>
            </a:r>
            <a:r>
              <a:rPr lang="en-US" altLang="zh-CN" sz="2300" dirty="0" smtClean="0">
                <a:latin typeface="Times New Roman" pitchFamily="18" charset="0"/>
                <a:ea typeface="方正姚体" pitchFamily="2" charset="-122"/>
                <a:cs typeface="Times New Roman" pitchFamily="18" charset="0"/>
              </a:rPr>
              <a:t>    (4) </a:t>
            </a:r>
            <a:r>
              <a:rPr lang="zh-CN" altLang="en-US" sz="2300" spc="-150" dirty="0" smtClean="0">
                <a:latin typeface="Times New Roman" pitchFamily="18" charset="0"/>
                <a:ea typeface="方正姚体" pitchFamily="2" charset="-122"/>
                <a:cs typeface="Times New Roman" pitchFamily="18" charset="0"/>
              </a:rPr>
              <a:t>返回</a:t>
            </a:r>
            <a:r>
              <a:rPr lang="en-US" altLang="zh-CN" sz="2300" spc="-150" dirty="0" smtClean="0">
                <a:latin typeface="Times New Roman" pitchFamily="18" charset="0"/>
                <a:ea typeface="方正姚体" pitchFamily="2" charset="-122"/>
                <a:cs typeface="Times New Roman" pitchFamily="18" charset="0"/>
              </a:rPr>
              <a:t>(2)</a:t>
            </a:r>
            <a:r>
              <a:rPr lang="zh-CN" altLang="en-US" sz="2300" spc="-150" dirty="0" smtClean="0">
                <a:latin typeface="Times New Roman" pitchFamily="18" charset="0"/>
                <a:ea typeface="方正姚体" pitchFamily="2" charset="-122"/>
                <a:cs typeface="Times New Roman" pitchFamily="18" charset="0"/>
              </a:rPr>
              <a:t>，</a:t>
            </a:r>
            <a:r>
              <a:rPr lang="zh-CN" altLang="en-US" sz="2300" spc="-150" dirty="0">
                <a:latin typeface="Times New Roman" pitchFamily="18" charset="0"/>
                <a:ea typeface="方正姚体" pitchFamily="2" charset="-122"/>
                <a:cs typeface="Times New Roman" pitchFamily="18" charset="0"/>
              </a:rPr>
              <a:t>直到对所有训练模式网络输出均能满足要求。</a:t>
            </a:r>
          </a:p>
        </p:txBody>
      </p:sp>
      <p:graphicFrame>
        <p:nvGraphicFramePr>
          <p:cNvPr id="62468" name="Object 4"/>
          <p:cNvGraphicFramePr>
            <a:graphicFrameLocks noGrp="1" noChangeAspect="1"/>
          </p:cNvGraphicFramePr>
          <p:nvPr>
            <p:ph sz="half" idx="2"/>
          </p:nvPr>
        </p:nvGraphicFramePr>
        <p:xfrm>
          <a:off x="2928926" y="1968204"/>
          <a:ext cx="4075113" cy="488950"/>
        </p:xfrm>
        <a:graphic>
          <a:graphicData uri="http://schemas.openxmlformats.org/presentationml/2006/ole">
            <mc:AlternateContent xmlns:mc="http://schemas.openxmlformats.org/markup-compatibility/2006">
              <mc:Choice xmlns:v="urn:schemas-microsoft-com:vml" Requires="v">
                <p:oleObj spid="_x0000_s62528" name="Equation" r:id="rId3" imgW="2019240" imgH="241200" progId="Equation.3">
                  <p:embed/>
                </p:oleObj>
              </mc:Choice>
              <mc:Fallback>
                <p:oleObj name="Equation" r:id="rId3" imgW="2019240" imgH="241200" progId="Equation.3">
                  <p:embed/>
                  <p:pic>
                    <p:nvPicPr>
                      <p:cNvPr id="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28926" y="1968204"/>
                        <a:ext cx="4075113" cy="488950"/>
                      </a:xfrm>
                      <a:prstGeom prst="rect">
                        <a:avLst/>
                      </a:prstGeom>
                      <a:solidFill>
                        <a:schemeClr val="bg1"/>
                      </a:solidFill>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2467">
                                            <p:txEl>
                                              <p:pRg st="1" end="1"/>
                                            </p:txEl>
                                          </p:spTgt>
                                        </p:tgtEl>
                                        <p:attrNameLst>
                                          <p:attrName>style.visibility</p:attrName>
                                        </p:attrNameLst>
                                      </p:cBhvr>
                                      <p:to>
                                        <p:strVal val="visible"/>
                                      </p:to>
                                    </p:set>
                                    <p:animEffect transition="in" filter="blinds(horizontal)">
                                      <p:cBhvr>
                                        <p:cTn id="7" dur="500"/>
                                        <p:tgtEl>
                                          <p:spTgt spid="62467">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62467">
                                            <p:txEl>
                                              <p:pRg st="2" end="2"/>
                                            </p:txEl>
                                          </p:spTgt>
                                        </p:tgtEl>
                                        <p:attrNameLst>
                                          <p:attrName>style.visibility</p:attrName>
                                        </p:attrNameLst>
                                      </p:cBhvr>
                                      <p:to>
                                        <p:strVal val="visible"/>
                                      </p:to>
                                    </p:set>
                                    <p:animEffect transition="in" filter="blinds(horizontal)">
                                      <p:cBhvr>
                                        <p:cTn id="12" dur="500"/>
                                        <p:tgtEl>
                                          <p:spTgt spid="62467">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62468"/>
                                        </p:tgtEl>
                                        <p:attrNameLst>
                                          <p:attrName>style.visibility</p:attrName>
                                        </p:attrNameLst>
                                      </p:cBhvr>
                                      <p:to>
                                        <p:strVal val="visible"/>
                                      </p:to>
                                    </p:set>
                                    <p:animEffect transition="in" filter="blinds(horizontal)">
                                      <p:cBhvr>
                                        <p:cTn id="17" dur="500"/>
                                        <p:tgtEl>
                                          <p:spTgt spid="62468"/>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62467">
                                            <p:txEl>
                                              <p:pRg st="5" end="5"/>
                                            </p:txEl>
                                          </p:spTgt>
                                        </p:tgtEl>
                                        <p:attrNameLst>
                                          <p:attrName>style.visibility</p:attrName>
                                        </p:attrNameLst>
                                      </p:cBhvr>
                                      <p:to>
                                        <p:strVal val="visible"/>
                                      </p:to>
                                    </p:set>
                                    <p:animEffect transition="in" filter="blinds(horizontal)">
                                      <p:cBhvr>
                                        <p:cTn id="22" dur="500"/>
                                        <p:tgtEl>
                                          <p:spTgt spid="62467">
                                            <p:txEl>
                                              <p:pRg st="5" end="5"/>
                                            </p:txEl>
                                          </p:spTgt>
                                        </p:tgtEl>
                                      </p:cBhvr>
                                    </p:animEffect>
                                  </p:childTnLst>
                                </p:cTn>
                              </p:par>
                              <p:par>
                                <p:cTn id="23" presetID="3" presetClass="entr" presetSubtype="10" fill="hold" nodeType="withEffect">
                                  <p:stCondLst>
                                    <p:cond delay="0"/>
                                  </p:stCondLst>
                                  <p:childTnLst>
                                    <p:set>
                                      <p:cBhvr>
                                        <p:cTn id="24" dur="1" fill="hold">
                                          <p:stCondLst>
                                            <p:cond delay="0"/>
                                          </p:stCondLst>
                                        </p:cTn>
                                        <p:tgtEl>
                                          <p:spTgt spid="62467">
                                            <p:txEl>
                                              <p:pRg st="6" end="6"/>
                                            </p:txEl>
                                          </p:spTgt>
                                        </p:tgtEl>
                                        <p:attrNameLst>
                                          <p:attrName>style.visibility</p:attrName>
                                        </p:attrNameLst>
                                      </p:cBhvr>
                                      <p:to>
                                        <p:strVal val="visible"/>
                                      </p:to>
                                    </p:set>
                                    <p:animEffect transition="in" filter="blinds(horizontal)">
                                      <p:cBhvr>
                                        <p:cTn id="25" dur="500"/>
                                        <p:tgtEl>
                                          <p:spTgt spid="62467">
                                            <p:txEl>
                                              <p:pRg st="6" end="6"/>
                                            </p:txEl>
                                          </p:spTgt>
                                        </p:tgtEl>
                                      </p:cBhvr>
                                    </p:animEffect>
                                  </p:childTnLst>
                                </p:cTn>
                              </p:par>
                              <p:par>
                                <p:cTn id="26" presetID="3" presetClass="entr" presetSubtype="10" fill="hold" nodeType="withEffect">
                                  <p:stCondLst>
                                    <p:cond delay="0"/>
                                  </p:stCondLst>
                                  <p:childTnLst>
                                    <p:set>
                                      <p:cBhvr>
                                        <p:cTn id="27" dur="1" fill="hold">
                                          <p:stCondLst>
                                            <p:cond delay="0"/>
                                          </p:stCondLst>
                                        </p:cTn>
                                        <p:tgtEl>
                                          <p:spTgt spid="62467">
                                            <p:txEl>
                                              <p:pRg st="7" end="7"/>
                                            </p:txEl>
                                          </p:spTgt>
                                        </p:tgtEl>
                                        <p:attrNameLst>
                                          <p:attrName>style.visibility</p:attrName>
                                        </p:attrNameLst>
                                      </p:cBhvr>
                                      <p:to>
                                        <p:strVal val="visible"/>
                                      </p:to>
                                    </p:set>
                                    <p:animEffect transition="in" filter="blinds(horizontal)">
                                      <p:cBhvr>
                                        <p:cTn id="28" dur="500"/>
                                        <p:tgtEl>
                                          <p:spTgt spid="62467">
                                            <p:txEl>
                                              <p:pRg st="7" end="7"/>
                                            </p:txEl>
                                          </p:spTgt>
                                        </p:tgtEl>
                                      </p:cBhvr>
                                    </p:animEffect>
                                  </p:childTnLst>
                                </p:cTn>
                              </p:par>
                              <p:par>
                                <p:cTn id="29" presetID="3" presetClass="entr" presetSubtype="10" fill="hold" nodeType="withEffect">
                                  <p:stCondLst>
                                    <p:cond delay="0"/>
                                  </p:stCondLst>
                                  <p:childTnLst>
                                    <p:set>
                                      <p:cBhvr>
                                        <p:cTn id="30" dur="1" fill="hold">
                                          <p:stCondLst>
                                            <p:cond delay="0"/>
                                          </p:stCondLst>
                                        </p:cTn>
                                        <p:tgtEl>
                                          <p:spTgt spid="62467">
                                            <p:txEl>
                                              <p:pRg st="8" end="8"/>
                                            </p:txEl>
                                          </p:spTgt>
                                        </p:tgtEl>
                                        <p:attrNameLst>
                                          <p:attrName>style.visibility</p:attrName>
                                        </p:attrNameLst>
                                      </p:cBhvr>
                                      <p:to>
                                        <p:strVal val="visible"/>
                                      </p:to>
                                    </p:set>
                                    <p:animEffect transition="in" filter="blinds(horizontal)">
                                      <p:cBhvr>
                                        <p:cTn id="31" dur="500"/>
                                        <p:tgtEl>
                                          <p:spTgt spid="62467">
                                            <p:txEl>
                                              <p:pRg st="8" end="8"/>
                                            </p:txEl>
                                          </p:spTgt>
                                        </p:tgtEl>
                                      </p:cBhvr>
                                    </p:animEffect>
                                  </p:childTnLst>
                                </p:cTn>
                              </p:par>
                              <p:par>
                                <p:cTn id="32" presetID="3" presetClass="entr" presetSubtype="10" fill="hold" nodeType="withEffect">
                                  <p:stCondLst>
                                    <p:cond delay="0"/>
                                  </p:stCondLst>
                                  <p:childTnLst>
                                    <p:set>
                                      <p:cBhvr>
                                        <p:cTn id="33" dur="1" fill="hold">
                                          <p:stCondLst>
                                            <p:cond delay="0"/>
                                          </p:stCondLst>
                                        </p:cTn>
                                        <p:tgtEl>
                                          <p:spTgt spid="62467">
                                            <p:txEl>
                                              <p:pRg st="9" end="9"/>
                                            </p:txEl>
                                          </p:spTgt>
                                        </p:tgtEl>
                                        <p:attrNameLst>
                                          <p:attrName>style.visibility</p:attrName>
                                        </p:attrNameLst>
                                      </p:cBhvr>
                                      <p:to>
                                        <p:strVal val="visible"/>
                                      </p:to>
                                    </p:set>
                                    <p:animEffect transition="in" filter="blinds(horizontal)">
                                      <p:cBhvr>
                                        <p:cTn id="34" dur="500"/>
                                        <p:tgtEl>
                                          <p:spTgt spid="62467">
                                            <p:txEl>
                                              <p:pRg st="9" end="9"/>
                                            </p:txEl>
                                          </p:spTgt>
                                        </p:tgtEl>
                                      </p:cBhvr>
                                    </p:animEffect>
                                  </p:childTnLst>
                                </p:cTn>
                              </p:par>
                              <p:par>
                                <p:cTn id="35" presetID="3" presetClass="entr" presetSubtype="10" fill="hold" nodeType="withEffect">
                                  <p:stCondLst>
                                    <p:cond delay="0"/>
                                  </p:stCondLst>
                                  <p:childTnLst>
                                    <p:set>
                                      <p:cBhvr>
                                        <p:cTn id="36" dur="1" fill="hold">
                                          <p:stCondLst>
                                            <p:cond delay="0"/>
                                          </p:stCondLst>
                                        </p:cTn>
                                        <p:tgtEl>
                                          <p:spTgt spid="62467">
                                            <p:txEl>
                                              <p:pRg st="10" end="10"/>
                                            </p:txEl>
                                          </p:spTgt>
                                        </p:tgtEl>
                                        <p:attrNameLst>
                                          <p:attrName>style.visibility</p:attrName>
                                        </p:attrNameLst>
                                      </p:cBhvr>
                                      <p:to>
                                        <p:strVal val="visible"/>
                                      </p:to>
                                    </p:set>
                                    <p:animEffect transition="in" filter="blinds(horizontal)">
                                      <p:cBhvr>
                                        <p:cTn id="37" dur="500"/>
                                        <p:tgtEl>
                                          <p:spTgt spid="62467">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 name="文本占位符 5"/>
          <p:cNvSpPr>
            <a:spLocks noGrp="1"/>
          </p:cNvSpPr>
          <p:nvPr>
            <p:ph type="body" sz="half" idx="1"/>
          </p:nvPr>
        </p:nvSpPr>
        <p:spPr>
          <a:xfrm>
            <a:off x="470161" y="357166"/>
            <a:ext cx="8072494" cy="6072230"/>
          </a:xfrm>
        </p:spPr>
        <p:txBody>
          <a:bodyPr/>
          <a:lstStyle/>
          <a:p>
            <a:pPr>
              <a:lnSpc>
                <a:spcPct val="150000"/>
              </a:lnSpc>
              <a:buNone/>
            </a:pPr>
            <a:r>
              <a:rPr lang="en-US" sz="2800" dirty="0" smtClean="0"/>
              <a:t>     </a:t>
            </a:r>
            <a:r>
              <a:rPr lang="en-US" sz="2400" dirty="0" smtClean="0"/>
              <a:t>2. </a:t>
            </a:r>
            <a:r>
              <a:rPr lang="zh-CN" altLang="en-US" sz="2400" b="1" dirty="0" smtClean="0">
                <a:latin typeface="楷体" pitchFamily="49" charset="-122"/>
                <a:ea typeface="楷体" pitchFamily="49" charset="-122"/>
              </a:rPr>
              <a:t>学习方法</a:t>
            </a:r>
            <a:endParaRPr lang="en-US" altLang="zh-CN" sz="2400" b="1" dirty="0" smtClean="0">
              <a:latin typeface="楷体" pitchFamily="49" charset="-122"/>
              <a:ea typeface="楷体" pitchFamily="49" charset="-122"/>
            </a:endParaRPr>
          </a:p>
          <a:p>
            <a:pPr>
              <a:lnSpc>
                <a:spcPct val="150000"/>
              </a:lnSpc>
              <a:buNone/>
            </a:pPr>
            <a:r>
              <a:rPr lang="zh-CN" altLang="en-US" sz="2400" dirty="0" smtClean="0">
                <a:latin typeface="+mn-ea"/>
              </a:rPr>
              <a:t> </a:t>
            </a:r>
            <a:r>
              <a:rPr lang="zh-CN" altLang="en-US" sz="2400" dirty="0" smtClean="0">
                <a:latin typeface="+mn-ea"/>
                <a:sym typeface="Symbol"/>
              </a:rPr>
              <a:t> </a:t>
            </a:r>
            <a:r>
              <a:rPr lang="zh-CN" altLang="en-US" sz="2400" dirty="0" smtClean="0">
                <a:latin typeface="+mn-ea"/>
              </a:rPr>
              <a:t>根据样例数据的特点神经网络学习有监督学习和无监督学习之分。</a:t>
            </a:r>
            <a:endParaRPr lang="en-US" altLang="zh-CN" sz="2400" dirty="0" smtClean="0">
              <a:latin typeface="+mn-ea"/>
            </a:endParaRPr>
          </a:p>
          <a:p>
            <a:pPr>
              <a:lnSpc>
                <a:spcPct val="150000"/>
              </a:lnSpc>
              <a:buNone/>
            </a:pPr>
            <a:r>
              <a:rPr lang="zh-CN" altLang="en-US" sz="2400" dirty="0" smtClean="0">
                <a:latin typeface="+mn-ea"/>
              </a:rPr>
              <a:t> </a:t>
            </a:r>
            <a:r>
              <a:rPr lang="zh-CN" altLang="en-US" sz="2400" dirty="0" smtClean="0">
                <a:latin typeface="+mn-ea"/>
                <a:sym typeface="Symbol"/>
              </a:rPr>
              <a:t> </a:t>
            </a:r>
            <a:r>
              <a:rPr lang="zh-CN" altLang="en-US" sz="2400" dirty="0" smtClean="0">
                <a:latin typeface="+mn-ea"/>
              </a:rPr>
              <a:t>从神经网络内部状态变化的角度来分，神经网络学习可分为权值修正、拓扑变化、权值与拓扑修正三种。</a:t>
            </a:r>
            <a:endParaRPr lang="en-US" altLang="zh-CN" sz="2400" dirty="0" smtClean="0">
              <a:latin typeface="+mn-ea"/>
            </a:endParaRPr>
          </a:p>
          <a:p>
            <a:pPr>
              <a:lnSpc>
                <a:spcPct val="150000"/>
              </a:lnSpc>
              <a:buNone/>
            </a:pPr>
            <a:r>
              <a:rPr lang="zh-CN" altLang="en-US" sz="2400" dirty="0" smtClean="0">
                <a:latin typeface="+mn-ea"/>
              </a:rPr>
              <a:t> </a:t>
            </a:r>
            <a:r>
              <a:rPr lang="zh-CN" altLang="en-US" sz="2400" dirty="0" smtClean="0">
                <a:latin typeface="+mn-ea"/>
                <a:sym typeface="Symbol"/>
              </a:rPr>
              <a:t> </a:t>
            </a:r>
            <a:r>
              <a:rPr lang="zh-CN" altLang="en-US" sz="2400" dirty="0" smtClean="0">
                <a:latin typeface="+mn-ea"/>
              </a:rPr>
              <a:t>神经网络学习还可分为确定性学习与随机性学习。</a:t>
            </a:r>
            <a:endParaRPr lang="en-US" altLang="zh-CN" sz="2400" dirty="0" smtClean="0">
              <a:latin typeface="+mn-ea"/>
            </a:endParaRPr>
          </a:p>
          <a:p>
            <a:pPr>
              <a:lnSpc>
                <a:spcPct val="150000"/>
              </a:lnSpc>
              <a:buNone/>
            </a:pPr>
            <a:r>
              <a:rPr lang="zh-CN" altLang="en-US" sz="2400" dirty="0" smtClean="0">
                <a:latin typeface="+mn-ea"/>
              </a:rPr>
              <a:t> </a:t>
            </a:r>
            <a:r>
              <a:rPr lang="zh-CN" altLang="en-US" sz="2400" dirty="0" smtClean="0">
                <a:latin typeface="+mn-ea"/>
                <a:sym typeface="Symbol"/>
              </a:rPr>
              <a:t> </a:t>
            </a:r>
            <a:r>
              <a:rPr lang="zh-CN" altLang="en-US" sz="2400" dirty="0" smtClean="0">
                <a:latin typeface="+mn-ea"/>
              </a:rPr>
              <a:t>此外，神经网络学习还有竞争学习、</a:t>
            </a:r>
            <a:r>
              <a:rPr lang="en-US" sz="2400" dirty="0" smtClean="0">
                <a:latin typeface="+mn-ea"/>
              </a:rPr>
              <a:t>BP</a:t>
            </a:r>
            <a:r>
              <a:rPr lang="zh-CN" altLang="en-US" sz="2400" dirty="0" smtClean="0">
                <a:latin typeface="+mn-ea"/>
              </a:rPr>
              <a:t>学习、玻尔兹曼学习、迁移学习、深度学习等提法。</a:t>
            </a:r>
          </a:p>
          <a:p>
            <a:pPr>
              <a:buNone/>
            </a:pP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Effect transition="in" filter="blinds(horizontal)">
                                      <p:cBhvr>
                                        <p:cTn id="7" dur="500"/>
                                        <p:tgtEl>
                                          <p:spTgt spid="6">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blinds(horizontal)">
                                      <p:cBhvr>
                                        <p:cTn id="12" dur="500"/>
                                        <p:tgtEl>
                                          <p:spTgt spid="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6">
                                            <p:txEl>
                                              <p:pRg st="3" end="3"/>
                                            </p:txEl>
                                          </p:spTgt>
                                        </p:tgtEl>
                                        <p:attrNameLst>
                                          <p:attrName>style.visibility</p:attrName>
                                        </p:attrNameLst>
                                      </p:cBhvr>
                                      <p:to>
                                        <p:strVal val="visible"/>
                                      </p:to>
                                    </p:set>
                                    <p:animEffect transition="in" filter="blinds(horizontal)">
                                      <p:cBhvr>
                                        <p:cTn id="17" dur="500"/>
                                        <p:tgtEl>
                                          <p:spTgt spid="6">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6">
                                            <p:txEl>
                                              <p:pRg st="4" end="4"/>
                                            </p:txEl>
                                          </p:spTgt>
                                        </p:tgtEl>
                                        <p:attrNameLst>
                                          <p:attrName>style.visibility</p:attrName>
                                        </p:attrNameLst>
                                      </p:cBhvr>
                                      <p:to>
                                        <p:strVal val="visible"/>
                                      </p:to>
                                    </p:set>
                                    <p:animEffect transition="in" filter="blinds(horizontal)">
                                      <p:cBhvr>
                                        <p:cTn id="22" dur="5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 name="文本占位符 5"/>
          <p:cNvSpPr>
            <a:spLocks noGrp="1"/>
          </p:cNvSpPr>
          <p:nvPr>
            <p:ph type="body" sz="half" idx="1"/>
          </p:nvPr>
        </p:nvSpPr>
        <p:spPr>
          <a:xfrm>
            <a:off x="1203599" y="260181"/>
            <a:ext cx="7643866" cy="6072230"/>
          </a:xfrm>
        </p:spPr>
        <p:txBody>
          <a:bodyPr/>
          <a:lstStyle/>
          <a:p>
            <a:pPr>
              <a:lnSpc>
                <a:spcPct val="150000"/>
              </a:lnSpc>
              <a:buNone/>
            </a:pPr>
            <a:r>
              <a:rPr lang="en-US" sz="2800" dirty="0" smtClean="0">
                <a:solidFill>
                  <a:srgbClr val="0070C0"/>
                </a:solidFill>
              </a:rPr>
              <a:t> </a:t>
            </a:r>
            <a:r>
              <a:rPr lang="en-US" sz="2400" dirty="0" smtClean="0">
                <a:solidFill>
                  <a:srgbClr val="0070C0"/>
                </a:solidFill>
                <a:latin typeface="黑体" pitchFamily="49" charset="-122"/>
                <a:ea typeface="黑体" pitchFamily="49" charset="-122"/>
              </a:rPr>
              <a:t>11.2.3 </a:t>
            </a:r>
            <a:r>
              <a:rPr lang="zh-CN" altLang="en-US" sz="2400" dirty="0" smtClean="0">
                <a:solidFill>
                  <a:srgbClr val="0070C0"/>
                </a:solidFill>
                <a:latin typeface="黑体" pitchFamily="49" charset="-122"/>
                <a:ea typeface="黑体" pitchFamily="49" charset="-122"/>
              </a:rPr>
              <a:t>神经网络模型及其分类</a:t>
            </a:r>
          </a:p>
          <a:p>
            <a:pPr marL="514350" indent="-514350">
              <a:buNone/>
            </a:pPr>
            <a:r>
              <a:rPr lang="en-US" altLang="zh-CN" sz="2400" b="1" dirty="0" smtClean="0">
                <a:solidFill>
                  <a:srgbClr val="0070C0"/>
                </a:solidFill>
                <a:latin typeface="楷体" pitchFamily="49" charset="-122"/>
                <a:ea typeface="楷体" pitchFamily="49" charset="-122"/>
              </a:rPr>
              <a:t> </a:t>
            </a:r>
            <a:r>
              <a:rPr lang="en-US" altLang="zh-CN" sz="2300" b="1" dirty="0" smtClean="0">
                <a:latin typeface="楷体" pitchFamily="49" charset="-122"/>
                <a:ea typeface="楷体" pitchFamily="49" charset="-122"/>
              </a:rPr>
              <a:t>1.</a:t>
            </a:r>
            <a:r>
              <a:rPr lang="zh-CN" altLang="en-US" sz="2300" b="1" dirty="0" smtClean="0">
                <a:latin typeface="楷体" pitchFamily="49" charset="-122"/>
                <a:ea typeface="楷体" pitchFamily="49" charset="-122"/>
              </a:rPr>
              <a:t>按网络结构分类</a:t>
            </a:r>
            <a:endParaRPr lang="en-US" altLang="zh-CN" sz="2300" b="1" dirty="0" smtClean="0">
              <a:latin typeface="楷体" pitchFamily="49" charset="-122"/>
              <a:ea typeface="楷体" pitchFamily="49" charset="-122"/>
            </a:endParaRPr>
          </a:p>
          <a:p>
            <a:r>
              <a:rPr lang="zh-CN" altLang="en-US" sz="2300" dirty="0" smtClean="0"/>
              <a:t>前向（馈）网络</a:t>
            </a:r>
          </a:p>
          <a:p>
            <a:r>
              <a:rPr lang="zh-CN" altLang="en-US" sz="2300" dirty="0" smtClean="0"/>
              <a:t>反馈网络</a:t>
            </a:r>
          </a:p>
          <a:p>
            <a:pPr marL="514350" indent="-514350">
              <a:buNone/>
            </a:pPr>
            <a:r>
              <a:rPr lang="en-US" sz="2300" dirty="0" smtClean="0"/>
              <a:t>  2. </a:t>
            </a:r>
            <a:r>
              <a:rPr lang="zh-CN" altLang="en-US" sz="2300" b="1" dirty="0" smtClean="0">
                <a:latin typeface="楷体" pitchFamily="49" charset="-122"/>
                <a:ea typeface="楷体" pitchFamily="49" charset="-122"/>
              </a:rPr>
              <a:t>按学习方式分类</a:t>
            </a:r>
            <a:endParaRPr lang="en-US" altLang="zh-CN" sz="2300" b="1" dirty="0" smtClean="0">
              <a:latin typeface="楷体" pitchFamily="49" charset="-122"/>
              <a:ea typeface="楷体" pitchFamily="49" charset="-122"/>
            </a:endParaRPr>
          </a:p>
          <a:p>
            <a:r>
              <a:rPr lang="zh-CN" altLang="en-US" sz="2300" dirty="0" smtClean="0"/>
              <a:t>有监督（导师）学习网络</a:t>
            </a:r>
          </a:p>
          <a:p>
            <a:r>
              <a:rPr lang="zh-CN" altLang="en-US" sz="2300" dirty="0" smtClean="0"/>
              <a:t>无监督（导师）学习网络</a:t>
            </a:r>
          </a:p>
          <a:p>
            <a:pPr marL="514350" indent="-514350">
              <a:buNone/>
            </a:pPr>
            <a:r>
              <a:rPr lang="en-US" sz="2300" dirty="0" smtClean="0"/>
              <a:t>  3. </a:t>
            </a:r>
            <a:r>
              <a:rPr lang="zh-CN" altLang="en-US" sz="2300" b="1" dirty="0" smtClean="0">
                <a:latin typeface="楷体" pitchFamily="49" charset="-122"/>
                <a:ea typeface="楷体" pitchFamily="49" charset="-122"/>
              </a:rPr>
              <a:t>按网络的状态分类</a:t>
            </a:r>
            <a:endParaRPr lang="zh-CN" altLang="en-US" sz="2300" dirty="0" smtClean="0">
              <a:latin typeface="楷体" pitchFamily="49" charset="-122"/>
              <a:ea typeface="楷体" pitchFamily="49" charset="-122"/>
            </a:endParaRPr>
          </a:p>
          <a:p>
            <a:r>
              <a:rPr lang="zh-CN" altLang="en-US" sz="2300" dirty="0" smtClean="0"/>
              <a:t>连续型网络</a:t>
            </a:r>
          </a:p>
          <a:p>
            <a:r>
              <a:rPr lang="zh-CN" altLang="en-US" sz="2300" dirty="0" smtClean="0"/>
              <a:t>离散型网络</a:t>
            </a:r>
          </a:p>
          <a:p>
            <a:pPr marL="514350" indent="-514350">
              <a:buNone/>
            </a:pPr>
            <a:r>
              <a:rPr lang="en-US" sz="2300" dirty="0" smtClean="0"/>
              <a:t>  4. </a:t>
            </a:r>
            <a:r>
              <a:rPr lang="zh-CN" altLang="en-US" sz="2300" b="1" dirty="0" smtClean="0">
                <a:latin typeface="楷体" pitchFamily="49" charset="-122"/>
                <a:ea typeface="楷体" pitchFamily="49" charset="-122"/>
              </a:rPr>
              <a:t>按网络的活动方式分类</a:t>
            </a:r>
            <a:endParaRPr lang="en-US" altLang="zh-CN" sz="2300" b="1" dirty="0" smtClean="0">
              <a:latin typeface="楷体" pitchFamily="49" charset="-122"/>
              <a:ea typeface="楷体" pitchFamily="49" charset="-122"/>
            </a:endParaRPr>
          </a:p>
          <a:p>
            <a:r>
              <a:rPr lang="zh-CN" altLang="en-US" sz="2300" dirty="0" smtClean="0"/>
              <a:t>确定性网络</a:t>
            </a:r>
          </a:p>
          <a:p>
            <a:r>
              <a:rPr lang="zh-CN" altLang="en-US" sz="2300" dirty="0" smtClean="0"/>
              <a:t>随机性网络</a:t>
            </a:r>
          </a:p>
          <a:p>
            <a:pPr marL="514350" indent="-514350">
              <a:buNone/>
            </a:pPr>
            <a:endParaRPr lang="zh-CN" altLang="en-US"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Effect transition="in" filter="blinds(horizontal)">
                                      <p:cBhvr>
                                        <p:cTn id="7" dur="500"/>
                                        <p:tgtEl>
                                          <p:spTgt spid="6">
                                            <p:txEl>
                                              <p:pRg st="1" end="1"/>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6">
                                            <p:txEl>
                                              <p:pRg st="2" end="2"/>
                                            </p:txEl>
                                          </p:spTgt>
                                        </p:tgtEl>
                                        <p:attrNameLst>
                                          <p:attrName>style.visibility</p:attrName>
                                        </p:attrNameLst>
                                      </p:cBhvr>
                                      <p:to>
                                        <p:strVal val="visible"/>
                                      </p:to>
                                    </p:set>
                                    <p:animEffect transition="in" filter="blinds(horizontal)">
                                      <p:cBhvr>
                                        <p:cTn id="10" dur="500"/>
                                        <p:tgtEl>
                                          <p:spTgt spid="6">
                                            <p:txEl>
                                              <p:pRg st="2" end="2"/>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animEffect transition="in" filter="blinds(horizontal)">
                                      <p:cBhvr>
                                        <p:cTn id="13" dur="500"/>
                                        <p:tgtEl>
                                          <p:spTgt spid="6">
                                            <p:txEl>
                                              <p:pRg st="3" end="3"/>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nodeType="clickEffect">
                                  <p:stCondLst>
                                    <p:cond delay="0"/>
                                  </p:stCondLst>
                                  <p:childTnLst>
                                    <p:set>
                                      <p:cBhvr>
                                        <p:cTn id="17" dur="1" fill="hold">
                                          <p:stCondLst>
                                            <p:cond delay="0"/>
                                          </p:stCondLst>
                                        </p:cTn>
                                        <p:tgtEl>
                                          <p:spTgt spid="6">
                                            <p:txEl>
                                              <p:pRg st="4" end="4"/>
                                            </p:txEl>
                                          </p:spTgt>
                                        </p:tgtEl>
                                        <p:attrNameLst>
                                          <p:attrName>style.visibility</p:attrName>
                                        </p:attrNameLst>
                                      </p:cBhvr>
                                      <p:to>
                                        <p:strVal val="visible"/>
                                      </p:to>
                                    </p:set>
                                    <p:animEffect transition="in" filter="blinds(horizontal)">
                                      <p:cBhvr>
                                        <p:cTn id="18" dur="500"/>
                                        <p:tgtEl>
                                          <p:spTgt spid="6">
                                            <p:txEl>
                                              <p:pRg st="4" end="4"/>
                                            </p:txEl>
                                          </p:spTgt>
                                        </p:tgtEl>
                                      </p:cBhvr>
                                    </p:animEffect>
                                  </p:childTnLst>
                                </p:cTn>
                              </p:par>
                              <p:par>
                                <p:cTn id="19" presetID="3" presetClass="entr" presetSubtype="10" fill="hold" nodeType="withEffect">
                                  <p:stCondLst>
                                    <p:cond delay="0"/>
                                  </p:stCondLst>
                                  <p:childTnLst>
                                    <p:set>
                                      <p:cBhvr>
                                        <p:cTn id="20" dur="1" fill="hold">
                                          <p:stCondLst>
                                            <p:cond delay="0"/>
                                          </p:stCondLst>
                                        </p:cTn>
                                        <p:tgtEl>
                                          <p:spTgt spid="6">
                                            <p:txEl>
                                              <p:pRg st="5" end="5"/>
                                            </p:txEl>
                                          </p:spTgt>
                                        </p:tgtEl>
                                        <p:attrNameLst>
                                          <p:attrName>style.visibility</p:attrName>
                                        </p:attrNameLst>
                                      </p:cBhvr>
                                      <p:to>
                                        <p:strVal val="visible"/>
                                      </p:to>
                                    </p:set>
                                    <p:animEffect transition="in" filter="blinds(horizontal)">
                                      <p:cBhvr>
                                        <p:cTn id="21" dur="500"/>
                                        <p:tgtEl>
                                          <p:spTgt spid="6">
                                            <p:txEl>
                                              <p:pRg st="5" end="5"/>
                                            </p:txEl>
                                          </p:spTgt>
                                        </p:tgtEl>
                                      </p:cBhvr>
                                    </p:animEffect>
                                  </p:childTnLst>
                                </p:cTn>
                              </p:par>
                              <p:par>
                                <p:cTn id="22" presetID="3" presetClass="entr" presetSubtype="10" fill="hold" nodeType="withEffect">
                                  <p:stCondLst>
                                    <p:cond delay="0"/>
                                  </p:stCondLst>
                                  <p:childTnLst>
                                    <p:set>
                                      <p:cBhvr>
                                        <p:cTn id="23" dur="1" fill="hold">
                                          <p:stCondLst>
                                            <p:cond delay="0"/>
                                          </p:stCondLst>
                                        </p:cTn>
                                        <p:tgtEl>
                                          <p:spTgt spid="6">
                                            <p:txEl>
                                              <p:pRg st="6" end="6"/>
                                            </p:txEl>
                                          </p:spTgt>
                                        </p:tgtEl>
                                        <p:attrNameLst>
                                          <p:attrName>style.visibility</p:attrName>
                                        </p:attrNameLst>
                                      </p:cBhvr>
                                      <p:to>
                                        <p:strVal val="visible"/>
                                      </p:to>
                                    </p:set>
                                    <p:animEffect transition="in" filter="blinds(horizontal)">
                                      <p:cBhvr>
                                        <p:cTn id="24" dur="500"/>
                                        <p:tgtEl>
                                          <p:spTgt spid="6">
                                            <p:txEl>
                                              <p:pRg st="6" end="6"/>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nodeType="clickEffect">
                                  <p:stCondLst>
                                    <p:cond delay="0"/>
                                  </p:stCondLst>
                                  <p:childTnLst>
                                    <p:set>
                                      <p:cBhvr>
                                        <p:cTn id="28" dur="1" fill="hold">
                                          <p:stCondLst>
                                            <p:cond delay="0"/>
                                          </p:stCondLst>
                                        </p:cTn>
                                        <p:tgtEl>
                                          <p:spTgt spid="6">
                                            <p:txEl>
                                              <p:pRg st="7" end="7"/>
                                            </p:txEl>
                                          </p:spTgt>
                                        </p:tgtEl>
                                        <p:attrNameLst>
                                          <p:attrName>style.visibility</p:attrName>
                                        </p:attrNameLst>
                                      </p:cBhvr>
                                      <p:to>
                                        <p:strVal val="visible"/>
                                      </p:to>
                                    </p:set>
                                    <p:animEffect transition="in" filter="blinds(horizontal)">
                                      <p:cBhvr>
                                        <p:cTn id="29" dur="500"/>
                                        <p:tgtEl>
                                          <p:spTgt spid="6">
                                            <p:txEl>
                                              <p:pRg st="7" end="7"/>
                                            </p:txEl>
                                          </p:spTgt>
                                        </p:tgtEl>
                                      </p:cBhvr>
                                    </p:animEffect>
                                  </p:childTnLst>
                                </p:cTn>
                              </p:par>
                              <p:par>
                                <p:cTn id="30" presetID="3" presetClass="entr" presetSubtype="10" fill="hold" nodeType="withEffect">
                                  <p:stCondLst>
                                    <p:cond delay="0"/>
                                  </p:stCondLst>
                                  <p:childTnLst>
                                    <p:set>
                                      <p:cBhvr>
                                        <p:cTn id="31" dur="1" fill="hold">
                                          <p:stCondLst>
                                            <p:cond delay="0"/>
                                          </p:stCondLst>
                                        </p:cTn>
                                        <p:tgtEl>
                                          <p:spTgt spid="6">
                                            <p:txEl>
                                              <p:pRg st="8" end="8"/>
                                            </p:txEl>
                                          </p:spTgt>
                                        </p:tgtEl>
                                        <p:attrNameLst>
                                          <p:attrName>style.visibility</p:attrName>
                                        </p:attrNameLst>
                                      </p:cBhvr>
                                      <p:to>
                                        <p:strVal val="visible"/>
                                      </p:to>
                                    </p:set>
                                    <p:animEffect transition="in" filter="blinds(horizontal)">
                                      <p:cBhvr>
                                        <p:cTn id="32" dur="500"/>
                                        <p:tgtEl>
                                          <p:spTgt spid="6">
                                            <p:txEl>
                                              <p:pRg st="8" end="8"/>
                                            </p:txEl>
                                          </p:spTgt>
                                        </p:tgtEl>
                                      </p:cBhvr>
                                    </p:animEffect>
                                  </p:childTnLst>
                                </p:cTn>
                              </p:par>
                              <p:par>
                                <p:cTn id="33" presetID="3" presetClass="entr" presetSubtype="10" fill="hold" nodeType="withEffect">
                                  <p:stCondLst>
                                    <p:cond delay="0"/>
                                  </p:stCondLst>
                                  <p:childTnLst>
                                    <p:set>
                                      <p:cBhvr>
                                        <p:cTn id="34" dur="1" fill="hold">
                                          <p:stCondLst>
                                            <p:cond delay="0"/>
                                          </p:stCondLst>
                                        </p:cTn>
                                        <p:tgtEl>
                                          <p:spTgt spid="6">
                                            <p:txEl>
                                              <p:pRg st="9" end="9"/>
                                            </p:txEl>
                                          </p:spTgt>
                                        </p:tgtEl>
                                        <p:attrNameLst>
                                          <p:attrName>style.visibility</p:attrName>
                                        </p:attrNameLst>
                                      </p:cBhvr>
                                      <p:to>
                                        <p:strVal val="visible"/>
                                      </p:to>
                                    </p:set>
                                    <p:animEffect transition="in" filter="blinds(horizontal)">
                                      <p:cBhvr>
                                        <p:cTn id="35" dur="500"/>
                                        <p:tgtEl>
                                          <p:spTgt spid="6">
                                            <p:txEl>
                                              <p:pRg st="9" end="9"/>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3" presetClass="entr" presetSubtype="10" fill="hold" nodeType="clickEffect">
                                  <p:stCondLst>
                                    <p:cond delay="0"/>
                                  </p:stCondLst>
                                  <p:childTnLst>
                                    <p:set>
                                      <p:cBhvr>
                                        <p:cTn id="39" dur="1" fill="hold">
                                          <p:stCondLst>
                                            <p:cond delay="0"/>
                                          </p:stCondLst>
                                        </p:cTn>
                                        <p:tgtEl>
                                          <p:spTgt spid="6">
                                            <p:txEl>
                                              <p:pRg st="10" end="10"/>
                                            </p:txEl>
                                          </p:spTgt>
                                        </p:tgtEl>
                                        <p:attrNameLst>
                                          <p:attrName>style.visibility</p:attrName>
                                        </p:attrNameLst>
                                      </p:cBhvr>
                                      <p:to>
                                        <p:strVal val="visible"/>
                                      </p:to>
                                    </p:set>
                                    <p:animEffect transition="in" filter="blinds(horizontal)">
                                      <p:cBhvr>
                                        <p:cTn id="40" dur="500"/>
                                        <p:tgtEl>
                                          <p:spTgt spid="6">
                                            <p:txEl>
                                              <p:pRg st="10" end="10"/>
                                            </p:txEl>
                                          </p:spTgt>
                                        </p:tgtEl>
                                      </p:cBhvr>
                                    </p:animEffect>
                                  </p:childTnLst>
                                </p:cTn>
                              </p:par>
                              <p:par>
                                <p:cTn id="41" presetID="3" presetClass="entr" presetSubtype="10" fill="hold" nodeType="withEffect">
                                  <p:stCondLst>
                                    <p:cond delay="0"/>
                                  </p:stCondLst>
                                  <p:childTnLst>
                                    <p:set>
                                      <p:cBhvr>
                                        <p:cTn id="42" dur="1" fill="hold">
                                          <p:stCondLst>
                                            <p:cond delay="0"/>
                                          </p:stCondLst>
                                        </p:cTn>
                                        <p:tgtEl>
                                          <p:spTgt spid="6">
                                            <p:txEl>
                                              <p:pRg st="11" end="11"/>
                                            </p:txEl>
                                          </p:spTgt>
                                        </p:tgtEl>
                                        <p:attrNameLst>
                                          <p:attrName>style.visibility</p:attrName>
                                        </p:attrNameLst>
                                      </p:cBhvr>
                                      <p:to>
                                        <p:strVal val="visible"/>
                                      </p:to>
                                    </p:set>
                                    <p:animEffect transition="in" filter="blinds(horizontal)">
                                      <p:cBhvr>
                                        <p:cTn id="43" dur="500"/>
                                        <p:tgtEl>
                                          <p:spTgt spid="6">
                                            <p:txEl>
                                              <p:pRg st="11" end="11"/>
                                            </p:txEl>
                                          </p:spTgt>
                                        </p:tgtEl>
                                      </p:cBhvr>
                                    </p:animEffect>
                                  </p:childTnLst>
                                </p:cTn>
                              </p:par>
                              <p:par>
                                <p:cTn id="44" presetID="3" presetClass="entr" presetSubtype="10" fill="hold" nodeType="withEffect">
                                  <p:stCondLst>
                                    <p:cond delay="0"/>
                                  </p:stCondLst>
                                  <p:childTnLst>
                                    <p:set>
                                      <p:cBhvr>
                                        <p:cTn id="45" dur="1" fill="hold">
                                          <p:stCondLst>
                                            <p:cond delay="0"/>
                                          </p:stCondLst>
                                        </p:cTn>
                                        <p:tgtEl>
                                          <p:spTgt spid="6">
                                            <p:txEl>
                                              <p:pRg st="12" end="12"/>
                                            </p:txEl>
                                          </p:spTgt>
                                        </p:tgtEl>
                                        <p:attrNameLst>
                                          <p:attrName>style.visibility</p:attrName>
                                        </p:attrNameLst>
                                      </p:cBhvr>
                                      <p:to>
                                        <p:strVal val="visible"/>
                                      </p:to>
                                    </p:set>
                                    <p:animEffect transition="in" filter="blinds(horizontal)">
                                      <p:cBhvr>
                                        <p:cTn id="46" dur="500"/>
                                        <p:tgtEl>
                                          <p:spTgt spid="6">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92161" name="Picture 1"/>
          <p:cNvPicPr>
            <a:picLocks noChangeAspect="1" noChangeArrowheads="1"/>
          </p:cNvPicPr>
          <p:nvPr/>
        </p:nvPicPr>
        <p:blipFill>
          <a:blip r:embed="rId2"/>
          <a:srcRect/>
          <a:stretch>
            <a:fillRect/>
          </a:stretch>
        </p:blipFill>
        <p:spPr bwMode="auto">
          <a:xfrm>
            <a:off x="428596" y="285728"/>
            <a:ext cx="8358246" cy="6286544"/>
          </a:xfrm>
          <a:prstGeom prst="rect">
            <a:avLst/>
          </a:prstGeom>
          <a:noFill/>
          <a:ln w="9525">
            <a:noFill/>
            <a:miter lim="800000"/>
            <a:headEnd/>
            <a:tailEnd/>
          </a:ln>
          <a:effectLst/>
        </p:spPr>
      </p:pic>
      <p:sp>
        <p:nvSpPr>
          <p:cNvPr id="3" name="动作按钮: 后退或前一项 2">
            <a:hlinkClick r:id="" action="ppaction://hlinkshowjump?jump=firstslide" highlightClick="1"/>
          </p:cNvPr>
          <p:cNvSpPr/>
          <p:nvPr/>
        </p:nvSpPr>
        <p:spPr>
          <a:xfrm>
            <a:off x="7897550" y="6429396"/>
            <a:ext cx="720000" cy="144000"/>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71009" name="Rectangle 1"/>
          <p:cNvSpPr>
            <a:spLocks noChangeArrowheads="1"/>
          </p:cNvSpPr>
          <p:nvPr/>
        </p:nvSpPr>
        <p:spPr bwMode="auto">
          <a:xfrm>
            <a:off x="642910" y="642918"/>
            <a:ext cx="4134465" cy="52322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800" b="0" i="0" u="none" strike="noStrike" cap="none" normalizeH="0" baseline="0" dirty="0" smtClean="0">
                <a:ln>
                  <a:noFill/>
                </a:ln>
                <a:solidFill>
                  <a:srgbClr val="FF0000"/>
                </a:solidFill>
                <a:effectLst/>
                <a:latin typeface="Times New Roman" pitchFamily="18" charset="0"/>
                <a:ea typeface="黑体" pitchFamily="49" charset="-122"/>
                <a:cs typeface="Times New Roman" pitchFamily="18" charset="0"/>
              </a:rPr>
              <a:t>11.3 </a:t>
            </a:r>
            <a:r>
              <a:rPr kumimoji="0" lang="zh-CN" altLang="en-US" sz="2800" b="0" i="0" u="none" strike="noStrike" cap="none" normalizeH="0" baseline="0" dirty="0" smtClean="0">
                <a:ln>
                  <a:noFill/>
                </a:ln>
                <a:solidFill>
                  <a:srgbClr val="FF0000"/>
                </a:solidFill>
                <a:effectLst/>
                <a:latin typeface="黑体" pitchFamily="49" charset="-122"/>
                <a:ea typeface="黑体" pitchFamily="49" charset="-122"/>
                <a:cs typeface="Times New Roman" pitchFamily="18" charset="0"/>
              </a:rPr>
              <a:t>感知器及其学习举例</a:t>
            </a:r>
            <a:endParaRPr kumimoji="0" lang="zh-CN" altLang="en-US" sz="2800" b="0" i="0" u="none" strike="noStrike" cap="none" normalizeH="0" baseline="0" dirty="0" smtClean="0">
              <a:ln>
                <a:noFill/>
              </a:ln>
              <a:solidFill>
                <a:srgbClr val="FF0000"/>
              </a:solidFill>
              <a:effectLst/>
              <a:cs typeface="宋体" pitchFamily="2" charset="-122"/>
            </a:endParaRPr>
          </a:p>
        </p:txBody>
      </p:sp>
      <p:pic>
        <p:nvPicPr>
          <p:cNvPr id="91137" name="Picture 1"/>
          <p:cNvPicPr>
            <a:picLocks noChangeAspect="1" noChangeArrowheads="1"/>
          </p:cNvPicPr>
          <p:nvPr/>
        </p:nvPicPr>
        <p:blipFill>
          <a:blip r:embed="rId2"/>
          <a:srcRect/>
          <a:stretch>
            <a:fillRect/>
          </a:stretch>
        </p:blipFill>
        <p:spPr bwMode="auto">
          <a:xfrm>
            <a:off x="4643438" y="1714488"/>
            <a:ext cx="3929090" cy="3643338"/>
          </a:xfrm>
          <a:prstGeom prst="rect">
            <a:avLst/>
          </a:prstGeom>
          <a:noFill/>
          <a:ln w="9525">
            <a:noFill/>
            <a:miter lim="800000"/>
            <a:headEnd/>
            <a:tailEnd/>
          </a:ln>
          <a:effectLst/>
        </p:spPr>
      </p:pic>
      <p:sp>
        <p:nvSpPr>
          <p:cNvPr id="5" name="矩形 4"/>
          <p:cNvSpPr/>
          <p:nvPr/>
        </p:nvSpPr>
        <p:spPr>
          <a:xfrm>
            <a:off x="714348" y="1375479"/>
            <a:ext cx="3786214" cy="4524315"/>
          </a:xfrm>
          <a:prstGeom prst="rect">
            <a:avLst/>
          </a:prstGeom>
        </p:spPr>
        <p:txBody>
          <a:bodyPr wrap="square">
            <a:spAutoFit/>
          </a:bodyPr>
          <a:lstStyle/>
          <a:p>
            <a:pPr>
              <a:lnSpc>
                <a:spcPct val="150000"/>
              </a:lnSpc>
            </a:pPr>
            <a:r>
              <a:rPr lang="zh-CN" altLang="en-US" sz="2400" dirty="0" smtClean="0">
                <a:solidFill>
                  <a:srgbClr val="0070C0"/>
                </a:solidFill>
                <a:latin typeface="Times New Roman" pitchFamily="18" charset="0"/>
                <a:cs typeface="Times New Roman" pitchFamily="18" charset="0"/>
              </a:rPr>
              <a:t>感知器（</a:t>
            </a:r>
            <a:r>
              <a:rPr lang="en-US" sz="2400" dirty="0" err="1" smtClean="0">
                <a:solidFill>
                  <a:srgbClr val="0070C0"/>
                </a:solidFill>
                <a:latin typeface="Times New Roman" pitchFamily="18" charset="0"/>
                <a:cs typeface="Times New Roman" pitchFamily="18" charset="0"/>
              </a:rPr>
              <a:t>perceptron</a:t>
            </a:r>
            <a:r>
              <a:rPr lang="zh-CN" altLang="en-US" sz="2400" dirty="0" smtClean="0">
                <a:solidFill>
                  <a:srgbClr val="0070C0"/>
                </a:solidFill>
                <a:latin typeface="Times New Roman" pitchFamily="18" charset="0"/>
                <a:cs typeface="Times New Roman" pitchFamily="18" charset="0"/>
              </a:rPr>
              <a:t>）最初是指仅有一个神经元的最简单的神经网络，由</a:t>
            </a:r>
            <a:r>
              <a:rPr lang="en-US" sz="2400" dirty="0" smtClean="0">
                <a:solidFill>
                  <a:srgbClr val="0070C0"/>
                </a:solidFill>
                <a:latin typeface="Times New Roman" pitchFamily="18" charset="0"/>
                <a:cs typeface="Times New Roman" pitchFamily="18" charset="0"/>
              </a:rPr>
              <a:t>Frank Rosenblatt</a:t>
            </a:r>
            <a:r>
              <a:rPr lang="zh-CN" altLang="en-US" sz="2400" dirty="0" smtClean="0">
                <a:solidFill>
                  <a:srgbClr val="0070C0"/>
                </a:solidFill>
                <a:latin typeface="Times New Roman" pitchFamily="18" charset="0"/>
                <a:cs typeface="Times New Roman" pitchFamily="18" charset="0"/>
              </a:rPr>
              <a:t>于</a:t>
            </a:r>
            <a:r>
              <a:rPr lang="en-US" sz="2400" dirty="0" smtClean="0">
                <a:solidFill>
                  <a:srgbClr val="0070C0"/>
                </a:solidFill>
                <a:latin typeface="Times New Roman" pitchFamily="18" charset="0"/>
                <a:cs typeface="Times New Roman" pitchFamily="18" charset="0"/>
              </a:rPr>
              <a:t>1957</a:t>
            </a:r>
            <a:r>
              <a:rPr lang="zh-CN" altLang="en-US" sz="2400" dirty="0" smtClean="0">
                <a:solidFill>
                  <a:srgbClr val="0070C0"/>
                </a:solidFill>
                <a:latin typeface="Times New Roman" pitchFamily="18" charset="0"/>
                <a:cs typeface="Times New Roman" pitchFamily="18" charset="0"/>
              </a:rPr>
              <a:t>年提出。这种感知器与</a:t>
            </a:r>
            <a:r>
              <a:rPr lang="en-US" sz="2400" dirty="0" smtClean="0">
                <a:solidFill>
                  <a:srgbClr val="0070C0"/>
                </a:solidFill>
                <a:latin typeface="Times New Roman" pitchFamily="18" charset="0"/>
                <a:cs typeface="Times New Roman" pitchFamily="18" charset="0"/>
              </a:rPr>
              <a:t>MP</a:t>
            </a:r>
            <a:r>
              <a:rPr lang="zh-CN" altLang="en-US" sz="2400" dirty="0" smtClean="0">
                <a:solidFill>
                  <a:srgbClr val="0070C0"/>
                </a:solidFill>
                <a:latin typeface="Times New Roman" pitchFamily="18" charset="0"/>
                <a:cs typeface="Times New Roman" pitchFamily="18" charset="0"/>
              </a:rPr>
              <a:t>模型并无本质区别，只是它已经有了学习算法。一般将感知器图示为如图</a:t>
            </a:r>
            <a:r>
              <a:rPr lang="en-US" sz="2400" dirty="0" smtClean="0">
                <a:solidFill>
                  <a:srgbClr val="0070C0"/>
                </a:solidFill>
                <a:latin typeface="Times New Roman" pitchFamily="18" charset="0"/>
                <a:cs typeface="Times New Roman" pitchFamily="18" charset="0"/>
              </a:rPr>
              <a:t>11-5</a:t>
            </a:r>
            <a:r>
              <a:rPr lang="zh-CN" altLang="en-US" sz="2400" dirty="0" smtClean="0">
                <a:solidFill>
                  <a:srgbClr val="0070C0"/>
                </a:solidFill>
                <a:latin typeface="Times New Roman" pitchFamily="18" charset="0"/>
                <a:cs typeface="Times New Roman" pitchFamily="18" charset="0"/>
              </a:rPr>
              <a:t>的形式。</a:t>
            </a:r>
            <a:endParaRPr lang="zh-CN" altLang="en-US" sz="2400" dirty="0">
              <a:solidFill>
                <a:srgbClr val="0070C0"/>
              </a:solidFill>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91138" name="Picture 2"/>
          <p:cNvPicPr>
            <a:picLocks noChangeAspect="1" noChangeArrowheads="1"/>
          </p:cNvPicPr>
          <p:nvPr/>
        </p:nvPicPr>
        <p:blipFill>
          <a:blip r:embed="rId2"/>
          <a:srcRect/>
          <a:stretch>
            <a:fillRect/>
          </a:stretch>
        </p:blipFill>
        <p:spPr bwMode="auto">
          <a:xfrm>
            <a:off x="714348" y="1741321"/>
            <a:ext cx="7858180" cy="3786214"/>
          </a:xfrm>
          <a:prstGeom prst="rect">
            <a:avLst/>
          </a:prstGeom>
          <a:noFill/>
          <a:ln w="9525">
            <a:noFill/>
            <a:miter lim="800000"/>
            <a:headEnd/>
            <a:tailEnd/>
          </a:ln>
          <a:effectLst/>
        </p:spPr>
      </p:pic>
      <p:sp>
        <p:nvSpPr>
          <p:cNvPr id="97281" name="Rectangle 1"/>
          <p:cNvSpPr>
            <a:spLocks noChangeArrowheads="1"/>
          </p:cNvSpPr>
          <p:nvPr/>
        </p:nvSpPr>
        <p:spPr bwMode="auto">
          <a:xfrm>
            <a:off x="642910" y="580132"/>
            <a:ext cx="7848000"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266700" algn="l" defTabSz="914400" rtl="0" eaLnBrk="1" fontAlgn="base" latinLnBrk="0" hangingPunct="1">
              <a:lnSpc>
                <a:spcPct val="150000"/>
              </a:lnSpc>
              <a:spcBef>
                <a:spcPct val="0"/>
              </a:spcBef>
              <a:spcAft>
                <a:spcPct val="0"/>
              </a:spcAft>
              <a:buClrTx/>
              <a:buSzTx/>
              <a:buFontTx/>
              <a:buNone/>
              <a:tabLst/>
            </a:pPr>
            <a:r>
              <a:rPr kumimoji="0" lang="en-US" altLang="zh-CN" sz="2400" b="0" i="0" u="none" strike="noStrike" cap="none" normalizeH="0" baseline="0" dirty="0" smtClean="0">
                <a:ln>
                  <a:noFill/>
                </a:ln>
                <a:solidFill>
                  <a:srgbClr val="0070C0"/>
                </a:solidFill>
                <a:effectLst/>
                <a:latin typeface="Arial" pitchFamily="34" charset="0"/>
                <a:ea typeface="宋体" pitchFamily="2" charset="-122"/>
                <a:cs typeface="宋体" pitchFamily="2" charset="-122"/>
              </a:rPr>
              <a:t>    </a:t>
            </a:r>
            <a:r>
              <a:rPr kumimoji="0" lang="zh-CN" sz="2400" b="0" i="0" u="none" strike="noStrike" cap="none" normalizeH="0" baseline="0" dirty="0" smtClean="0">
                <a:ln>
                  <a:noFill/>
                </a:ln>
                <a:solidFill>
                  <a:srgbClr val="0070C0"/>
                </a:solidFill>
                <a:effectLst/>
                <a:latin typeface="Arial" pitchFamily="34" charset="0"/>
                <a:ea typeface="宋体" pitchFamily="2" charset="-122"/>
                <a:cs typeface="宋体" pitchFamily="2" charset="-122"/>
              </a:rPr>
              <a:t>感知器的激活函数通常取阶跃函数或符号函数（也可以取其它函数）。感知器的输出</a:t>
            </a:r>
            <a:r>
              <a:rPr kumimoji="0" lang="en-US" altLang="zh-CN" sz="2400" b="0" i="1" u="none" strike="noStrike" cap="none" normalizeH="0" baseline="0" dirty="0" smtClean="0">
                <a:ln>
                  <a:noFill/>
                </a:ln>
                <a:solidFill>
                  <a:srgbClr val="0070C0"/>
                </a:solidFill>
                <a:effectLst/>
                <a:latin typeface="Times New Roman" pitchFamily="18" charset="0"/>
                <a:ea typeface="宋体" pitchFamily="2" charset="-122"/>
                <a:cs typeface="Times New Roman" pitchFamily="18" charset="0"/>
              </a:rPr>
              <a:t>y</a:t>
            </a:r>
            <a:r>
              <a:rPr kumimoji="0" lang="zh-CN" altLang="en-US" sz="2400" b="0" i="0" u="none" strike="noStrike" cap="none" normalizeH="0" baseline="0" dirty="0" smtClean="0">
                <a:ln>
                  <a:noFill/>
                </a:ln>
                <a:solidFill>
                  <a:srgbClr val="0070C0"/>
                </a:solidFill>
                <a:effectLst/>
                <a:latin typeface="Arial" pitchFamily="34" charset="0"/>
                <a:ea typeface="宋体" pitchFamily="2" charset="-122"/>
                <a:cs typeface="宋体" pitchFamily="2" charset="-122"/>
              </a:rPr>
              <a:t>与输入</a:t>
            </a:r>
            <a:r>
              <a:rPr kumimoji="0" lang="en-US" altLang="zh-CN" sz="2400" b="1" i="1" u="none" strike="noStrike" cap="none" normalizeH="0" baseline="0" dirty="0" smtClean="0">
                <a:ln>
                  <a:noFill/>
                </a:ln>
                <a:solidFill>
                  <a:srgbClr val="0070C0"/>
                </a:solidFill>
                <a:effectLst/>
                <a:latin typeface="Times New Roman" pitchFamily="18" charset="0"/>
                <a:ea typeface="宋体" pitchFamily="2" charset="-122"/>
                <a:cs typeface="Times New Roman" pitchFamily="18" charset="0"/>
              </a:rPr>
              <a:t>x</a:t>
            </a:r>
            <a:r>
              <a:rPr kumimoji="0" lang="zh-CN" altLang="en-US" sz="2400" b="0" i="0" u="none" strike="noStrike" cap="none" normalizeH="0" baseline="0" dirty="0" smtClean="0">
                <a:ln>
                  <a:noFill/>
                </a:ln>
                <a:solidFill>
                  <a:srgbClr val="0070C0"/>
                </a:solidFill>
                <a:effectLst/>
                <a:latin typeface="Arial" pitchFamily="34" charset="0"/>
                <a:ea typeface="宋体" pitchFamily="2" charset="-122"/>
                <a:cs typeface="宋体" pitchFamily="2" charset="-122"/>
              </a:rPr>
              <a:t>之间的关系为</a:t>
            </a: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67937" name="Rectangle 1"/>
          <p:cNvSpPr>
            <a:spLocks noChangeArrowheads="1"/>
          </p:cNvSpPr>
          <p:nvPr/>
        </p:nvSpPr>
        <p:spPr bwMode="auto">
          <a:xfrm>
            <a:off x="297412" y="571480"/>
            <a:ext cx="8715436" cy="5632311"/>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266700" algn="l"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dirty="0" smtClean="0">
                <a:ln>
                  <a:noFill/>
                </a:ln>
                <a:solidFill>
                  <a:srgbClr val="0070C0"/>
                </a:solidFill>
                <a:effectLst/>
                <a:latin typeface="黑体" pitchFamily="49" charset="-122"/>
                <a:ea typeface="黑体" pitchFamily="49" charset="-122"/>
                <a:cs typeface="宋体" pitchFamily="2" charset="-122"/>
              </a:rPr>
              <a:t>  </a:t>
            </a:r>
            <a:r>
              <a:rPr kumimoji="0" lang="zh-CN" sz="2400" b="0" i="0" u="none" strike="noStrike" cap="none" normalizeH="0" baseline="0" dirty="0" smtClean="0">
                <a:ln>
                  <a:noFill/>
                </a:ln>
                <a:solidFill>
                  <a:srgbClr val="0070C0"/>
                </a:solidFill>
                <a:effectLst/>
                <a:latin typeface="黑体" pitchFamily="49" charset="-122"/>
                <a:ea typeface="黑体" pitchFamily="49" charset="-122"/>
                <a:cs typeface="宋体" pitchFamily="2" charset="-122"/>
              </a:rPr>
              <a:t>感知器学习算法</a:t>
            </a:r>
            <a:endParaRPr lang="en-US" altLang="zh-CN" sz="2400" dirty="0" smtClean="0">
              <a:solidFill>
                <a:srgbClr val="0070C0"/>
              </a:solidFill>
              <a:cs typeface="宋体" pitchFamily="2" charset="-122"/>
            </a:endParaRPr>
          </a:p>
          <a:p>
            <a:pPr marL="0" marR="0" lvl="0" indent="266700" algn="l"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dirty="0" smtClean="0">
                <a:ln>
                  <a:noFill/>
                </a:ln>
                <a:solidFill>
                  <a:srgbClr val="0070C0"/>
                </a:solidFill>
                <a:effectLst/>
                <a:latin typeface="Arial"/>
                <a:ea typeface="宋体" pitchFamily="2" charset="-122"/>
                <a:cs typeface="Times New Roman" pitchFamily="18" charset="0"/>
              </a:rPr>
              <a:t>  </a:t>
            </a:r>
            <a:r>
              <a:rPr kumimoji="0" lang="en-US" altLang="zh-CN" sz="2400" b="0" i="0" u="none" strike="noStrike" cap="none" normalizeH="0" baseline="0" dirty="0" smtClean="0">
                <a:ln>
                  <a:noFill/>
                </a:ln>
                <a:solidFill>
                  <a:srgbClr val="0070C0"/>
                </a:solidFill>
                <a:effectLst/>
                <a:latin typeface="Times New Roman" pitchFamily="18" charset="0"/>
                <a:cs typeface="Times New Roman" pitchFamily="18" charset="0"/>
              </a:rPr>
              <a:t>——————————————————————————</a:t>
            </a:r>
          </a:p>
          <a:p>
            <a:pPr marL="0" marR="0" lvl="0" indent="595313" algn="l" defTabSz="914400" rtl="0" eaLnBrk="0" fontAlgn="base" latinLnBrk="0" hangingPunct="0">
              <a:lnSpc>
                <a:spcPct val="150000"/>
              </a:lnSpc>
              <a:spcBef>
                <a:spcPct val="0"/>
              </a:spcBef>
              <a:spcAft>
                <a:spcPct val="0"/>
              </a:spcAft>
              <a:buClrTx/>
              <a:buSzTx/>
              <a:buFontTx/>
              <a:buNone/>
              <a:tabLst/>
            </a:pPr>
            <a:r>
              <a:rPr kumimoji="0" lang="en-US" altLang="zh-CN" sz="2400" b="0" i="0" u="none" strike="noStrike" cap="none" normalizeH="0" baseline="0" dirty="0" smtClean="0">
                <a:ln>
                  <a:noFill/>
                </a:ln>
                <a:effectLst/>
                <a:latin typeface="Times New Roman" pitchFamily="18" charset="0"/>
                <a:ea typeface="宋体" pitchFamily="2" charset="-122"/>
                <a:cs typeface="Times New Roman" pitchFamily="18" charset="0"/>
              </a:rPr>
              <a:t>  </a:t>
            </a:r>
            <a:r>
              <a:rPr kumimoji="0" lang="en-US" altLang="zh-CN" sz="2400" b="0" i="0" u="none" strike="noStrike" cap="none" normalizeH="0" baseline="0" dirty="0" smtClean="0">
                <a:ln>
                  <a:noFill/>
                </a:ln>
                <a:effectLst/>
                <a:latin typeface="Times New Roman" pitchFamily="18" charset="0"/>
                <a:ea typeface="方正姚体" pitchFamily="2" charset="-122"/>
                <a:cs typeface="Times New Roman" pitchFamily="18" charset="0"/>
              </a:rPr>
              <a:t>(1) </a:t>
            </a:r>
            <a:r>
              <a:rPr kumimoji="0" lang="zh-CN" altLang="en-US" sz="2400" b="0" i="0" u="none" strike="noStrike" cap="none" spc="-150" normalizeH="0" baseline="0" dirty="0" smtClean="0">
                <a:ln>
                  <a:noFill/>
                </a:ln>
                <a:effectLst/>
                <a:latin typeface="Times New Roman" pitchFamily="18" charset="0"/>
                <a:ea typeface="方正姚体" pitchFamily="2" charset="-122"/>
                <a:cs typeface="Times New Roman" pitchFamily="18" charset="0"/>
              </a:rPr>
              <a:t>给权向量</a:t>
            </a:r>
            <a:r>
              <a:rPr kumimoji="0" lang="en-US" altLang="zh-CN" sz="2400" b="1" i="1" u="none" strike="noStrike" cap="none" spc="-150" normalizeH="0" baseline="0" dirty="0" smtClean="0">
                <a:ln>
                  <a:noFill/>
                </a:ln>
                <a:effectLst/>
                <a:latin typeface="Times New Roman" pitchFamily="18" charset="0"/>
                <a:ea typeface="方正姚体" pitchFamily="2" charset="-122"/>
                <a:cs typeface="Times New Roman" pitchFamily="18" charset="0"/>
              </a:rPr>
              <a:t>w</a:t>
            </a:r>
            <a:r>
              <a:rPr kumimoji="0" lang="zh-CN" altLang="en-US" sz="2400" b="0" i="0" u="none" strike="noStrike" cap="none" spc="-150" normalizeH="0" baseline="0" dirty="0" smtClean="0">
                <a:ln>
                  <a:noFill/>
                </a:ln>
                <a:effectLst/>
                <a:latin typeface="Times New Roman" pitchFamily="18" charset="0"/>
                <a:ea typeface="方正姚体" pitchFamily="2" charset="-122"/>
                <a:cs typeface="Times New Roman" pitchFamily="18" charset="0"/>
              </a:rPr>
              <a:t>赋初值，并设置一个合适的学习率</a:t>
            </a:r>
            <a:r>
              <a:rPr kumimoji="0" lang="zh-CN" altLang="en-US" sz="2400" b="0" i="1" u="none" strike="noStrike" cap="none" spc="-150" normalizeH="0" baseline="0" dirty="0" smtClean="0">
                <a:ln>
                  <a:noFill/>
                </a:ln>
                <a:effectLst/>
                <a:latin typeface="Times New Roman" pitchFamily="18" charset="0"/>
                <a:ea typeface="方正姚体" pitchFamily="2" charset="-122"/>
                <a:cs typeface="Times New Roman" pitchFamily="18" charset="0"/>
                <a:sym typeface="Symbol" pitchFamily="18" charset="2"/>
              </a:rPr>
              <a:t></a:t>
            </a:r>
            <a:r>
              <a:rPr kumimoji="0" lang="zh-CN" altLang="en-US" sz="2400" b="0" i="0" u="none" strike="noStrike" cap="none" spc="-150" normalizeH="0" baseline="0" dirty="0" smtClean="0">
                <a:ln>
                  <a:noFill/>
                </a:ln>
                <a:effectLst/>
                <a:latin typeface="Times New Roman" pitchFamily="18" charset="0"/>
                <a:ea typeface="方正姚体" pitchFamily="2" charset="-122"/>
                <a:cs typeface="Times New Roman" pitchFamily="18" charset="0"/>
                <a:sym typeface="Symbol" pitchFamily="18" charset="2"/>
              </a:rPr>
              <a:t></a:t>
            </a:r>
            <a:r>
              <a:rPr kumimoji="0" lang="en-US" altLang="zh-CN" sz="2400" b="0" i="0" u="none" strike="noStrike" cap="none" spc="-150" normalizeH="0" baseline="0" dirty="0" smtClean="0">
                <a:ln>
                  <a:noFill/>
                </a:ln>
                <a:effectLst/>
                <a:latin typeface="Times New Roman" pitchFamily="18" charset="0"/>
                <a:ea typeface="方正姚体" pitchFamily="2" charset="-122"/>
                <a:cs typeface="Times New Roman" pitchFamily="18" charset="0"/>
              </a:rPr>
              <a:t>(0,1]</a:t>
            </a:r>
            <a:r>
              <a:rPr kumimoji="0" lang="zh-CN" altLang="en-US" sz="2400" b="0" i="0" u="none" strike="noStrike" cap="none" spc="-150" normalizeH="0" baseline="0" dirty="0" smtClean="0">
                <a:ln>
                  <a:noFill/>
                </a:ln>
                <a:effectLst/>
                <a:latin typeface="Times New Roman" pitchFamily="18" charset="0"/>
                <a:ea typeface="方正姚体" pitchFamily="2" charset="-122"/>
                <a:cs typeface="Times New Roman" pitchFamily="18" charset="0"/>
                <a:sym typeface="Symbol" pitchFamily="18" charset="2"/>
              </a:rPr>
              <a:t>；</a:t>
            </a:r>
          </a:p>
          <a:p>
            <a:pPr marL="0" marR="0" lvl="0" indent="595313" algn="l" defTabSz="914400" rtl="0" eaLnBrk="0" fontAlgn="base" latinLnBrk="0" hangingPunct="0">
              <a:lnSpc>
                <a:spcPct val="150000"/>
              </a:lnSpc>
              <a:spcBef>
                <a:spcPct val="0"/>
              </a:spcBef>
              <a:spcAft>
                <a:spcPct val="0"/>
              </a:spcAft>
              <a:buClrTx/>
              <a:buSzTx/>
              <a:buFontTx/>
              <a:buNone/>
              <a:tabLst/>
            </a:pPr>
            <a:r>
              <a:rPr kumimoji="0" lang="zh-CN" altLang="en-US" sz="2400" b="0" i="0" u="none" strike="noStrike" cap="none" normalizeH="0" baseline="0" dirty="0" smtClean="0">
                <a:ln>
                  <a:noFill/>
                </a:ln>
                <a:effectLst/>
                <a:latin typeface="Times New Roman" pitchFamily="18" charset="0"/>
                <a:ea typeface="方正姚体" pitchFamily="2" charset="-122"/>
                <a:cs typeface="Times New Roman" pitchFamily="18" charset="0"/>
                <a:sym typeface="Symbol" pitchFamily="18" charset="2"/>
              </a:rPr>
              <a:t>  </a:t>
            </a:r>
            <a:r>
              <a:rPr kumimoji="0" lang="en-US" altLang="zh-CN" sz="2400" b="0" i="0" u="none" strike="noStrike" cap="none" normalizeH="0" baseline="0" dirty="0" smtClean="0">
                <a:ln>
                  <a:noFill/>
                </a:ln>
                <a:effectLst/>
                <a:latin typeface="Times New Roman" pitchFamily="18" charset="0"/>
                <a:ea typeface="方正姚体" pitchFamily="2" charset="-122"/>
                <a:cs typeface="Times New Roman" pitchFamily="18" charset="0"/>
                <a:sym typeface="Symbol" pitchFamily="18" charset="2"/>
              </a:rPr>
              <a:t>(2) </a:t>
            </a:r>
            <a:r>
              <a:rPr kumimoji="0" lang="zh-CN" altLang="en-US" sz="2400" b="0" i="0" u="none" strike="noStrike" cap="none" normalizeH="0" baseline="0" dirty="0" smtClean="0">
                <a:ln>
                  <a:noFill/>
                </a:ln>
                <a:effectLst/>
                <a:latin typeface="Times New Roman" pitchFamily="18" charset="0"/>
                <a:ea typeface="方正姚体" pitchFamily="2" charset="-122"/>
                <a:cs typeface="Times New Roman" pitchFamily="18" charset="0"/>
                <a:sym typeface="Symbol" pitchFamily="18" charset="2"/>
              </a:rPr>
              <a:t>对训练样例</a:t>
            </a:r>
            <a:r>
              <a:rPr kumimoji="0" lang="en-US" altLang="zh-CN" sz="2400" b="0" i="0" u="none" strike="noStrike" cap="none" normalizeH="0" baseline="0" dirty="0" smtClean="0">
                <a:ln>
                  <a:noFill/>
                </a:ln>
                <a:effectLst/>
                <a:latin typeface="Times New Roman" pitchFamily="18" charset="0"/>
                <a:ea typeface="方正姚体" pitchFamily="2" charset="-122"/>
                <a:cs typeface="Times New Roman" pitchFamily="18" charset="0"/>
                <a:sym typeface="Symbol" pitchFamily="18" charset="2"/>
              </a:rPr>
              <a:t>(</a:t>
            </a:r>
            <a:r>
              <a:rPr kumimoji="0" lang="en-US" altLang="zh-CN" sz="2400" b="1" i="1" u="none" strike="noStrike" cap="none" normalizeH="0" baseline="0" dirty="0" smtClean="0">
                <a:ln>
                  <a:noFill/>
                </a:ln>
                <a:effectLst/>
                <a:latin typeface="Times New Roman" pitchFamily="18" charset="0"/>
                <a:ea typeface="方正姚体" pitchFamily="2" charset="-122"/>
                <a:cs typeface="Times New Roman" pitchFamily="18" charset="0"/>
                <a:sym typeface="Symbol" pitchFamily="18" charset="2"/>
              </a:rPr>
              <a:t>x</a:t>
            </a:r>
            <a:r>
              <a:rPr kumimoji="0" lang="en-US" altLang="zh-CN" sz="2400" b="0" i="1" u="none" strike="noStrike" cap="none" normalizeH="0" baseline="-30000" dirty="0" smtClean="0">
                <a:ln>
                  <a:noFill/>
                </a:ln>
                <a:effectLst/>
                <a:latin typeface="Times New Roman" pitchFamily="18" charset="0"/>
                <a:ea typeface="方正姚体" pitchFamily="2" charset="-122"/>
                <a:cs typeface="Times New Roman" pitchFamily="18" charset="0"/>
                <a:sym typeface="Symbol" pitchFamily="18" charset="2"/>
              </a:rPr>
              <a:t>i</a:t>
            </a:r>
            <a:r>
              <a:rPr kumimoji="0" lang="en-US" altLang="zh-CN" sz="2400" b="0" i="0" u="none" strike="noStrike" cap="none" normalizeH="0" baseline="0" dirty="0" smtClean="0">
                <a:ln>
                  <a:noFill/>
                </a:ln>
                <a:effectLst/>
                <a:latin typeface="Times New Roman" pitchFamily="18" charset="0"/>
                <a:ea typeface="方正姚体" pitchFamily="2" charset="-122"/>
                <a:cs typeface="Times New Roman" pitchFamily="18" charset="0"/>
                <a:sym typeface="Symbol" pitchFamily="18" charset="2"/>
              </a:rPr>
              <a:t>, </a:t>
            </a:r>
            <a:r>
              <a:rPr kumimoji="0" lang="en-US" altLang="zh-CN" sz="2400" b="0" i="1" u="none" strike="noStrike" cap="none" normalizeH="0" baseline="0" dirty="0" err="1" smtClean="0">
                <a:ln>
                  <a:noFill/>
                </a:ln>
                <a:effectLst/>
                <a:latin typeface="Times New Roman" pitchFamily="18" charset="0"/>
                <a:ea typeface="方正姚体" pitchFamily="2" charset="-122"/>
                <a:cs typeface="Times New Roman" pitchFamily="18" charset="0"/>
                <a:sym typeface="Symbol" pitchFamily="18" charset="2"/>
              </a:rPr>
              <a:t>y</a:t>
            </a:r>
            <a:r>
              <a:rPr kumimoji="0" lang="en-US" altLang="zh-CN" sz="2400" b="0" i="1" u="none" strike="noStrike" cap="none" normalizeH="0" baseline="-30000" dirty="0" err="1" smtClean="0">
                <a:ln>
                  <a:noFill/>
                </a:ln>
                <a:effectLst/>
                <a:latin typeface="Times New Roman" pitchFamily="18" charset="0"/>
                <a:ea typeface="方正姚体" pitchFamily="2" charset="-122"/>
                <a:cs typeface="Times New Roman" pitchFamily="18" charset="0"/>
                <a:sym typeface="Symbol" pitchFamily="18" charset="2"/>
              </a:rPr>
              <a:t>i</a:t>
            </a:r>
            <a:r>
              <a:rPr kumimoji="0" lang="en-US" altLang="zh-CN" sz="2400" b="0" i="0" u="none" strike="noStrike" cap="none" normalizeH="0" baseline="0" dirty="0" smtClean="0">
                <a:ln>
                  <a:noFill/>
                </a:ln>
                <a:effectLst/>
                <a:latin typeface="Times New Roman" pitchFamily="18" charset="0"/>
                <a:ea typeface="方正姚体" pitchFamily="2" charset="-122"/>
                <a:cs typeface="Times New Roman" pitchFamily="18" charset="0"/>
                <a:sym typeface="Symbol" pitchFamily="18" charset="2"/>
              </a:rPr>
              <a:t>) (</a:t>
            </a:r>
            <a:r>
              <a:rPr kumimoji="0" lang="en-US" altLang="zh-CN" sz="2400" b="0" i="1" u="none" strike="noStrike" cap="none" normalizeH="0" baseline="0" dirty="0" err="1" smtClean="0">
                <a:ln>
                  <a:noFill/>
                </a:ln>
                <a:effectLst/>
                <a:latin typeface="Times New Roman" pitchFamily="18" charset="0"/>
                <a:ea typeface="方正姚体" pitchFamily="2" charset="-122"/>
                <a:cs typeface="Times New Roman" pitchFamily="18" charset="0"/>
                <a:sym typeface="Symbol" pitchFamily="18" charset="2"/>
              </a:rPr>
              <a:t>i</a:t>
            </a:r>
            <a:r>
              <a:rPr kumimoji="0" lang="en-US" altLang="zh-CN" sz="2400" b="0" i="0" u="none" strike="noStrike" cap="none" normalizeH="0" baseline="0" dirty="0" smtClean="0">
                <a:ln>
                  <a:noFill/>
                </a:ln>
                <a:effectLst/>
                <a:latin typeface="Times New Roman" pitchFamily="18" charset="0"/>
                <a:ea typeface="方正姚体" pitchFamily="2" charset="-122"/>
                <a:cs typeface="Times New Roman" pitchFamily="18" charset="0"/>
                <a:sym typeface="Symbol" pitchFamily="18" charset="2"/>
              </a:rPr>
              <a:t>=1,2,…,</a:t>
            </a:r>
            <a:r>
              <a:rPr kumimoji="0" lang="en-US" altLang="zh-CN" sz="2400" b="0" i="1" u="none" strike="noStrike" cap="none" normalizeH="0" baseline="0" dirty="0" smtClean="0">
                <a:ln>
                  <a:noFill/>
                </a:ln>
                <a:effectLst/>
                <a:latin typeface="Times New Roman" pitchFamily="18" charset="0"/>
                <a:ea typeface="方正姚体" pitchFamily="2" charset="-122"/>
                <a:cs typeface="Times New Roman" pitchFamily="18" charset="0"/>
                <a:sym typeface="Symbol" pitchFamily="18" charset="2"/>
              </a:rPr>
              <a:t>n</a:t>
            </a:r>
            <a:r>
              <a:rPr kumimoji="0" lang="en-US" altLang="zh-CN" sz="2400" b="0" i="0" u="none" strike="noStrike" cap="none" normalizeH="0" baseline="0" dirty="0" smtClean="0">
                <a:ln>
                  <a:noFill/>
                </a:ln>
                <a:effectLst/>
                <a:latin typeface="Times New Roman" pitchFamily="18" charset="0"/>
                <a:ea typeface="方正姚体" pitchFamily="2" charset="-122"/>
                <a:cs typeface="Times New Roman" pitchFamily="18" charset="0"/>
                <a:sym typeface="Symbol" pitchFamily="18" charset="2"/>
              </a:rPr>
              <a:t>)</a:t>
            </a:r>
            <a:r>
              <a:rPr kumimoji="0" lang="zh-CN" altLang="en-US" sz="2400" b="0" i="0" u="none" strike="noStrike" cap="none" normalizeH="0" baseline="0" dirty="0" smtClean="0">
                <a:ln>
                  <a:noFill/>
                </a:ln>
                <a:effectLst/>
                <a:latin typeface="Times New Roman" pitchFamily="18" charset="0"/>
                <a:ea typeface="方正姚体" pitchFamily="2" charset="-122"/>
                <a:cs typeface="Times New Roman" pitchFamily="18" charset="0"/>
                <a:sym typeface="Symbol" pitchFamily="18" charset="2"/>
              </a:rPr>
              <a:t>：</a:t>
            </a:r>
          </a:p>
          <a:p>
            <a:pPr marL="0" marR="0" lvl="0" indent="595313" algn="l" defTabSz="914400" rtl="0" eaLnBrk="0" fontAlgn="base" latinLnBrk="0" hangingPunct="0">
              <a:lnSpc>
                <a:spcPct val="150000"/>
              </a:lnSpc>
              <a:spcBef>
                <a:spcPct val="0"/>
              </a:spcBef>
              <a:spcAft>
                <a:spcPct val="0"/>
              </a:spcAft>
              <a:buClrTx/>
              <a:buSzTx/>
              <a:buFontTx/>
              <a:buNone/>
              <a:tabLst/>
            </a:pPr>
            <a:r>
              <a:rPr kumimoji="0" lang="zh-CN" altLang="en-US" sz="2400" b="0" i="0" u="none" strike="noStrike" cap="none" normalizeH="0" baseline="0" dirty="0" smtClean="0">
                <a:ln>
                  <a:noFill/>
                </a:ln>
                <a:effectLst/>
                <a:latin typeface="Times New Roman" pitchFamily="18" charset="0"/>
                <a:ea typeface="方正姚体" pitchFamily="2" charset="-122"/>
                <a:cs typeface="Times New Roman" pitchFamily="18" charset="0"/>
                <a:sym typeface="Symbol" pitchFamily="18" charset="2"/>
              </a:rPr>
              <a:t>         计算</a:t>
            </a:r>
            <a:r>
              <a:rPr kumimoji="0" lang="en-US" altLang="zh-CN" sz="2400" b="0" i="1" u="none" strike="noStrike" cap="none" normalizeH="0" baseline="0" dirty="0" err="1" smtClean="0">
                <a:ln>
                  <a:noFill/>
                </a:ln>
                <a:effectLst/>
                <a:latin typeface="Times New Roman" pitchFamily="18" charset="0"/>
                <a:ea typeface="方正姚体" pitchFamily="2" charset="-122"/>
                <a:cs typeface="Times New Roman" pitchFamily="18" charset="0"/>
                <a:sym typeface="Symbol" pitchFamily="18" charset="2"/>
              </a:rPr>
              <a:t>y</a:t>
            </a:r>
            <a:r>
              <a:rPr kumimoji="0" lang="en-US" altLang="zh-CN" sz="2400" b="0" i="1" u="none" strike="noStrike" cap="none" normalizeH="0" baseline="-30000" dirty="0" err="1" smtClean="0">
                <a:ln>
                  <a:noFill/>
                </a:ln>
                <a:effectLst/>
                <a:latin typeface="Times New Roman" pitchFamily="18" charset="0"/>
                <a:ea typeface="方正姚体" pitchFamily="2" charset="-122"/>
                <a:cs typeface="Times New Roman" pitchFamily="18" charset="0"/>
                <a:sym typeface="Symbol" pitchFamily="18" charset="2"/>
              </a:rPr>
              <a:t>i</a:t>
            </a:r>
            <a:r>
              <a:rPr kumimoji="0" lang="en-US" altLang="zh-CN" sz="2400" b="0" i="1" u="none" strike="noStrike" cap="none" normalizeH="0" baseline="0" dirty="0" smtClean="0">
                <a:ln>
                  <a:noFill/>
                </a:ln>
                <a:effectLst/>
                <a:latin typeface="Times New Roman" pitchFamily="18" charset="0"/>
                <a:ea typeface="方正姚体" pitchFamily="2" charset="-122"/>
                <a:cs typeface="Times New Roman" pitchFamily="18" charset="0"/>
                <a:sym typeface="Symbol" pitchFamily="18" charset="2"/>
              </a:rPr>
              <a:t>’</a:t>
            </a:r>
            <a:r>
              <a:rPr kumimoji="0" lang="en-US" altLang="zh-CN" sz="2400" b="0" i="0" u="none" strike="noStrike" cap="none" normalizeH="0" baseline="0" dirty="0" smtClean="0">
                <a:ln>
                  <a:noFill/>
                </a:ln>
                <a:effectLst/>
                <a:latin typeface="Times New Roman" pitchFamily="18" charset="0"/>
                <a:ea typeface="方正姚体" pitchFamily="2" charset="-122"/>
                <a:cs typeface="Times New Roman" pitchFamily="18" charset="0"/>
                <a:sym typeface="Symbol" pitchFamily="18" charset="2"/>
              </a:rPr>
              <a:t>=</a:t>
            </a:r>
            <a:r>
              <a:rPr kumimoji="0" lang="en-US" altLang="zh-CN" sz="2400" b="0" i="1" u="none" strike="noStrike" cap="none" normalizeH="0" baseline="0" dirty="0" smtClean="0">
                <a:ln>
                  <a:noFill/>
                </a:ln>
                <a:effectLst/>
                <a:latin typeface="Times New Roman" pitchFamily="18" charset="0"/>
                <a:ea typeface="方正姚体" pitchFamily="2" charset="-122"/>
                <a:cs typeface="Times New Roman" pitchFamily="18" charset="0"/>
                <a:sym typeface="Symbol" pitchFamily="18" charset="2"/>
              </a:rPr>
              <a:t> f</a:t>
            </a:r>
            <a:r>
              <a:rPr kumimoji="0" lang="en-US" altLang="zh-CN" sz="2400" b="0" i="0" u="none" strike="noStrike" cap="none" normalizeH="0" baseline="0" dirty="0" smtClean="0">
                <a:ln>
                  <a:noFill/>
                </a:ln>
                <a:effectLst/>
                <a:latin typeface="Times New Roman" pitchFamily="18" charset="0"/>
                <a:ea typeface="方正姚体" pitchFamily="2" charset="-122"/>
                <a:cs typeface="Times New Roman" pitchFamily="18" charset="0"/>
                <a:sym typeface="Symbol" pitchFamily="18" charset="2"/>
              </a:rPr>
              <a:t>(</a:t>
            </a:r>
            <a:r>
              <a:rPr kumimoji="0" lang="en-US" altLang="zh-CN" sz="2400" b="1" i="1" u="none" strike="noStrike" cap="none" normalizeH="0" baseline="0" dirty="0" err="1" smtClean="0">
                <a:ln>
                  <a:noFill/>
                </a:ln>
                <a:effectLst/>
                <a:latin typeface="Times New Roman" pitchFamily="18" charset="0"/>
                <a:ea typeface="方正姚体" pitchFamily="2" charset="-122"/>
                <a:cs typeface="Times New Roman" pitchFamily="18" charset="0"/>
                <a:sym typeface="Symbol" pitchFamily="18" charset="2"/>
              </a:rPr>
              <a:t>w</a:t>
            </a:r>
            <a:r>
              <a:rPr kumimoji="0" lang="en-US" altLang="zh-CN" sz="2400" b="0" i="0" u="none" strike="noStrike" cap="none" normalizeH="0" baseline="30000" dirty="0" err="1" smtClean="0">
                <a:ln>
                  <a:noFill/>
                </a:ln>
                <a:effectLst/>
                <a:latin typeface="Times New Roman" pitchFamily="18" charset="0"/>
                <a:ea typeface="方正姚体" pitchFamily="2" charset="-122"/>
                <a:cs typeface="Times New Roman" pitchFamily="18" charset="0"/>
                <a:sym typeface="Symbol" pitchFamily="18" charset="2"/>
              </a:rPr>
              <a:t>T</a:t>
            </a:r>
            <a:r>
              <a:rPr kumimoji="0" lang="en-US" altLang="zh-CN" sz="2400" b="1" i="1" u="none" strike="noStrike" cap="none" normalizeH="0" baseline="0" dirty="0" err="1" smtClean="0">
                <a:ln>
                  <a:noFill/>
                </a:ln>
                <a:effectLst/>
                <a:latin typeface="Times New Roman" pitchFamily="18" charset="0"/>
                <a:ea typeface="方正姚体" pitchFamily="2" charset="-122"/>
                <a:cs typeface="Times New Roman" pitchFamily="18" charset="0"/>
                <a:sym typeface="Symbol" pitchFamily="18" charset="2"/>
              </a:rPr>
              <a:t>x</a:t>
            </a:r>
            <a:r>
              <a:rPr kumimoji="0" lang="en-US" altLang="zh-CN" sz="2400" b="0" i="1" u="none" strike="noStrike" cap="none" normalizeH="0" baseline="-30000" dirty="0" err="1" smtClean="0">
                <a:ln>
                  <a:noFill/>
                </a:ln>
                <a:effectLst/>
                <a:latin typeface="Times New Roman" pitchFamily="18" charset="0"/>
                <a:ea typeface="方正姚体" pitchFamily="2" charset="-122"/>
                <a:cs typeface="Times New Roman" pitchFamily="18" charset="0"/>
                <a:sym typeface="Symbol" pitchFamily="18" charset="2"/>
              </a:rPr>
              <a:t>i</a:t>
            </a:r>
            <a:r>
              <a:rPr kumimoji="0" lang="en-US" altLang="zh-CN" sz="2400" b="0" i="0" u="none" strike="noStrike" cap="none" normalizeH="0" baseline="0" dirty="0" smtClean="0">
                <a:ln>
                  <a:noFill/>
                </a:ln>
                <a:effectLst/>
                <a:latin typeface="Times New Roman" pitchFamily="18" charset="0"/>
                <a:ea typeface="方正姚体" pitchFamily="2" charset="-122"/>
                <a:cs typeface="Times New Roman" pitchFamily="18" charset="0"/>
                <a:sym typeface="Symbol" pitchFamily="18" charset="2"/>
              </a:rPr>
              <a:t> )</a:t>
            </a:r>
            <a:r>
              <a:rPr kumimoji="0" lang="zh-CN" altLang="en-US" sz="2400" b="0" i="0" u="none" strike="noStrike" cap="none" normalizeH="0" baseline="0" dirty="0" smtClean="0">
                <a:ln>
                  <a:noFill/>
                </a:ln>
                <a:effectLst/>
                <a:latin typeface="Times New Roman" pitchFamily="18" charset="0"/>
                <a:ea typeface="方正姚体" pitchFamily="2" charset="-122"/>
                <a:cs typeface="Times New Roman" pitchFamily="18" charset="0"/>
                <a:sym typeface="Symbol" pitchFamily="18" charset="2"/>
              </a:rPr>
              <a:t>；</a:t>
            </a:r>
          </a:p>
          <a:p>
            <a:pPr marL="0" marR="0" lvl="0" indent="595313" algn="l" defTabSz="914400" rtl="0" eaLnBrk="0" fontAlgn="base" latinLnBrk="0" hangingPunct="0">
              <a:lnSpc>
                <a:spcPct val="150000"/>
              </a:lnSpc>
              <a:spcBef>
                <a:spcPct val="0"/>
              </a:spcBef>
              <a:spcAft>
                <a:spcPct val="0"/>
              </a:spcAft>
              <a:buClrTx/>
              <a:buSzTx/>
              <a:buFontTx/>
              <a:buNone/>
              <a:tabLst/>
            </a:pPr>
            <a:r>
              <a:rPr kumimoji="0" lang="zh-CN" altLang="en-US" sz="2400" b="0" i="0" u="none" strike="noStrike" cap="none" normalizeH="0" baseline="0" dirty="0" smtClean="0">
                <a:ln>
                  <a:noFill/>
                </a:ln>
                <a:effectLst/>
                <a:latin typeface="Times New Roman" pitchFamily="18" charset="0"/>
                <a:ea typeface="方正姚体" pitchFamily="2" charset="-122"/>
                <a:cs typeface="Times New Roman" pitchFamily="18" charset="0"/>
                <a:sym typeface="Symbol" pitchFamily="18" charset="2"/>
              </a:rPr>
              <a:t>         计算误差</a:t>
            </a:r>
            <a:r>
              <a:rPr kumimoji="0" lang="en-US" altLang="zh-CN" sz="2400" b="0" i="1" u="none" strike="noStrike" cap="none" normalizeH="0" baseline="0" dirty="0" smtClean="0">
                <a:ln>
                  <a:noFill/>
                </a:ln>
                <a:effectLst/>
                <a:latin typeface="Times New Roman" pitchFamily="18" charset="0"/>
                <a:ea typeface="方正姚体" pitchFamily="2" charset="-122"/>
                <a:cs typeface="Times New Roman" pitchFamily="18" charset="0"/>
                <a:sym typeface="Symbol" pitchFamily="18" charset="2"/>
              </a:rPr>
              <a:t>e</a:t>
            </a:r>
            <a:r>
              <a:rPr kumimoji="0" lang="en-US" altLang="zh-CN" sz="2400" b="0" i="0" u="none" strike="noStrike" cap="none" normalizeH="0" baseline="0" dirty="0" smtClean="0">
                <a:ln>
                  <a:noFill/>
                </a:ln>
                <a:effectLst/>
                <a:latin typeface="Times New Roman" pitchFamily="18" charset="0"/>
                <a:ea typeface="方正姚体" pitchFamily="2" charset="-122"/>
                <a:cs typeface="Times New Roman" pitchFamily="18" charset="0"/>
                <a:sym typeface="Symbol" pitchFamily="18" charset="2"/>
              </a:rPr>
              <a:t>=</a:t>
            </a:r>
            <a:r>
              <a:rPr kumimoji="0" lang="en-US" altLang="zh-CN" sz="2400" b="0" i="1" u="none" strike="noStrike" cap="none" normalizeH="0" baseline="0" dirty="0" smtClean="0">
                <a:ln>
                  <a:noFill/>
                </a:ln>
                <a:effectLst/>
                <a:latin typeface="Times New Roman" pitchFamily="18" charset="0"/>
                <a:ea typeface="方正姚体" pitchFamily="2" charset="-122"/>
                <a:cs typeface="Times New Roman" pitchFamily="18" charset="0"/>
                <a:sym typeface="Symbol" pitchFamily="18" charset="2"/>
              </a:rPr>
              <a:t> </a:t>
            </a:r>
            <a:r>
              <a:rPr kumimoji="0" lang="en-US" altLang="zh-CN" sz="2400" b="0" i="1" u="none" strike="noStrike" cap="none" normalizeH="0" baseline="0" dirty="0" err="1" smtClean="0">
                <a:ln>
                  <a:noFill/>
                </a:ln>
                <a:effectLst/>
                <a:latin typeface="Times New Roman" pitchFamily="18" charset="0"/>
                <a:ea typeface="方正姚体" pitchFamily="2" charset="-122"/>
                <a:cs typeface="Times New Roman" pitchFamily="18" charset="0"/>
                <a:sym typeface="Symbol" pitchFamily="18" charset="2"/>
              </a:rPr>
              <a:t>y</a:t>
            </a:r>
            <a:r>
              <a:rPr kumimoji="0" lang="en-US" altLang="zh-CN" sz="2400" b="0" i="1" u="none" strike="noStrike" cap="none" normalizeH="0" baseline="-30000" dirty="0" err="1" smtClean="0">
                <a:ln>
                  <a:noFill/>
                </a:ln>
                <a:effectLst/>
                <a:latin typeface="Times New Roman" pitchFamily="18" charset="0"/>
                <a:ea typeface="方正姚体" pitchFamily="2" charset="-122"/>
                <a:cs typeface="Times New Roman" pitchFamily="18" charset="0"/>
                <a:sym typeface="Symbol" pitchFamily="18" charset="2"/>
              </a:rPr>
              <a:t>i</a:t>
            </a:r>
            <a:r>
              <a:rPr kumimoji="0" lang="en-US" altLang="zh-CN" sz="2400" b="0" i="0" u="none" strike="noStrike" cap="none" normalizeH="0" baseline="0" dirty="0" smtClean="0">
                <a:ln>
                  <a:noFill/>
                </a:ln>
                <a:effectLst/>
                <a:latin typeface="Times New Roman" pitchFamily="18" charset="0"/>
                <a:ea typeface="方正姚体" pitchFamily="2" charset="-122"/>
                <a:cs typeface="Times New Roman" pitchFamily="18" charset="0"/>
                <a:sym typeface="Symbol" pitchFamily="18" charset="2"/>
              </a:rPr>
              <a:t></a:t>
            </a:r>
            <a:r>
              <a:rPr kumimoji="0" lang="en-US" altLang="zh-CN" sz="2400" b="0" i="1" u="none" strike="noStrike" cap="none" normalizeH="0" baseline="0" dirty="0" smtClean="0">
                <a:ln>
                  <a:noFill/>
                </a:ln>
                <a:effectLst/>
                <a:latin typeface="Times New Roman" pitchFamily="18" charset="0"/>
                <a:ea typeface="方正姚体" pitchFamily="2" charset="-122"/>
                <a:cs typeface="Times New Roman" pitchFamily="18" charset="0"/>
              </a:rPr>
              <a:t> </a:t>
            </a:r>
            <a:r>
              <a:rPr kumimoji="0" lang="en-US" altLang="zh-CN" sz="2400" b="0" i="1" u="none" strike="noStrike" cap="none" normalizeH="0" baseline="0" dirty="0" err="1" smtClean="0">
                <a:ln>
                  <a:noFill/>
                </a:ln>
                <a:effectLst/>
                <a:latin typeface="Times New Roman" pitchFamily="18" charset="0"/>
                <a:ea typeface="方正姚体" pitchFamily="2" charset="-122"/>
                <a:cs typeface="Times New Roman" pitchFamily="18" charset="0"/>
              </a:rPr>
              <a:t>y</a:t>
            </a:r>
            <a:r>
              <a:rPr kumimoji="0" lang="en-US" altLang="zh-CN" sz="2400" b="0" i="1" u="none" strike="noStrike" cap="none" normalizeH="0" baseline="-30000" dirty="0" err="1" smtClean="0">
                <a:ln>
                  <a:noFill/>
                </a:ln>
                <a:effectLst/>
                <a:latin typeface="Times New Roman" pitchFamily="18" charset="0"/>
                <a:ea typeface="方正姚体" pitchFamily="2" charset="-122"/>
                <a:cs typeface="Times New Roman" pitchFamily="18" charset="0"/>
                <a:sym typeface="Symbol" pitchFamily="18" charset="2"/>
              </a:rPr>
              <a:t>i</a:t>
            </a:r>
            <a:r>
              <a:rPr kumimoji="0" lang="en-US" altLang="zh-CN" sz="2400" b="0" i="1" u="none" strike="noStrike" cap="none" normalizeH="0" baseline="0" dirty="0" smtClean="0">
                <a:ln>
                  <a:noFill/>
                </a:ln>
                <a:effectLst/>
                <a:latin typeface="Times New Roman" pitchFamily="18" charset="0"/>
                <a:ea typeface="方正姚体" pitchFamily="2" charset="-122"/>
                <a:cs typeface="Times New Roman" pitchFamily="18" charset="0"/>
                <a:sym typeface="Symbol" pitchFamily="18" charset="2"/>
              </a:rPr>
              <a:t>’</a:t>
            </a:r>
            <a:r>
              <a:rPr kumimoji="0" lang="zh-CN" altLang="en-US" sz="2400" b="0" i="0" u="none" strike="noStrike" cap="none" normalizeH="0" baseline="0" dirty="0" smtClean="0">
                <a:ln>
                  <a:noFill/>
                </a:ln>
                <a:effectLst/>
                <a:latin typeface="Times New Roman" pitchFamily="18" charset="0"/>
                <a:ea typeface="方正姚体" pitchFamily="2" charset="-122"/>
                <a:cs typeface="Times New Roman" pitchFamily="18" charset="0"/>
                <a:sym typeface="Symbol" pitchFamily="18" charset="2"/>
              </a:rPr>
              <a:t>；</a:t>
            </a:r>
          </a:p>
          <a:p>
            <a:pPr marL="0" marR="0" lvl="0" indent="595313" algn="l" defTabSz="914400" rtl="0" eaLnBrk="0" fontAlgn="base" latinLnBrk="0" hangingPunct="0">
              <a:lnSpc>
                <a:spcPct val="150000"/>
              </a:lnSpc>
              <a:spcBef>
                <a:spcPct val="0"/>
              </a:spcBef>
              <a:spcAft>
                <a:spcPct val="0"/>
              </a:spcAft>
              <a:buClrTx/>
              <a:buSzTx/>
              <a:buFontTx/>
              <a:buNone/>
              <a:tabLst/>
            </a:pPr>
            <a:r>
              <a:rPr kumimoji="0" lang="zh-CN" altLang="en-US" sz="2400" b="0" i="0" u="none" strike="noStrike" cap="none" normalizeH="0" baseline="0" dirty="0" smtClean="0">
                <a:ln>
                  <a:noFill/>
                </a:ln>
                <a:effectLst/>
                <a:latin typeface="Times New Roman" pitchFamily="18" charset="0"/>
                <a:ea typeface="方正姚体" pitchFamily="2" charset="-122"/>
                <a:cs typeface="Times New Roman" pitchFamily="18" charset="0"/>
                <a:sym typeface="Symbol" pitchFamily="18" charset="2"/>
              </a:rPr>
              <a:t>   更新权值： </a:t>
            </a:r>
            <a:r>
              <a:rPr kumimoji="0" lang="en-US" altLang="zh-CN" sz="2400" b="1" i="1" u="none" strike="noStrike" cap="none" normalizeH="0" baseline="0" dirty="0" smtClean="0">
                <a:ln>
                  <a:noFill/>
                </a:ln>
                <a:effectLst/>
                <a:latin typeface="Times New Roman" pitchFamily="18" charset="0"/>
                <a:ea typeface="方正姚体" pitchFamily="2" charset="-122"/>
                <a:cs typeface="Times New Roman" pitchFamily="18" charset="0"/>
                <a:sym typeface="Symbol" pitchFamily="18" charset="2"/>
              </a:rPr>
              <a:t>w</a:t>
            </a:r>
            <a:r>
              <a:rPr kumimoji="0" lang="en-US" altLang="zh-CN" sz="2400" b="0" i="0" u="none" strike="noStrike" cap="none" normalizeH="0" baseline="0" dirty="0" smtClean="0">
                <a:ln>
                  <a:noFill/>
                </a:ln>
                <a:effectLst/>
                <a:latin typeface="Times New Roman" pitchFamily="18" charset="0"/>
                <a:ea typeface="方正姚体" pitchFamily="2" charset="-122"/>
                <a:cs typeface="Times New Roman" pitchFamily="18" charset="0"/>
                <a:sym typeface="Symbol" pitchFamily="18" charset="2"/>
              </a:rPr>
              <a:t>=</a:t>
            </a:r>
            <a:r>
              <a:rPr kumimoji="0" lang="en-US" altLang="zh-CN" sz="2400" b="0" i="1" u="none" strike="noStrike" cap="none" normalizeH="0" baseline="0" dirty="0" smtClean="0">
                <a:ln>
                  <a:noFill/>
                </a:ln>
                <a:effectLst/>
                <a:latin typeface="Times New Roman" pitchFamily="18" charset="0"/>
                <a:ea typeface="方正姚体" pitchFamily="2" charset="-122"/>
                <a:cs typeface="Times New Roman" pitchFamily="18" charset="0"/>
                <a:sym typeface="Symbol" pitchFamily="18" charset="2"/>
              </a:rPr>
              <a:t> </a:t>
            </a:r>
            <a:r>
              <a:rPr kumimoji="0" lang="en-US" altLang="zh-CN" sz="2400" b="1" i="1" u="none" strike="noStrike" cap="none" normalizeH="0" baseline="0" dirty="0" smtClean="0">
                <a:ln>
                  <a:noFill/>
                </a:ln>
                <a:effectLst/>
                <a:latin typeface="Times New Roman" pitchFamily="18" charset="0"/>
                <a:ea typeface="方正姚体" pitchFamily="2" charset="-122"/>
                <a:cs typeface="Times New Roman" pitchFamily="18" charset="0"/>
                <a:sym typeface="Symbol" pitchFamily="18" charset="2"/>
              </a:rPr>
              <a:t>w</a:t>
            </a:r>
            <a:r>
              <a:rPr kumimoji="0" lang="en-US" altLang="zh-CN" sz="2400" b="0" i="0" u="none" strike="noStrike" cap="none" normalizeH="0" baseline="0" dirty="0" smtClean="0">
                <a:ln>
                  <a:noFill/>
                </a:ln>
                <a:effectLst/>
                <a:latin typeface="Times New Roman" pitchFamily="18" charset="0"/>
                <a:ea typeface="方正姚体" pitchFamily="2" charset="-122"/>
                <a:cs typeface="Times New Roman" pitchFamily="18" charset="0"/>
                <a:sym typeface="Symbol" pitchFamily="18" charset="2"/>
              </a:rPr>
              <a:t>+</a:t>
            </a:r>
            <a:r>
              <a:rPr kumimoji="0" lang="en-US" altLang="zh-CN" sz="2400" b="0" i="1" u="none" strike="noStrike" cap="none" normalizeH="0" baseline="0" dirty="0" smtClean="0">
                <a:ln>
                  <a:noFill/>
                </a:ln>
                <a:effectLst/>
                <a:latin typeface="Times New Roman" pitchFamily="18" charset="0"/>
                <a:ea typeface="方正姚体" pitchFamily="2" charset="-122"/>
                <a:cs typeface="Times New Roman" pitchFamily="18" charset="0"/>
                <a:sym typeface="Symbol" pitchFamily="18" charset="2"/>
              </a:rPr>
              <a:t></a:t>
            </a:r>
            <a:r>
              <a:rPr kumimoji="0" lang="en-US" altLang="zh-CN" sz="2400" b="0" u="none" strike="noStrike" cap="none" normalizeH="0" baseline="0" dirty="0" err="1" smtClean="0">
                <a:ln>
                  <a:noFill/>
                </a:ln>
                <a:effectLst/>
                <a:latin typeface="Times New Roman" pitchFamily="18" charset="0"/>
                <a:ea typeface="方正姚体" pitchFamily="2" charset="-122"/>
                <a:cs typeface="Times New Roman" pitchFamily="18" charset="0"/>
              </a:rPr>
              <a:t>e</a:t>
            </a:r>
            <a:r>
              <a:rPr kumimoji="0" lang="en-US" altLang="zh-CN" sz="2400" b="1" u="none" strike="noStrike" cap="none" normalizeH="0" baseline="0" dirty="0" err="1" smtClean="0">
                <a:ln>
                  <a:noFill/>
                </a:ln>
                <a:effectLst/>
                <a:latin typeface="Times New Roman" pitchFamily="18" charset="0"/>
                <a:ea typeface="方正姚体" pitchFamily="2" charset="-122"/>
                <a:cs typeface="Times New Roman" pitchFamily="18" charset="0"/>
                <a:sym typeface="Symbol" pitchFamily="18" charset="2"/>
              </a:rPr>
              <a:t>x</a:t>
            </a:r>
            <a:r>
              <a:rPr kumimoji="0" lang="en-US" altLang="zh-CN" sz="2400" b="0" u="none" strike="noStrike" cap="none" normalizeH="0" baseline="-30000" dirty="0" err="1" smtClean="0">
                <a:ln>
                  <a:noFill/>
                </a:ln>
                <a:effectLst/>
                <a:latin typeface="Times New Roman" pitchFamily="18" charset="0"/>
                <a:ea typeface="方正姚体" pitchFamily="2" charset="-122"/>
                <a:cs typeface="Times New Roman" pitchFamily="18" charset="0"/>
                <a:sym typeface="Symbol" pitchFamily="18" charset="2"/>
              </a:rPr>
              <a:t>i</a:t>
            </a:r>
            <a:r>
              <a:rPr kumimoji="0" lang="en-US" altLang="zh-CN" sz="2400" b="0" u="none" strike="noStrike" cap="none" normalizeH="0" baseline="0" dirty="0" smtClean="0">
                <a:ln>
                  <a:noFill/>
                </a:ln>
                <a:effectLst/>
                <a:latin typeface="Times New Roman" pitchFamily="18" charset="0"/>
                <a:ea typeface="方正姚体" pitchFamily="2" charset="-122"/>
                <a:cs typeface="Times New Roman" pitchFamily="18" charset="0"/>
                <a:sym typeface="Symbol" pitchFamily="18" charset="2"/>
              </a:rPr>
              <a:t>                                             (11-13)</a:t>
            </a:r>
          </a:p>
          <a:p>
            <a:pPr marL="0" marR="0" lvl="0" indent="595313" algn="l" defTabSz="914400" rtl="0" eaLnBrk="0" fontAlgn="base" latinLnBrk="0" hangingPunct="0">
              <a:lnSpc>
                <a:spcPct val="150000"/>
              </a:lnSpc>
              <a:spcBef>
                <a:spcPct val="0"/>
              </a:spcBef>
              <a:spcAft>
                <a:spcPct val="0"/>
              </a:spcAft>
              <a:buClrTx/>
              <a:buSzTx/>
              <a:buFontTx/>
              <a:buNone/>
              <a:tabLst/>
            </a:pPr>
            <a:r>
              <a:rPr kumimoji="0" lang="en-US" altLang="zh-CN" sz="2400" b="0" u="none" strike="noStrike" cap="none" normalizeH="0" baseline="0" dirty="0" smtClean="0">
                <a:ln>
                  <a:noFill/>
                </a:ln>
                <a:effectLst/>
                <a:latin typeface="Times New Roman" pitchFamily="18" charset="0"/>
                <a:ea typeface="方正姚体" pitchFamily="2" charset="-122"/>
                <a:cs typeface="Times New Roman" pitchFamily="18" charset="0"/>
                <a:sym typeface="Symbol" pitchFamily="18" charset="2"/>
              </a:rPr>
              <a:t>   (3) </a:t>
            </a:r>
            <a:r>
              <a:rPr kumimoji="0" lang="zh-CN" altLang="en-US" sz="2400" b="0" u="none" strike="noStrike" cap="none" spc="-150" normalizeH="0" baseline="0" dirty="0" smtClean="0">
                <a:ln>
                  <a:noFill/>
                </a:ln>
                <a:effectLst/>
                <a:latin typeface="Times New Roman" pitchFamily="18" charset="0"/>
                <a:ea typeface="方正姚体" pitchFamily="2" charset="-122"/>
                <a:cs typeface="Times New Roman" pitchFamily="18" charset="0"/>
                <a:sym typeface="Symbol" pitchFamily="18" charset="2"/>
              </a:rPr>
              <a:t>直到对所有训练样例都有</a:t>
            </a:r>
            <a:r>
              <a:rPr kumimoji="0" lang="en-US" altLang="zh-CN" sz="2400" b="0" u="none" strike="noStrike" cap="none" spc="-150" normalizeH="0" baseline="0" dirty="0" smtClean="0">
                <a:ln>
                  <a:noFill/>
                </a:ln>
                <a:effectLst/>
                <a:latin typeface="Times New Roman" pitchFamily="18" charset="0"/>
                <a:ea typeface="方正姚体" pitchFamily="2" charset="-122"/>
                <a:cs typeface="Times New Roman" pitchFamily="18" charset="0"/>
                <a:sym typeface="Symbol" pitchFamily="18" charset="2"/>
              </a:rPr>
              <a:t>e=0</a:t>
            </a:r>
            <a:r>
              <a:rPr kumimoji="0" lang="zh-CN" altLang="en-US" sz="2400" b="0" u="none" strike="noStrike" cap="none" spc="-150" normalizeH="0" baseline="0" dirty="0" smtClean="0">
                <a:ln>
                  <a:noFill/>
                </a:ln>
                <a:effectLst/>
                <a:latin typeface="Times New Roman" pitchFamily="18" charset="0"/>
                <a:ea typeface="方正姚体" pitchFamily="2" charset="-122"/>
                <a:cs typeface="Times New Roman" pitchFamily="18" charset="0"/>
                <a:sym typeface="Symbol" pitchFamily="18" charset="2"/>
              </a:rPr>
              <a:t>，则当前权向量</a:t>
            </a:r>
            <a:r>
              <a:rPr kumimoji="0" lang="en-US" altLang="zh-CN" sz="2400" b="1" u="none" strike="noStrike" cap="none" spc="-150" normalizeH="0" baseline="0" dirty="0" smtClean="0">
                <a:ln>
                  <a:noFill/>
                </a:ln>
                <a:effectLst/>
                <a:latin typeface="Times New Roman" pitchFamily="18" charset="0"/>
                <a:ea typeface="方正姚体" pitchFamily="2" charset="-122"/>
                <a:cs typeface="Times New Roman" pitchFamily="18" charset="0"/>
                <a:sym typeface="Symbol" pitchFamily="18" charset="2"/>
              </a:rPr>
              <a:t>w</a:t>
            </a:r>
            <a:r>
              <a:rPr kumimoji="0" lang="zh-CN" altLang="en-US" sz="2400" b="0" u="none" strike="noStrike" cap="none" spc="-150" normalizeH="0" baseline="0" dirty="0" smtClean="0">
                <a:ln>
                  <a:noFill/>
                </a:ln>
                <a:effectLst/>
                <a:latin typeface="Times New Roman" pitchFamily="18" charset="0"/>
                <a:ea typeface="方正姚体" pitchFamily="2" charset="-122"/>
                <a:cs typeface="Times New Roman" pitchFamily="18" charset="0"/>
                <a:sym typeface="Symbol" pitchFamily="18" charset="2"/>
              </a:rPr>
              <a:t>即为所求，训练结束。</a:t>
            </a:r>
          </a:p>
          <a:p>
            <a:pPr marL="0" marR="0" lvl="0" indent="595313" algn="l" defTabSz="914400" rtl="0" eaLnBrk="0" fontAlgn="base" latinLnBrk="0" hangingPunct="0">
              <a:lnSpc>
                <a:spcPct val="150000"/>
              </a:lnSpc>
              <a:spcBef>
                <a:spcPct val="0"/>
              </a:spcBef>
              <a:spcAft>
                <a:spcPct val="0"/>
              </a:spcAft>
              <a:buClrTx/>
              <a:buSzTx/>
              <a:buFontTx/>
              <a:buNone/>
              <a:tabLst/>
            </a:pPr>
            <a:r>
              <a:rPr kumimoji="0" lang="zh-CN" altLang="en-US" sz="2400" b="0" u="none" strike="noStrike" cap="none" normalizeH="0" baseline="0" dirty="0" smtClean="0">
                <a:ln>
                  <a:noFill/>
                </a:ln>
                <a:effectLst/>
                <a:latin typeface="Times New Roman" pitchFamily="18" charset="0"/>
                <a:ea typeface="方正姚体" pitchFamily="2" charset="-122"/>
                <a:cs typeface="Times New Roman" pitchFamily="18" charset="0"/>
                <a:sym typeface="Symbol" pitchFamily="18" charset="2"/>
              </a:rPr>
              <a:t>  否则转</a:t>
            </a:r>
            <a:r>
              <a:rPr kumimoji="0" lang="en-US" altLang="zh-CN" sz="2400" b="0" u="none" strike="noStrike" cap="none" normalizeH="0" baseline="0" dirty="0" smtClean="0">
                <a:ln>
                  <a:noFill/>
                </a:ln>
                <a:effectLst/>
                <a:latin typeface="Times New Roman" pitchFamily="18" charset="0"/>
                <a:ea typeface="方正姚体" pitchFamily="2" charset="-122"/>
                <a:cs typeface="Times New Roman" pitchFamily="18" charset="0"/>
                <a:sym typeface="Symbol" pitchFamily="18" charset="2"/>
              </a:rPr>
              <a:t>(2)</a:t>
            </a:r>
            <a:r>
              <a:rPr kumimoji="0" lang="zh-CN" altLang="en-US" sz="2400" b="0" u="none" strike="noStrike" cap="none" normalizeH="0" baseline="0" dirty="0" smtClean="0">
                <a:ln>
                  <a:noFill/>
                </a:ln>
                <a:effectLst/>
                <a:latin typeface="Times New Roman" pitchFamily="18" charset="0"/>
                <a:ea typeface="方正姚体" pitchFamily="2" charset="-122"/>
                <a:cs typeface="Times New Roman" pitchFamily="18" charset="0"/>
                <a:sym typeface="Symbol" pitchFamily="18" charset="2"/>
              </a:rPr>
              <a:t>；</a:t>
            </a:r>
          </a:p>
          <a:p>
            <a:pPr marL="0" marR="0" lvl="0" indent="595313" algn="l" defTabSz="914400" rtl="0" eaLnBrk="0" fontAlgn="base" latinLnBrk="0" hangingPunct="0">
              <a:lnSpc>
                <a:spcPct val="100000"/>
              </a:lnSpc>
              <a:spcBef>
                <a:spcPct val="0"/>
              </a:spcBef>
              <a:spcAft>
                <a:spcPct val="0"/>
              </a:spcAft>
              <a:buClrTx/>
              <a:buSzTx/>
              <a:buFontTx/>
              <a:buNone/>
              <a:tabLst/>
            </a:pPr>
            <a:r>
              <a:rPr kumimoji="0" lang="zh-CN" altLang="en-US" sz="2400" b="0" u="none" strike="noStrike" cap="none" normalizeH="0" baseline="0" dirty="0" smtClean="0">
                <a:ln>
                  <a:noFill/>
                </a:ln>
                <a:solidFill>
                  <a:srgbClr val="0070C0"/>
                </a:solidFill>
                <a:effectLst/>
                <a:latin typeface="Times New Roman" pitchFamily="18" charset="0"/>
                <a:ea typeface="方正姚体" pitchFamily="2" charset="-122"/>
                <a:cs typeface="Times New Roman" pitchFamily="18" charset="0"/>
                <a:sym typeface="Symbol" pitchFamily="18" charset="2"/>
              </a:rPr>
              <a:t> </a:t>
            </a:r>
            <a:r>
              <a:rPr kumimoji="0" lang="en-US" altLang="zh-CN" sz="2400" b="0" u="none" strike="noStrike" cap="none" normalizeH="0" baseline="0" dirty="0" smtClean="0">
                <a:ln>
                  <a:noFill/>
                </a:ln>
                <a:solidFill>
                  <a:srgbClr val="0070C0"/>
                </a:solidFill>
                <a:effectLst/>
                <a:latin typeface="Times New Roman" pitchFamily="18" charset="0"/>
                <a:ea typeface="方正姚体" pitchFamily="2" charset="-122"/>
                <a:cs typeface="Times New Roman" pitchFamily="18" charset="0"/>
                <a:sym typeface="Symbol" pitchFamily="18" charset="2"/>
              </a:rPr>
              <a:t>———————</a:t>
            </a:r>
            <a:r>
              <a:rPr kumimoji="0" lang="en-US" altLang="zh-CN" sz="2400" u="none" strike="noStrike" cap="none" normalizeH="0" baseline="0" dirty="0" smtClean="0">
                <a:ln>
                  <a:noFill/>
                </a:ln>
                <a:solidFill>
                  <a:srgbClr val="0070C0"/>
                </a:solidFill>
                <a:effectLst/>
                <a:latin typeface="Times New Roman" pitchFamily="18" charset="0"/>
                <a:cs typeface="Times New Roman" pitchFamily="18" charset="0"/>
                <a:sym typeface="Symbol" pitchFamily="18" charset="2"/>
              </a:rPr>
              <a:t>——————————————————</a:t>
            </a: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7" name="标题 1"/>
          <p:cNvSpPr>
            <a:spLocks noGrp="1" noChangeArrowheads="1"/>
          </p:cNvSpPr>
          <p:nvPr>
            <p:ph type="title"/>
          </p:nvPr>
        </p:nvSpPr>
        <p:spPr>
          <a:xfrm>
            <a:off x="1187624" y="-39114"/>
            <a:ext cx="7589838" cy="701675"/>
          </a:xfrm>
        </p:spPr>
        <p:txBody>
          <a:bodyPr/>
          <a:lstStyle/>
          <a:p>
            <a:pPr>
              <a:defRPr/>
            </a:pPr>
            <a:r>
              <a:rPr lang="zh-CN" altLang="en-US" dirty="0" smtClean="0"/>
              <a:t>回顾</a:t>
            </a:r>
            <a:r>
              <a:rPr lang="en-US" altLang="zh-CN" dirty="0" smtClean="0"/>
              <a:t>:</a:t>
            </a:r>
            <a:endParaRPr lang="zh-CN" altLang="en-US" dirty="0" smtClean="0"/>
          </a:p>
        </p:txBody>
      </p:sp>
      <p:sp>
        <p:nvSpPr>
          <p:cNvPr id="3" name="矩形 2"/>
          <p:cNvSpPr/>
          <p:nvPr/>
        </p:nvSpPr>
        <p:spPr>
          <a:xfrm>
            <a:off x="395536" y="751788"/>
            <a:ext cx="6768752" cy="523220"/>
          </a:xfrm>
          <a:prstGeom prst="rect">
            <a:avLst/>
          </a:prstGeom>
        </p:spPr>
        <p:txBody>
          <a:bodyPr wrap="square">
            <a:spAutoFit/>
          </a:bodyPr>
          <a:lstStyle/>
          <a:p>
            <a:r>
              <a:rPr lang="en-US" altLang="zh-CN" sz="2800" b="1" dirty="0" smtClean="0">
                <a:solidFill>
                  <a:srgbClr val="800000"/>
                </a:solidFill>
                <a:effectLst>
                  <a:outerShdw blurRad="38100" dist="38100" dir="2700000">
                    <a:srgbClr val="C0C0C0"/>
                  </a:outerShdw>
                </a:effectLst>
                <a:latin typeface="Berlin Sans FB"/>
                <a:ea typeface="PMingLiU"/>
                <a:cs typeface="+mj-cs"/>
              </a:rPr>
              <a:t>1</a:t>
            </a:r>
            <a:r>
              <a:rPr lang="en-US" altLang="zh-CN" sz="2800" b="1" dirty="0">
                <a:solidFill>
                  <a:srgbClr val="800000"/>
                </a:solidFill>
                <a:effectLst>
                  <a:outerShdw blurRad="38100" dist="38100" dir="2700000">
                    <a:srgbClr val="C0C0C0"/>
                  </a:outerShdw>
                </a:effectLst>
                <a:latin typeface="Berlin Sans FB"/>
                <a:ea typeface="PMingLiU"/>
                <a:cs typeface="+mj-cs"/>
              </a:rPr>
              <a:t>.</a:t>
            </a:r>
            <a:r>
              <a:rPr lang="en-US" altLang="zh-CN" sz="2800" b="1" dirty="0" smtClean="0">
                <a:solidFill>
                  <a:srgbClr val="800000"/>
                </a:solidFill>
                <a:effectLst>
                  <a:outerShdw blurRad="38100" dist="38100" dir="2700000">
                    <a:srgbClr val="C0C0C0"/>
                  </a:outerShdw>
                </a:effectLst>
                <a:latin typeface="Berlin Sans FB"/>
                <a:ea typeface="PMingLiU"/>
                <a:cs typeface="+mj-cs"/>
              </a:rPr>
              <a:t>M-P</a:t>
            </a:r>
            <a:r>
              <a:rPr lang="zh-CN" altLang="en-US" sz="2800" b="1" dirty="0">
                <a:solidFill>
                  <a:srgbClr val="800000"/>
                </a:solidFill>
                <a:effectLst>
                  <a:outerShdw blurRad="38100" dist="38100" dir="2700000">
                    <a:srgbClr val="C0C0C0"/>
                  </a:outerShdw>
                </a:effectLst>
                <a:latin typeface="Berlin Sans FB"/>
                <a:cs typeface="+mj-cs"/>
              </a:rPr>
              <a:t>模型（基本神经单元）</a:t>
            </a:r>
            <a:endParaRPr lang="zh-CN" altLang="en-US" sz="2800" dirty="0"/>
          </a:p>
        </p:txBody>
      </p:sp>
      <p:sp>
        <p:nvSpPr>
          <p:cNvPr id="6" name="Rectangle 1"/>
          <p:cNvSpPr>
            <a:spLocks noChangeArrowheads="1"/>
          </p:cNvSpPr>
          <p:nvPr/>
        </p:nvSpPr>
        <p:spPr bwMode="auto">
          <a:xfrm>
            <a:off x="-234280" y="3645024"/>
            <a:ext cx="8748464" cy="34778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indent="266700"/>
            <a:r>
              <a:rPr lang="en-US" altLang="zh-CN" sz="2400" dirty="0" smtClean="0">
                <a:solidFill>
                  <a:srgbClr val="0070C0"/>
                </a:solidFill>
                <a:latin typeface="黑体" pitchFamily="49" charset="-122"/>
                <a:ea typeface="黑体" pitchFamily="49" charset="-122"/>
                <a:cs typeface="宋体" pitchFamily="2" charset="-122"/>
              </a:rPr>
              <a:t>  </a:t>
            </a:r>
            <a:r>
              <a:rPr lang="en-US" altLang="zh-CN" sz="2800" dirty="0" smtClean="0">
                <a:solidFill>
                  <a:srgbClr val="C00000"/>
                </a:solidFill>
                <a:latin typeface="仿宋" panose="02010609060101010101" pitchFamily="49" charset="-122"/>
                <a:ea typeface="仿宋" panose="02010609060101010101" pitchFamily="49" charset="-122"/>
                <a:cs typeface="宋体" pitchFamily="2" charset="-122"/>
              </a:rPr>
              <a:t>2.</a:t>
            </a:r>
            <a:r>
              <a:rPr lang="zh-CN" altLang="en-US" sz="2800" dirty="0" smtClean="0">
                <a:solidFill>
                  <a:srgbClr val="C00000"/>
                </a:solidFill>
                <a:latin typeface="仿宋" panose="02010609060101010101" pitchFamily="49" charset="-122"/>
                <a:ea typeface="仿宋" panose="02010609060101010101" pitchFamily="49" charset="-122"/>
                <a:cs typeface="宋体" pitchFamily="2" charset="-122"/>
              </a:rPr>
              <a:t>感知器学习算法</a:t>
            </a:r>
            <a:endParaRPr lang="en-US" altLang="zh-CN" sz="2800" dirty="0" smtClean="0">
              <a:solidFill>
                <a:srgbClr val="C00000"/>
              </a:solidFill>
              <a:latin typeface="仿宋" panose="02010609060101010101" pitchFamily="49" charset="-122"/>
              <a:ea typeface="仿宋" panose="02010609060101010101" pitchFamily="49" charset="-122"/>
              <a:cs typeface="宋体" pitchFamily="2" charset="-122"/>
            </a:endParaRPr>
          </a:p>
          <a:p>
            <a:pPr indent="266700"/>
            <a:r>
              <a:rPr lang="en-US" altLang="zh-CN" sz="2400" dirty="0" smtClean="0">
                <a:solidFill>
                  <a:srgbClr val="0070C0"/>
                </a:solidFill>
                <a:latin typeface="Arial"/>
                <a:cs typeface="Times New Roman" pitchFamily="18" charset="0"/>
              </a:rPr>
              <a:t>  </a:t>
            </a:r>
            <a:r>
              <a:rPr lang="en-US" altLang="zh-CN" sz="2400" dirty="0" smtClean="0">
                <a:solidFill>
                  <a:srgbClr val="0070C0"/>
                </a:solidFill>
                <a:latin typeface="Times New Roman" pitchFamily="18" charset="0"/>
                <a:cs typeface="Times New Roman" pitchFamily="18" charset="0"/>
              </a:rPr>
              <a:t>——————————————————————————</a:t>
            </a:r>
          </a:p>
          <a:p>
            <a:pPr indent="595313" eaLnBrk="0" hangingPunct="0"/>
            <a:r>
              <a:rPr lang="en-US" altLang="zh-CN" sz="2400" dirty="0" smtClean="0">
                <a:solidFill>
                  <a:srgbClr val="000000"/>
                </a:solidFill>
                <a:latin typeface="Times New Roman" pitchFamily="18" charset="0"/>
                <a:cs typeface="Times New Roman" pitchFamily="18" charset="0"/>
              </a:rPr>
              <a:t>  </a:t>
            </a:r>
            <a:r>
              <a:rPr lang="en-US" altLang="zh-CN" sz="2000" dirty="0" smtClean="0">
                <a:solidFill>
                  <a:srgbClr val="000000"/>
                </a:solidFill>
                <a:latin typeface="Times New Roman" pitchFamily="18" charset="0"/>
                <a:ea typeface="方正姚体" pitchFamily="2" charset="-122"/>
                <a:cs typeface="Times New Roman" pitchFamily="18" charset="0"/>
              </a:rPr>
              <a:t>(1) </a:t>
            </a:r>
            <a:r>
              <a:rPr lang="zh-CN" altLang="en-US" sz="2000" spc="-150" dirty="0" smtClean="0">
                <a:solidFill>
                  <a:srgbClr val="000000"/>
                </a:solidFill>
                <a:latin typeface="Times New Roman" pitchFamily="18" charset="0"/>
                <a:ea typeface="方正姚体" pitchFamily="2" charset="-122"/>
                <a:cs typeface="Times New Roman" pitchFamily="18" charset="0"/>
              </a:rPr>
              <a:t>给权向量</a:t>
            </a:r>
            <a:r>
              <a:rPr lang="en-US" altLang="zh-CN" sz="2000" b="1" i="1" spc="-150" dirty="0" smtClean="0">
                <a:solidFill>
                  <a:srgbClr val="000000"/>
                </a:solidFill>
                <a:latin typeface="Times New Roman" pitchFamily="18" charset="0"/>
                <a:ea typeface="方正姚体" pitchFamily="2" charset="-122"/>
                <a:cs typeface="Times New Roman" pitchFamily="18" charset="0"/>
              </a:rPr>
              <a:t>w</a:t>
            </a:r>
            <a:r>
              <a:rPr lang="zh-CN" altLang="en-US" sz="2000" spc="-150" dirty="0" smtClean="0">
                <a:solidFill>
                  <a:srgbClr val="000000"/>
                </a:solidFill>
                <a:latin typeface="Times New Roman" pitchFamily="18" charset="0"/>
                <a:ea typeface="方正姚体" pitchFamily="2" charset="-122"/>
                <a:cs typeface="Times New Roman" pitchFamily="18" charset="0"/>
              </a:rPr>
              <a:t>赋初值，并设置一个合适的学习率</a:t>
            </a:r>
            <a:r>
              <a:rPr lang="zh-CN" altLang="en-US" sz="2000" i="1" spc="-150" dirty="0" smtClean="0">
                <a:solidFill>
                  <a:srgbClr val="000000"/>
                </a:solidFill>
                <a:latin typeface="Times New Roman" pitchFamily="18" charset="0"/>
                <a:ea typeface="方正姚体" pitchFamily="2" charset="-122"/>
                <a:cs typeface="Times New Roman" pitchFamily="18" charset="0"/>
                <a:sym typeface="Symbol" pitchFamily="18" charset="2"/>
              </a:rPr>
              <a:t></a:t>
            </a:r>
            <a:r>
              <a:rPr lang="zh-CN" altLang="en-US" sz="2000" spc="-150" dirty="0" smtClean="0">
                <a:solidFill>
                  <a:srgbClr val="000000"/>
                </a:solidFill>
                <a:latin typeface="Times New Roman" pitchFamily="18" charset="0"/>
                <a:ea typeface="方正姚体" pitchFamily="2" charset="-122"/>
                <a:cs typeface="Times New Roman" pitchFamily="18" charset="0"/>
                <a:sym typeface="Symbol" pitchFamily="18" charset="2"/>
              </a:rPr>
              <a:t></a:t>
            </a:r>
            <a:r>
              <a:rPr lang="en-US" altLang="zh-CN" sz="2000" spc="-150" dirty="0" smtClean="0">
                <a:solidFill>
                  <a:srgbClr val="000000"/>
                </a:solidFill>
                <a:latin typeface="Times New Roman" pitchFamily="18" charset="0"/>
                <a:ea typeface="方正姚体" pitchFamily="2" charset="-122"/>
                <a:cs typeface="Times New Roman" pitchFamily="18" charset="0"/>
              </a:rPr>
              <a:t>(0,1]</a:t>
            </a:r>
            <a:r>
              <a:rPr lang="zh-CN" altLang="en-US" sz="2000" spc="-150" dirty="0" smtClean="0">
                <a:solidFill>
                  <a:srgbClr val="000000"/>
                </a:solidFill>
                <a:latin typeface="Times New Roman" pitchFamily="18" charset="0"/>
                <a:ea typeface="方正姚体" pitchFamily="2" charset="-122"/>
                <a:cs typeface="Times New Roman" pitchFamily="18" charset="0"/>
                <a:sym typeface="Symbol" pitchFamily="18" charset="2"/>
              </a:rPr>
              <a:t>；</a:t>
            </a:r>
          </a:p>
          <a:p>
            <a:pPr indent="595313" eaLnBrk="0" hangingPunct="0"/>
            <a:r>
              <a:rPr lang="zh-CN" altLang="en-US" sz="2000" dirty="0" smtClean="0">
                <a:solidFill>
                  <a:srgbClr val="000000"/>
                </a:solidFill>
                <a:latin typeface="Times New Roman" pitchFamily="18" charset="0"/>
                <a:ea typeface="方正姚体" pitchFamily="2" charset="-122"/>
                <a:cs typeface="Times New Roman" pitchFamily="18" charset="0"/>
                <a:sym typeface="Symbol" pitchFamily="18" charset="2"/>
              </a:rPr>
              <a:t>  </a:t>
            </a:r>
            <a:r>
              <a:rPr lang="en-US" altLang="zh-CN" sz="2000" dirty="0" smtClean="0">
                <a:solidFill>
                  <a:srgbClr val="000000"/>
                </a:solidFill>
                <a:latin typeface="Times New Roman" pitchFamily="18" charset="0"/>
                <a:ea typeface="方正姚体" pitchFamily="2" charset="-122"/>
                <a:cs typeface="Times New Roman" pitchFamily="18" charset="0"/>
                <a:sym typeface="Symbol" pitchFamily="18" charset="2"/>
              </a:rPr>
              <a:t>(2) </a:t>
            </a:r>
            <a:r>
              <a:rPr lang="zh-CN" altLang="en-US" sz="2000" dirty="0" smtClean="0">
                <a:solidFill>
                  <a:srgbClr val="000000"/>
                </a:solidFill>
                <a:latin typeface="Times New Roman" pitchFamily="18" charset="0"/>
                <a:ea typeface="方正姚体" pitchFamily="2" charset="-122"/>
                <a:cs typeface="Times New Roman" pitchFamily="18" charset="0"/>
                <a:sym typeface="Symbol" pitchFamily="18" charset="2"/>
              </a:rPr>
              <a:t>对训练样例</a:t>
            </a:r>
            <a:r>
              <a:rPr lang="en-US" altLang="zh-CN" sz="2000" dirty="0" smtClean="0">
                <a:solidFill>
                  <a:srgbClr val="000000"/>
                </a:solidFill>
                <a:latin typeface="Times New Roman" pitchFamily="18" charset="0"/>
                <a:ea typeface="方正姚体" pitchFamily="2" charset="-122"/>
                <a:cs typeface="Times New Roman" pitchFamily="18" charset="0"/>
                <a:sym typeface="Symbol" pitchFamily="18" charset="2"/>
              </a:rPr>
              <a:t>(</a:t>
            </a:r>
            <a:r>
              <a:rPr lang="en-US" altLang="zh-CN" sz="2000" b="1" i="1" dirty="0" smtClean="0">
                <a:solidFill>
                  <a:srgbClr val="000000"/>
                </a:solidFill>
                <a:latin typeface="Times New Roman" pitchFamily="18" charset="0"/>
                <a:ea typeface="方正姚体" pitchFamily="2" charset="-122"/>
                <a:cs typeface="Times New Roman" pitchFamily="18" charset="0"/>
                <a:sym typeface="Symbol" pitchFamily="18" charset="2"/>
              </a:rPr>
              <a:t>x</a:t>
            </a:r>
            <a:r>
              <a:rPr lang="en-US" altLang="zh-CN" sz="2000" i="1" baseline="-30000" dirty="0" smtClean="0">
                <a:solidFill>
                  <a:srgbClr val="000000"/>
                </a:solidFill>
                <a:latin typeface="Times New Roman" pitchFamily="18" charset="0"/>
                <a:ea typeface="方正姚体" pitchFamily="2" charset="-122"/>
                <a:cs typeface="Times New Roman" pitchFamily="18" charset="0"/>
                <a:sym typeface="Symbol" pitchFamily="18" charset="2"/>
              </a:rPr>
              <a:t>i</a:t>
            </a:r>
            <a:r>
              <a:rPr lang="en-US" altLang="zh-CN" sz="2000" dirty="0" smtClean="0">
                <a:solidFill>
                  <a:srgbClr val="000000"/>
                </a:solidFill>
                <a:latin typeface="Times New Roman" pitchFamily="18" charset="0"/>
                <a:ea typeface="方正姚体" pitchFamily="2" charset="-122"/>
                <a:cs typeface="Times New Roman" pitchFamily="18" charset="0"/>
                <a:sym typeface="Symbol" pitchFamily="18" charset="2"/>
              </a:rPr>
              <a:t>, </a:t>
            </a:r>
            <a:r>
              <a:rPr lang="en-US" altLang="zh-CN" sz="2000" i="1" dirty="0" err="1" smtClean="0">
                <a:solidFill>
                  <a:srgbClr val="000000"/>
                </a:solidFill>
                <a:latin typeface="Times New Roman" pitchFamily="18" charset="0"/>
                <a:ea typeface="方正姚体" pitchFamily="2" charset="-122"/>
                <a:cs typeface="Times New Roman" pitchFamily="18" charset="0"/>
                <a:sym typeface="Symbol" pitchFamily="18" charset="2"/>
              </a:rPr>
              <a:t>y</a:t>
            </a:r>
            <a:r>
              <a:rPr lang="en-US" altLang="zh-CN" sz="2000" i="1" baseline="-30000" dirty="0" err="1" smtClean="0">
                <a:solidFill>
                  <a:srgbClr val="000000"/>
                </a:solidFill>
                <a:latin typeface="Times New Roman" pitchFamily="18" charset="0"/>
                <a:ea typeface="方正姚体" pitchFamily="2" charset="-122"/>
                <a:cs typeface="Times New Roman" pitchFamily="18" charset="0"/>
                <a:sym typeface="Symbol" pitchFamily="18" charset="2"/>
              </a:rPr>
              <a:t>i</a:t>
            </a:r>
            <a:r>
              <a:rPr lang="en-US" altLang="zh-CN" sz="2000" dirty="0" smtClean="0">
                <a:solidFill>
                  <a:srgbClr val="000000"/>
                </a:solidFill>
                <a:latin typeface="Times New Roman" pitchFamily="18" charset="0"/>
                <a:ea typeface="方正姚体" pitchFamily="2" charset="-122"/>
                <a:cs typeface="Times New Roman" pitchFamily="18" charset="0"/>
                <a:sym typeface="Symbol" pitchFamily="18" charset="2"/>
              </a:rPr>
              <a:t>) (</a:t>
            </a:r>
            <a:r>
              <a:rPr lang="en-US" altLang="zh-CN" sz="2000" i="1" dirty="0" err="1" smtClean="0">
                <a:solidFill>
                  <a:srgbClr val="000000"/>
                </a:solidFill>
                <a:latin typeface="Times New Roman" pitchFamily="18" charset="0"/>
                <a:ea typeface="方正姚体" pitchFamily="2" charset="-122"/>
                <a:cs typeface="Times New Roman" pitchFamily="18" charset="0"/>
                <a:sym typeface="Symbol" pitchFamily="18" charset="2"/>
              </a:rPr>
              <a:t>i</a:t>
            </a:r>
            <a:r>
              <a:rPr lang="en-US" altLang="zh-CN" sz="2000" dirty="0" smtClean="0">
                <a:solidFill>
                  <a:srgbClr val="000000"/>
                </a:solidFill>
                <a:latin typeface="Times New Roman" pitchFamily="18" charset="0"/>
                <a:ea typeface="方正姚体" pitchFamily="2" charset="-122"/>
                <a:cs typeface="Times New Roman" pitchFamily="18" charset="0"/>
                <a:sym typeface="Symbol" pitchFamily="18" charset="2"/>
              </a:rPr>
              <a:t>=1,2,…,</a:t>
            </a:r>
            <a:r>
              <a:rPr lang="en-US" altLang="zh-CN" sz="2000" i="1" dirty="0" smtClean="0">
                <a:solidFill>
                  <a:srgbClr val="000000"/>
                </a:solidFill>
                <a:latin typeface="Times New Roman" pitchFamily="18" charset="0"/>
                <a:ea typeface="方正姚体" pitchFamily="2" charset="-122"/>
                <a:cs typeface="Times New Roman" pitchFamily="18" charset="0"/>
                <a:sym typeface="Symbol" pitchFamily="18" charset="2"/>
              </a:rPr>
              <a:t>n</a:t>
            </a:r>
            <a:r>
              <a:rPr lang="en-US" altLang="zh-CN" sz="2000" dirty="0" smtClean="0">
                <a:solidFill>
                  <a:srgbClr val="000000"/>
                </a:solidFill>
                <a:latin typeface="Times New Roman" pitchFamily="18" charset="0"/>
                <a:ea typeface="方正姚体" pitchFamily="2" charset="-122"/>
                <a:cs typeface="Times New Roman" pitchFamily="18" charset="0"/>
                <a:sym typeface="Symbol" pitchFamily="18" charset="2"/>
              </a:rPr>
              <a:t>)</a:t>
            </a:r>
            <a:r>
              <a:rPr lang="zh-CN" altLang="en-US" sz="2000" dirty="0" smtClean="0">
                <a:solidFill>
                  <a:srgbClr val="000000"/>
                </a:solidFill>
                <a:latin typeface="Times New Roman" pitchFamily="18" charset="0"/>
                <a:ea typeface="方正姚体" pitchFamily="2" charset="-122"/>
                <a:cs typeface="Times New Roman" pitchFamily="18" charset="0"/>
                <a:sym typeface="Symbol" pitchFamily="18" charset="2"/>
              </a:rPr>
              <a:t>：</a:t>
            </a:r>
          </a:p>
          <a:p>
            <a:pPr indent="595313" eaLnBrk="0" hangingPunct="0"/>
            <a:r>
              <a:rPr lang="zh-CN" altLang="en-US" sz="2000" dirty="0" smtClean="0">
                <a:solidFill>
                  <a:srgbClr val="000000"/>
                </a:solidFill>
                <a:latin typeface="Times New Roman" pitchFamily="18" charset="0"/>
                <a:ea typeface="方正姚体" pitchFamily="2" charset="-122"/>
                <a:cs typeface="Times New Roman" pitchFamily="18" charset="0"/>
                <a:sym typeface="Symbol" pitchFamily="18" charset="2"/>
              </a:rPr>
              <a:t>         计算</a:t>
            </a:r>
            <a:r>
              <a:rPr lang="en-US" altLang="zh-CN" sz="2000" i="1" dirty="0" err="1" smtClean="0">
                <a:solidFill>
                  <a:srgbClr val="000000"/>
                </a:solidFill>
                <a:latin typeface="Times New Roman" pitchFamily="18" charset="0"/>
                <a:ea typeface="方正姚体" pitchFamily="2" charset="-122"/>
                <a:cs typeface="Times New Roman" pitchFamily="18" charset="0"/>
                <a:sym typeface="Symbol" pitchFamily="18" charset="2"/>
              </a:rPr>
              <a:t>y</a:t>
            </a:r>
            <a:r>
              <a:rPr lang="en-US" altLang="zh-CN" sz="2000" i="1" baseline="-30000" dirty="0" err="1" smtClean="0">
                <a:solidFill>
                  <a:srgbClr val="000000"/>
                </a:solidFill>
                <a:latin typeface="Times New Roman" pitchFamily="18" charset="0"/>
                <a:ea typeface="方正姚体" pitchFamily="2" charset="-122"/>
                <a:cs typeface="Times New Roman" pitchFamily="18" charset="0"/>
                <a:sym typeface="Symbol" pitchFamily="18" charset="2"/>
              </a:rPr>
              <a:t>i</a:t>
            </a:r>
            <a:r>
              <a:rPr lang="en-US" altLang="zh-CN" sz="2000" i="1" dirty="0" smtClean="0">
                <a:solidFill>
                  <a:srgbClr val="000000"/>
                </a:solidFill>
                <a:latin typeface="Times New Roman" pitchFamily="18" charset="0"/>
                <a:ea typeface="方正姚体" pitchFamily="2" charset="-122"/>
                <a:cs typeface="Times New Roman" pitchFamily="18" charset="0"/>
                <a:sym typeface="Symbol" pitchFamily="18" charset="2"/>
              </a:rPr>
              <a:t>’</a:t>
            </a:r>
            <a:r>
              <a:rPr lang="en-US" altLang="zh-CN" sz="2000" dirty="0" smtClean="0">
                <a:solidFill>
                  <a:srgbClr val="000000"/>
                </a:solidFill>
                <a:latin typeface="Times New Roman" pitchFamily="18" charset="0"/>
                <a:ea typeface="方正姚体" pitchFamily="2" charset="-122"/>
                <a:cs typeface="Times New Roman" pitchFamily="18" charset="0"/>
                <a:sym typeface="Symbol" pitchFamily="18" charset="2"/>
              </a:rPr>
              <a:t>=</a:t>
            </a:r>
            <a:r>
              <a:rPr lang="en-US" altLang="zh-CN" sz="2000" i="1" dirty="0" smtClean="0">
                <a:solidFill>
                  <a:srgbClr val="000000"/>
                </a:solidFill>
                <a:latin typeface="Times New Roman" pitchFamily="18" charset="0"/>
                <a:ea typeface="方正姚体" pitchFamily="2" charset="-122"/>
                <a:cs typeface="Times New Roman" pitchFamily="18" charset="0"/>
                <a:sym typeface="Symbol" pitchFamily="18" charset="2"/>
              </a:rPr>
              <a:t> f</a:t>
            </a:r>
            <a:r>
              <a:rPr lang="en-US" altLang="zh-CN" sz="2000" dirty="0" smtClean="0">
                <a:solidFill>
                  <a:srgbClr val="000000"/>
                </a:solidFill>
                <a:latin typeface="Times New Roman" pitchFamily="18" charset="0"/>
                <a:ea typeface="方正姚体" pitchFamily="2" charset="-122"/>
                <a:cs typeface="Times New Roman" pitchFamily="18" charset="0"/>
                <a:sym typeface="Symbol" pitchFamily="18" charset="2"/>
              </a:rPr>
              <a:t>(</a:t>
            </a:r>
            <a:r>
              <a:rPr lang="en-US" altLang="zh-CN" sz="2000" b="1" i="1" dirty="0" err="1" smtClean="0">
                <a:solidFill>
                  <a:srgbClr val="000000"/>
                </a:solidFill>
                <a:latin typeface="Times New Roman" pitchFamily="18" charset="0"/>
                <a:ea typeface="方正姚体" pitchFamily="2" charset="-122"/>
                <a:cs typeface="Times New Roman" pitchFamily="18" charset="0"/>
                <a:sym typeface="Symbol" pitchFamily="18" charset="2"/>
              </a:rPr>
              <a:t>w</a:t>
            </a:r>
            <a:r>
              <a:rPr lang="en-US" altLang="zh-CN" sz="2000" baseline="30000" dirty="0" err="1" smtClean="0">
                <a:solidFill>
                  <a:srgbClr val="000000"/>
                </a:solidFill>
                <a:latin typeface="Times New Roman" pitchFamily="18" charset="0"/>
                <a:ea typeface="方正姚体" pitchFamily="2" charset="-122"/>
                <a:cs typeface="Times New Roman" pitchFamily="18" charset="0"/>
                <a:sym typeface="Symbol" pitchFamily="18" charset="2"/>
              </a:rPr>
              <a:t>T</a:t>
            </a:r>
            <a:r>
              <a:rPr lang="en-US" altLang="zh-CN" sz="2000" b="1" i="1" dirty="0" err="1" smtClean="0">
                <a:solidFill>
                  <a:srgbClr val="000000"/>
                </a:solidFill>
                <a:latin typeface="Times New Roman" pitchFamily="18" charset="0"/>
                <a:ea typeface="方正姚体" pitchFamily="2" charset="-122"/>
                <a:cs typeface="Times New Roman" pitchFamily="18" charset="0"/>
                <a:sym typeface="Symbol" pitchFamily="18" charset="2"/>
              </a:rPr>
              <a:t>x</a:t>
            </a:r>
            <a:r>
              <a:rPr lang="en-US" altLang="zh-CN" sz="2000" i="1" baseline="-30000" dirty="0" err="1" smtClean="0">
                <a:solidFill>
                  <a:srgbClr val="000000"/>
                </a:solidFill>
                <a:latin typeface="Times New Roman" pitchFamily="18" charset="0"/>
                <a:ea typeface="方正姚体" pitchFamily="2" charset="-122"/>
                <a:cs typeface="Times New Roman" pitchFamily="18" charset="0"/>
                <a:sym typeface="Symbol" pitchFamily="18" charset="2"/>
              </a:rPr>
              <a:t>i</a:t>
            </a:r>
            <a:r>
              <a:rPr lang="en-US" altLang="zh-CN" sz="2000" dirty="0" smtClean="0">
                <a:solidFill>
                  <a:srgbClr val="000000"/>
                </a:solidFill>
                <a:latin typeface="Times New Roman" pitchFamily="18" charset="0"/>
                <a:ea typeface="方正姚体" pitchFamily="2" charset="-122"/>
                <a:cs typeface="Times New Roman" pitchFamily="18" charset="0"/>
                <a:sym typeface="Symbol" pitchFamily="18" charset="2"/>
              </a:rPr>
              <a:t> )</a:t>
            </a:r>
            <a:r>
              <a:rPr lang="zh-CN" altLang="en-US" sz="2000" dirty="0" smtClean="0">
                <a:solidFill>
                  <a:srgbClr val="000000"/>
                </a:solidFill>
                <a:latin typeface="Times New Roman" pitchFamily="18" charset="0"/>
                <a:ea typeface="方正姚体" pitchFamily="2" charset="-122"/>
                <a:cs typeface="Times New Roman" pitchFamily="18" charset="0"/>
                <a:sym typeface="Symbol" pitchFamily="18" charset="2"/>
              </a:rPr>
              <a:t>；</a:t>
            </a:r>
          </a:p>
          <a:p>
            <a:pPr indent="595313" eaLnBrk="0" hangingPunct="0"/>
            <a:r>
              <a:rPr lang="zh-CN" altLang="en-US" sz="2000" dirty="0" smtClean="0">
                <a:solidFill>
                  <a:srgbClr val="000000"/>
                </a:solidFill>
                <a:latin typeface="Times New Roman" pitchFamily="18" charset="0"/>
                <a:ea typeface="方正姚体" pitchFamily="2" charset="-122"/>
                <a:cs typeface="Times New Roman" pitchFamily="18" charset="0"/>
                <a:sym typeface="Symbol" pitchFamily="18" charset="2"/>
              </a:rPr>
              <a:t>         计算误差</a:t>
            </a:r>
            <a:r>
              <a:rPr lang="en-US" altLang="zh-CN" sz="2000" i="1" dirty="0" smtClean="0">
                <a:solidFill>
                  <a:srgbClr val="000000"/>
                </a:solidFill>
                <a:latin typeface="Times New Roman" pitchFamily="18" charset="0"/>
                <a:ea typeface="方正姚体" pitchFamily="2" charset="-122"/>
                <a:cs typeface="Times New Roman" pitchFamily="18" charset="0"/>
                <a:sym typeface="Symbol" pitchFamily="18" charset="2"/>
              </a:rPr>
              <a:t>e</a:t>
            </a:r>
            <a:r>
              <a:rPr lang="en-US" altLang="zh-CN" sz="2000" dirty="0" smtClean="0">
                <a:solidFill>
                  <a:srgbClr val="000000"/>
                </a:solidFill>
                <a:latin typeface="Times New Roman" pitchFamily="18" charset="0"/>
                <a:ea typeface="方正姚体" pitchFamily="2" charset="-122"/>
                <a:cs typeface="Times New Roman" pitchFamily="18" charset="0"/>
                <a:sym typeface="Symbol" pitchFamily="18" charset="2"/>
              </a:rPr>
              <a:t>=</a:t>
            </a:r>
            <a:r>
              <a:rPr lang="en-US" altLang="zh-CN" sz="2000" i="1" dirty="0" smtClean="0">
                <a:solidFill>
                  <a:srgbClr val="000000"/>
                </a:solidFill>
                <a:latin typeface="Times New Roman" pitchFamily="18" charset="0"/>
                <a:ea typeface="方正姚体" pitchFamily="2" charset="-122"/>
                <a:cs typeface="Times New Roman" pitchFamily="18" charset="0"/>
                <a:sym typeface="Symbol" pitchFamily="18" charset="2"/>
              </a:rPr>
              <a:t> </a:t>
            </a:r>
            <a:r>
              <a:rPr lang="en-US" altLang="zh-CN" sz="2000" i="1" dirty="0" err="1" smtClean="0">
                <a:solidFill>
                  <a:srgbClr val="000000"/>
                </a:solidFill>
                <a:latin typeface="Times New Roman" pitchFamily="18" charset="0"/>
                <a:ea typeface="方正姚体" pitchFamily="2" charset="-122"/>
                <a:cs typeface="Times New Roman" pitchFamily="18" charset="0"/>
                <a:sym typeface="Symbol" pitchFamily="18" charset="2"/>
              </a:rPr>
              <a:t>y</a:t>
            </a:r>
            <a:r>
              <a:rPr lang="en-US" altLang="zh-CN" sz="2000" i="1" baseline="-30000" dirty="0" err="1" smtClean="0">
                <a:solidFill>
                  <a:srgbClr val="000000"/>
                </a:solidFill>
                <a:latin typeface="Times New Roman" pitchFamily="18" charset="0"/>
                <a:ea typeface="方正姚体" pitchFamily="2" charset="-122"/>
                <a:cs typeface="Times New Roman" pitchFamily="18" charset="0"/>
                <a:sym typeface="Symbol" pitchFamily="18" charset="2"/>
              </a:rPr>
              <a:t>i</a:t>
            </a:r>
            <a:r>
              <a:rPr lang="en-US" altLang="zh-CN" sz="2000" dirty="0" smtClean="0">
                <a:solidFill>
                  <a:srgbClr val="000000"/>
                </a:solidFill>
                <a:latin typeface="Times New Roman" pitchFamily="18" charset="0"/>
                <a:ea typeface="方正姚体" pitchFamily="2" charset="-122"/>
                <a:cs typeface="Times New Roman" pitchFamily="18" charset="0"/>
                <a:sym typeface="Symbol" pitchFamily="18" charset="2"/>
              </a:rPr>
              <a:t></a:t>
            </a:r>
            <a:r>
              <a:rPr lang="en-US" altLang="zh-CN" sz="2000" i="1" dirty="0" smtClean="0">
                <a:solidFill>
                  <a:srgbClr val="000000"/>
                </a:solidFill>
                <a:latin typeface="Times New Roman" pitchFamily="18" charset="0"/>
                <a:ea typeface="方正姚体" pitchFamily="2" charset="-122"/>
                <a:cs typeface="Times New Roman" pitchFamily="18" charset="0"/>
              </a:rPr>
              <a:t> </a:t>
            </a:r>
            <a:r>
              <a:rPr lang="en-US" altLang="zh-CN" sz="2000" i="1" dirty="0" err="1" smtClean="0">
                <a:solidFill>
                  <a:srgbClr val="000000"/>
                </a:solidFill>
                <a:latin typeface="Times New Roman" pitchFamily="18" charset="0"/>
                <a:ea typeface="方正姚体" pitchFamily="2" charset="-122"/>
                <a:cs typeface="Times New Roman" pitchFamily="18" charset="0"/>
              </a:rPr>
              <a:t>y</a:t>
            </a:r>
            <a:r>
              <a:rPr lang="en-US" altLang="zh-CN" sz="2000" i="1" baseline="-30000" dirty="0" err="1" smtClean="0">
                <a:solidFill>
                  <a:srgbClr val="000000"/>
                </a:solidFill>
                <a:latin typeface="Times New Roman" pitchFamily="18" charset="0"/>
                <a:ea typeface="方正姚体" pitchFamily="2" charset="-122"/>
                <a:cs typeface="Times New Roman" pitchFamily="18" charset="0"/>
                <a:sym typeface="Symbol" pitchFamily="18" charset="2"/>
              </a:rPr>
              <a:t>i</a:t>
            </a:r>
            <a:r>
              <a:rPr lang="en-US" altLang="zh-CN" sz="2000" i="1" dirty="0" smtClean="0">
                <a:solidFill>
                  <a:srgbClr val="000000"/>
                </a:solidFill>
                <a:latin typeface="Times New Roman" pitchFamily="18" charset="0"/>
                <a:ea typeface="方正姚体" pitchFamily="2" charset="-122"/>
                <a:cs typeface="Times New Roman" pitchFamily="18" charset="0"/>
                <a:sym typeface="Symbol" pitchFamily="18" charset="2"/>
              </a:rPr>
              <a:t>’</a:t>
            </a:r>
            <a:r>
              <a:rPr lang="zh-CN" altLang="en-US" sz="2000" dirty="0" smtClean="0">
                <a:solidFill>
                  <a:srgbClr val="000000"/>
                </a:solidFill>
                <a:latin typeface="Times New Roman" pitchFamily="18" charset="0"/>
                <a:ea typeface="方正姚体" pitchFamily="2" charset="-122"/>
                <a:cs typeface="Times New Roman" pitchFamily="18" charset="0"/>
                <a:sym typeface="Symbol" pitchFamily="18" charset="2"/>
              </a:rPr>
              <a:t>；</a:t>
            </a:r>
          </a:p>
          <a:p>
            <a:pPr indent="595313" eaLnBrk="0" hangingPunct="0"/>
            <a:r>
              <a:rPr lang="zh-CN" altLang="en-US" sz="2000" dirty="0" smtClean="0">
                <a:solidFill>
                  <a:srgbClr val="000000"/>
                </a:solidFill>
                <a:latin typeface="Times New Roman" pitchFamily="18" charset="0"/>
                <a:ea typeface="方正姚体" pitchFamily="2" charset="-122"/>
                <a:cs typeface="Times New Roman" pitchFamily="18" charset="0"/>
                <a:sym typeface="Symbol" pitchFamily="18" charset="2"/>
              </a:rPr>
              <a:t>   更新权值： </a:t>
            </a:r>
            <a:r>
              <a:rPr lang="en-US" altLang="zh-CN" sz="2000" b="1" i="1" dirty="0" smtClean="0">
                <a:solidFill>
                  <a:srgbClr val="000000"/>
                </a:solidFill>
                <a:latin typeface="Times New Roman" pitchFamily="18" charset="0"/>
                <a:ea typeface="方正姚体" pitchFamily="2" charset="-122"/>
                <a:cs typeface="Times New Roman" pitchFamily="18" charset="0"/>
                <a:sym typeface="Symbol" pitchFamily="18" charset="2"/>
              </a:rPr>
              <a:t>w</a:t>
            </a:r>
            <a:r>
              <a:rPr lang="en-US" altLang="zh-CN" sz="2000" dirty="0" smtClean="0">
                <a:solidFill>
                  <a:srgbClr val="000000"/>
                </a:solidFill>
                <a:latin typeface="Times New Roman" pitchFamily="18" charset="0"/>
                <a:ea typeface="方正姚体" pitchFamily="2" charset="-122"/>
                <a:cs typeface="Times New Roman" pitchFamily="18" charset="0"/>
                <a:sym typeface="Symbol" pitchFamily="18" charset="2"/>
              </a:rPr>
              <a:t>=</a:t>
            </a:r>
            <a:r>
              <a:rPr lang="en-US" altLang="zh-CN" sz="2000" i="1" dirty="0" smtClean="0">
                <a:solidFill>
                  <a:srgbClr val="000000"/>
                </a:solidFill>
                <a:latin typeface="Times New Roman" pitchFamily="18" charset="0"/>
                <a:ea typeface="方正姚体" pitchFamily="2" charset="-122"/>
                <a:cs typeface="Times New Roman" pitchFamily="18" charset="0"/>
                <a:sym typeface="Symbol" pitchFamily="18" charset="2"/>
              </a:rPr>
              <a:t> </a:t>
            </a:r>
            <a:r>
              <a:rPr lang="en-US" altLang="zh-CN" sz="2000" b="1" i="1" dirty="0" smtClean="0">
                <a:solidFill>
                  <a:srgbClr val="000000"/>
                </a:solidFill>
                <a:latin typeface="Times New Roman" pitchFamily="18" charset="0"/>
                <a:ea typeface="方正姚体" pitchFamily="2" charset="-122"/>
                <a:cs typeface="Times New Roman" pitchFamily="18" charset="0"/>
                <a:sym typeface="Symbol" pitchFamily="18" charset="2"/>
              </a:rPr>
              <a:t>w</a:t>
            </a:r>
            <a:r>
              <a:rPr lang="en-US" altLang="zh-CN" sz="2000" dirty="0" smtClean="0">
                <a:solidFill>
                  <a:srgbClr val="000000"/>
                </a:solidFill>
                <a:latin typeface="Times New Roman" pitchFamily="18" charset="0"/>
                <a:ea typeface="方正姚体" pitchFamily="2" charset="-122"/>
                <a:cs typeface="Times New Roman" pitchFamily="18" charset="0"/>
                <a:sym typeface="Symbol" pitchFamily="18" charset="2"/>
              </a:rPr>
              <a:t>+</a:t>
            </a:r>
            <a:r>
              <a:rPr lang="en-US" altLang="zh-CN" sz="2000" i="1" dirty="0" smtClean="0">
                <a:solidFill>
                  <a:srgbClr val="000000"/>
                </a:solidFill>
                <a:latin typeface="Times New Roman" pitchFamily="18" charset="0"/>
                <a:ea typeface="方正姚体" pitchFamily="2" charset="-122"/>
                <a:cs typeface="Times New Roman" pitchFamily="18" charset="0"/>
                <a:sym typeface="Symbol" pitchFamily="18" charset="2"/>
              </a:rPr>
              <a:t></a:t>
            </a:r>
            <a:r>
              <a:rPr lang="en-US" altLang="zh-CN" sz="2000" dirty="0" err="1" smtClean="0">
                <a:solidFill>
                  <a:srgbClr val="000000"/>
                </a:solidFill>
                <a:latin typeface="Times New Roman" pitchFamily="18" charset="0"/>
                <a:ea typeface="方正姚体" pitchFamily="2" charset="-122"/>
                <a:cs typeface="Times New Roman" pitchFamily="18" charset="0"/>
              </a:rPr>
              <a:t>e</a:t>
            </a:r>
            <a:r>
              <a:rPr lang="en-US" altLang="zh-CN" sz="2000" b="1" dirty="0" err="1" smtClean="0">
                <a:solidFill>
                  <a:srgbClr val="000000"/>
                </a:solidFill>
                <a:latin typeface="Times New Roman" pitchFamily="18" charset="0"/>
                <a:ea typeface="方正姚体" pitchFamily="2" charset="-122"/>
                <a:cs typeface="Times New Roman" pitchFamily="18" charset="0"/>
                <a:sym typeface="Symbol" pitchFamily="18" charset="2"/>
              </a:rPr>
              <a:t>x</a:t>
            </a:r>
            <a:r>
              <a:rPr lang="en-US" altLang="zh-CN" sz="2000" baseline="-30000" dirty="0" err="1" smtClean="0">
                <a:solidFill>
                  <a:srgbClr val="000000"/>
                </a:solidFill>
                <a:latin typeface="Times New Roman" pitchFamily="18" charset="0"/>
                <a:ea typeface="方正姚体" pitchFamily="2" charset="-122"/>
                <a:cs typeface="Times New Roman" pitchFamily="18" charset="0"/>
                <a:sym typeface="Symbol" pitchFamily="18" charset="2"/>
              </a:rPr>
              <a:t>i</a:t>
            </a:r>
            <a:r>
              <a:rPr lang="en-US" altLang="zh-CN" sz="2000" dirty="0" smtClean="0">
                <a:solidFill>
                  <a:srgbClr val="000000"/>
                </a:solidFill>
                <a:latin typeface="Times New Roman" pitchFamily="18" charset="0"/>
                <a:ea typeface="方正姚体" pitchFamily="2" charset="-122"/>
                <a:cs typeface="Times New Roman" pitchFamily="18" charset="0"/>
                <a:sym typeface="Symbol" pitchFamily="18" charset="2"/>
              </a:rPr>
              <a:t>                                             </a:t>
            </a:r>
          </a:p>
          <a:p>
            <a:pPr indent="595313" eaLnBrk="0" hangingPunct="0"/>
            <a:r>
              <a:rPr lang="en-US" altLang="zh-CN" sz="2000" dirty="0" smtClean="0">
                <a:solidFill>
                  <a:srgbClr val="000000"/>
                </a:solidFill>
                <a:latin typeface="Times New Roman" pitchFamily="18" charset="0"/>
                <a:ea typeface="方正姚体" pitchFamily="2" charset="-122"/>
                <a:cs typeface="Times New Roman" pitchFamily="18" charset="0"/>
                <a:sym typeface="Symbol" pitchFamily="18" charset="2"/>
              </a:rPr>
              <a:t>   (3) </a:t>
            </a:r>
            <a:r>
              <a:rPr lang="zh-CN" altLang="en-US" sz="2000" spc="-150" dirty="0" smtClean="0">
                <a:solidFill>
                  <a:srgbClr val="000000"/>
                </a:solidFill>
                <a:latin typeface="Times New Roman" pitchFamily="18" charset="0"/>
                <a:ea typeface="方正姚体" pitchFamily="2" charset="-122"/>
                <a:cs typeface="Times New Roman" pitchFamily="18" charset="0"/>
                <a:sym typeface="Symbol" pitchFamily="18" charset="2"/>
              </a:rPr>
              <a:t>直到对所有训练样例都有</a:t>
            </a:r>
            <a:r>
              <a:rPr lang="en-US" altLang="zh-CN" sz="2000" spc="-150" dirty="0" smtClean="0">
                <a:solidFill>
                  <a:srgbClr val="000000"/>
                </a:solidFill>
                <a:latin typeface="Times New Roman" pitchFamily="18" charset="0"/>
                <a:ea typeface="方正姚体" pitchFamily="2" charset="-122"/>
                <a:cs typeface="Times New Roman" pitchFamily="18" charset="0"/>
                <a:sym typeface="Symbol" pitchFamily="18" charset="2"/>
              </a:rPr>
              <a:t>e=0</a:t>
            </a:r>
            <a:r>
              <a:rPr lang="zh-CN" altLang="en-US" sz="2000" spc="-150" dirty="0" smtClean="0">
                <a:solidFill>
                  <a:srgbClr val="000000"/>
                </a:solidFill>
                <a:latin typeface="Times New Roman" pitchFamily="18" charset="0"/>
                <a:ea typeface="方正姚体" pitchFamily="2" charset="-122"/>
                <a:cs typeface="Times New Roman" pitchFamily="18" charset="0"/>
                <a:sym typeface="Symbol" pitchFamily="18" charset="2"/>
              </a:rPr>
              <a:t>，则当前权向量</a:t>
            </a:r>
            <a:r>
              <a:rPr lang="en-US" altLang="zh-CN" sz="2000" b="1" spc="-150" dirty="0" smtClean="0">
                <a:solidFill>
                  <a:srgbClr val="000000"/>
                </a:solidFill>
                <a:latin typeface="Times New Roman" pitchFamily="18" charset="0"/>
                <a:ea typeface="方正姚体" pitchFamily="2" charset="-122"/>
                <a:cs typeface="Times New Roman" pitchFamily="18" charset="0"/>
                <a:sym typeface="Symbol" pitchFamily="18" charset="2"/>
              </a:rPr>
              <a:t>w</a:t>
            </a:r>
            <a:r>
              <a:rPr lang="zh-CN" altLang="en-US" sz="2000" spc="-150" dirty="0" smtClean="0">
                <a:solidFill>
                  <a:srgbClr val="000000"/>
                </a:solidFill>
                <a:latin typeface="Times New Roman" pitchFamily="18" charset="0"/>
                <a:ea typeface="方正姚体" pitchFamily="2" charset="-122"/>
                <a:cs typeface="Times New Roman" pitchFamily="18" charset="0"/>
                <a:sym typeface="Symbol" pitchFamily="18" charset="2"/>
              </a:rPr>
              <a:t>即为所求，训练结束。</a:t>
            </a:r>
          </a:p>
          <a:p>
            <a:pPr indent="595313" eaLnBrk="0" hangingPunct="0"/>
            <a:r>
              <a:rPr lang="zh-CN" altLang="en-US" sz="2000" dirty="0" smtClean="0">
                <a:solidFill>
                  <a:srgbClr val="000000"/>
                </a:solidFill>
                <a:latin typeface="Times New Roman" pitchFamily="18" charset="0"/>
                <a:ea typeface="方正姚体" pitchFamily="2" charset="-122"/>
                <a:cs typeface="Times New Roman" pitchFamily="18" charset="0"/>
                <a:sym typeface="Symbol" pitchFamily="18" charset="2"/>
              </a:rPr>
              <a:t>  否则转</a:t>
            </a:r>
            <a:r>
              <a:rPr lang="en-US" altLang="zh-CN" sz="2000" dirty="0" smtClean="0">
                <a:solidFill>
                  <a:srgbClr val="000000"/>
                </a:solidFill>
                <a:latin typeface="Times New Roman" pitchFamily="18" charset="0"/>
                <a:ea typeface="方正姚体" pitchFamily="2" charset="-122"/>
                <a:cs typeface="Times New Roman" pitchFamily="18" charset="0"/>
                <a:sym typeface="Symbol" pitchFamily="18" charset="2"/>
              </a:rPr>
              <a:t>(2)</a:t>
            </a:r>
            <a:r>
              <a:rPr lang="zh-CN" altLang="en-US" sz="2000" dirty="0" smtClean="0">
                <a:solidFill>
                  <a:srgbClr val="000000"/>
                </a:solidFill>
                <a:latin typeface="Times New Roman" pitchFamily="18" charset="0"/>
                <a:ea typeface="方正姚体" pitchFamily="2" charset="-122"/>
                <a:cs typeface="Times New Roman" pitchFamily="18" charset="0"/>
                <a:sym typeface="Symbol" pitchFamily="18" charset="2"/>
              </a:rPr>
              <a:t>；</a:t>
            </a:r>
          </a:p>
          <a:p>
            <a:pPr indent="595313" eaLnBrk="0" hangingPunct="0"/>
            <a:r>
              <a:rPr lang="zh-CN" altLang="en-US" sz="2000" dirty="0" smtClean="0">
                <a:solidFill>
                  <a:srgbClr val="0070C0"/>
                </a:solidFill>
                <a:latin typeface="Times New Roman" pitchFamily="18" charset="0"/>
                <a:ea typeface="方正姚体" pitchFamily="2" charset="-122"/>
                <a:cs typeface="Times New Roman" pitchFamily="18" charset="0"/>
                <a:sym typeface="Symbol" pitchFamily="18" charset="2"/>
              </a:rPr>
              <a:t> </a:t>
            </a:r>
            <a:r>
              <a:rPr lang="en-US" altLang="zh-CN" sz="2000" dirty="0" smtClean="0">
                <a:solidFill>
                  <a:srgbClr val="0070C0"/>
                </a:solidFill>
                <a:latin typeface="Times New Roman" pitchFamily="18" charset="0"/>
                <a:ea typeface="方正姚体" pitchFamily="2" charset="-122"/>
                <a:cs typeface="Times New Roman" pitchFamily="18" charset="0"/>
                <a:sym typeface="Symbol" pitchFamily="18" charset="2"/>
              </a:rPr>
              <a:t>———————</a:t>
            </a:r>
            <a:r>
              <a:rPr lang="en-US" altLang="zh-CN" sz="2000" dirty="0" smtClean="0">
                <a:solidFill>
                  <a:srgbClr val="0070C0"/>
                </a:solidFill>
                <a:latin typeface="Times New Roman" pitchFamily="18" charset="0"/>
                <a:cs typeface="Times New Roman" pitchFamily="18" charset="0"/>
                <a:sym typeface="Symbol" pitchFamily="18" charset="2"/>
              </a:rPr>
              <a:t>————————</a:t>
            </a:r>
            <a:r>
              <a:rPr lang="en-US" altLang="zh-CN" sz="2400" dirty="0" smtClean="0">
                <a:solidFill>
                  <a:srgbClr val="0070C0"/>
                </a:solidFill>
                <a:latin typeface="Times New Roman" pitchFamily="18" charset="0"/>
                <a:cs typeface="Times New Roman" pitchFamily="18" charset="0"/>
                <a:sym typeface="Symbol" pitchFamily="18" charset="2"/>
              </a:rPr>
              <a:t>——————————</a:t>
            </a:r>
          </a:p>
        </p:txBody>
      </p:sp>
      <p:pic>
        <p:nvPicPr>
          <p:cNvPr id="7" name="picture 3586"/>
          <p:cNvPicPr>
            <a:picLocks noChangeAspect="1"/>
          </p:cNvPicPr>
          <p:nvPr/>
        </p:nvPicPr>
        <p:blipFill>
          <a:blip r:embed="rId3"/>
          <a:srcRect l="2823" t="4406" r="1673" b="20179"/>
          <a:stretch>
            <a:fillRect/>
          </a:stretch>
        </p:blipFill>
        <p:spPr>
          <a:xfrm rot="21600000">
            <a:off x="2555776" y="1159385"/>
            <a:ext cx="5472608" cy="2629373"/>
          </a:xfrm>
          <a:prstGeom prst="rect">
            <a:avLst/>
          </a:prstGeom>
        </p:spPr>
      </p:pic>
    </p:spTree>
    <p:extLst>
      <p:ext uri="{BB962C8B-B14F-4D97-AF65-F5344CB8AC3E}">
        <p14:creationId xmlns:p14="http://schemas.microsoft.com/office/powerpoint/2010/main" val="710744036"/>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68961" name="Rectangle 1"/>
          <p:cNvSpPr>
            <a:spLocks noChangeArrowheads="1"/>
          </p:cNvSpPr>
          <p:nvPr/>
        </p:nvSpPr>
        <p:spPr bwMode="auto">
          <a:xfrm>
            <a:off x="428596" y="484024"/>
            <a:ext cx="8569590" cy="461665"/>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266700" algn="l"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dirty="0" smtClean="0">
                <a:ln>
                  <a:noFill/>
                </a:ln>
                <a:solidFill>
                  <a:srgbClr val="0070C0"/>
                </a:solidFill>
                <a:effectLst/>
                <a:latin typeface="黑体" pitchFamily="49" charset="-122"/>
                <a:ea typeface="黑体" pitchFamily="49" charset="-122"/>
                <a:cs typeface="宋体" pitchFamily="2" charset="-122"/>
              </a:rPr>
              <a:t>  </a:t>
            </a:r>
            <a:r>
              <a:rPr kumimoji="0" lang="zh-CN" sz="2400" b="0" i="0" u="none" strike="noStrike" cap="none" normalizeH="0" baseline="0" dirty="0" smtClean="0">
                <a:ln>
                  <a:noFill/>
                </a:ln>
                <a:solidFill>
                  <a:srgbClr val="0070C0"/>
                </a:solidFill>
                <a:effectLst/>
                <a:latin typeface="黑体" pitchFamily="49" charset="-122"/>
                <a:ea typeface="黑体" pitchFamily="49" charset="-122"/>
                <a:cs typeface="宋体" pitchFamily="2" charset="-122"/>
              </a:rPr>
              <a:t>例</a:t>
            </a:r>
            <a:r>
              <a:rPr kumimoji="0" lang="en-US" altLang="zh-CN" sz="2400" b="0" i="0" u="none" strike="noStrike" cap="none" normalizeH="0" baseline="0" dirty="0" smtClean="0">
                <a:ln>
                  <a:noFill/>
                </a:ln>
                <a:solidFill>
                  <a:srgbClr val="0070C0"/>
                </a:solidFill>
                <a:effectLst/>
                <a:latin typeface="Times New Roman" pitchFamily="18" charset="0"/>
                <a:ea typeface="黑体" pitchFamily="49" charset="-122"/>
                <a:cs typeface="Times New Roman" pitchFamily="18" charset="0"/>
              </a:rPr>
              <a:t>11-</a:t>
            </a:r>
            <a:r>
              <a:rPr kumimoji="0" lang="en-US" altLang="zh-CN" sz="2400" b="0" i="0" u="none" strike="noStrike" cap="none" normalizeH="0" baseline="0" dirty="0" smtClean="0">
                <a:ln>
                  <a:noFill/>
                </a:ln>
                <a:solidFill>
                  <a:srgbClr val="0070C0"/>
                </a:solidFill>
                <a:effectLst/>
                <a:latin typeface="Times New Roman" pitchFamily="18" charset="0"/>
                <a:cs typeface="Times New Roman" pitchFamily="18" charset="0"/>
              </a:rPr>
              <a:t>1</a:t>
            </a:r>
            <a:r>
              <a:rPr kumimoji="0" lang="en-US" altLang="zh-CN" sz="2400" b="0" i="0" u="none" strike="noStrike" cap="none" normalizeH="0" baseline="0" dirty="0" smtClean="0">
                <a:ln>
                  <a:noFill/>
                </a:ln>
                <a:solidFill>
                  <a:srgbClr val="0070C0"/>
                </a:solidFill>
                <a:effectLst/>
                <a:latin typeface="Arial" pitchFamily="34" charset="0"/>
                <a:ea typeface="宋体" pitchFamily="2" charset="-122"/>
                <a:cs typeface="宋体" pitchFamily="2" charset="-122"/>
              </a:rPr>
              <a:t> </a:t>
            </a:r>
            <a:r>
              <a:rPr kumimoji="0" lang="zh-CN" altLang="en-US" sz="2400" b="0" i="0" u="none" strike="noStrike" cap="none" normalizeH="0" baseline="0" dirty="0" smtClean="0">
                <a:ln>
                  <a:noFill/>
                </a:ln>
                <a:solidFill>
                  <a:srgbClr val="0070C0"/>
                </a:solidFill>
                <a:effectLst/>
                <a:latin typeface="Arial" pitchFamily="34" charset="0"/>
                <a:ea typeface="宋体" pitchFamily="2" charset="-122"/>
                <a:cs typeface="宋体" pitchFamily="2" charset="-122"/>
              </a:rPr>
              <a:t>试用下面表</a:t>
            </a:r>
            <a:r>
              <a:rPr kumimoji="0" lang="en-US" altLang="zh-CN" sz="2400" b="0" i="0" u="none" strike="noStrike" cap="none" normalizeH="0" baseline="0" dirty="0" smtClean="0">
                <a:ln>
                  <a:noFill/>
                </a:ln>
                <a:solidFill>
                  <a:srgbClr val="0070C0"/>
                </a:solidFill>
                <a:effectLst/>
                <a:latin typeface="Times New Roman" pitchFamily="18" charset="0"/>
                <a:ea typeface="宋体" pitchFamily="2" charset="-122"/>
                <a:cs typeface="Times New Roman" pitchFamily="18" charset="0"/>
              </a:rPr>
              <a:t>11-2</a:t>
            </a:r>
            <a:r>
              <a:rPr kumimoji="0" lang="zh-CN" altLang="en-US" sz="2400" b="0" i="0" u="none" strike="noStrike" cap="none" normalizeH="0" baseline="0" dirty="0" smtClean="0">
                <a:ln>
                  <a:noFill/>
                </a:ln>
                <a:solidFill>
                  <a:srgbClr val="0070C0"/>
                </a:solidFill>
                <a:effectLst/>
                <a:latin typeface="Arial" pitchFamily="34" charset="0"/>
                <a:ea typeface="宋体" pitchFamily="2" charset="-122"/>
                <a:cs typeface="宋体" pitchFamily="2" charset="-122"/>
              </a:rPr>
              <a:t>所示的样例数据训练一个感知器。</a:t>
            </a:r>
          </a:p>
        </p:txBody>
      </p:sp>
      <p:sp>
        <p:nvSpPr>
          <p:cNvPr id="168963" name="Rectangle 3"/>
          <p:cNvSpPr>
            <a:spLocks noChangeArrowheads="1"/>
          </p:cNvSpPr>
          <p:nvPr/>
        </p:nvSpPr>
        <p:spPr bwMode="auto">
          <a:xfrm>
            <a:off x="785786" y="3424674"/>
            <a:ext cx="7643866" cy="2569934"/>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266700" algn="just" defTabSz="914400" rtl="0" eaLnBrk="1" fontAlgn="base" latinLnBrk="0" hangingPunct="1">
              <a:lnSpc>
                <a:spcPct val="140000"/>
              </a:lnSpc>
              <a:spcBef>
                <a:spcPct val="0"/>
              </a:spcBef>
              <a:spcAft>
                <a:spcPct val="0"/>
              </a:spcAft>
              <a:buClrTx/>
              <a:buSzTx/>
              <a:buFontTx/>
              <a:buNone/>
              <a:tabLst/>
            </a:pPr>
            <a:r>
              <a:rPr kumimoji="0" lang="zh-CN" sz="2300" b="0" i="0" u="none" strike="noStrike" cap="none" normalizeH="0" baseline="0" dirty="0" smtClean="0">
                <a:ln>
                  <a:noFill/>
                </a:ln>
                <a:effectLst/>
                <a:latin typeface="Times New Roman" pitchFamily="18" charset="0"/>
                <a:ea typeface="宋体" pitchFamily="2" charset="-122"/>
                <a:cs typeface="Times New Roman" pitchFamily="18" charset="0"/>
              </a:rPr>
              <a:t>由样例数据知，所训练的感知器为一个二输入、单输出感知器。首先取阶跃函数为该网络的激活函数，并令</a:t>
            </a:r>
            <a:r>
              <a:rPr kumimoji="0" lang="en-US" altLang="zh-CN" sz="2300" b="0" i="1" u="none" strike="noStrike" cap="none" normalizeH="0" baseline="0" dirty="0" smtClean="0">
                <a:ln>
                  <a:noFill/>
                </a:ln>
                <a:effectLst/>
                <a:latin typeface="Times New Roman" pitchFamily="18" charset="0"/>
                <a:ea typeface="宋体" pitchFamily="2" charset="-122"/>
                <a:cs typeface="Times New Roman" pitchFamily="18" charset="0"/>
              </a:rPr>
              <a:t>x</a:t>
            </a:r>
            <a:r>
              <a:rPr kumimoji="0" lang="en-US" altLang="zh-CN" sz="2300" b="0" i="0" u="none" strike="noStrike" cap="none" normalizeH="0" baseline="-30000" dirty="0" smtClean="0">
                <a:ln>
                  <a:noFill/>
                </a:ln>
                <a:effectLst/>
                <a:latin typeface="Times New Roman" pitchFamily="18" charset="0"/>
                <a:ea typeface="宋体" pitchFamily="2" charset="-122"/>
                <a:cs typeface="Times New Roman" pitchFamily="18" charset="0"/>
              </a:rPr>
              <a:t>0</a:t>
            </a:r>
            <a:r>
              <a:rPr kumimoji="0" lang="en-US" altLang="zh-CN" sz="2300" b="0" i="0" u="none" strike="noStrike" cap="none" normalizeH="0" baseline="0" dirty="0" smtClean="0">
                <a:ln>
                  <a:noFill/>
                </a:ln>
                <a:effectLst/>
                <a:latin typeface="Times New Roman" pitchFamily="18" charset="0"/>
                <a:ea typeface="宋体" pitchFamily="2" charset="-122"/>
                <a:cs typeface="Times New Roman" pitchFamily="18" charset="0"/>
              </a:rPr>
              <a:t>=</a:t>
            </a:r>
            <a:r>
              <a:rPr kumimoji="0" lang="en-US" altLang="zh-CN" sz="2300" b="0" i="0" u="none" strike="noStrike" cap="none" normalizeH="0" baseline="0" dirty="0" smtClean="0">
                <a:ln>
                  <a:noFill/>
                </a:ln>
                <a:effectLst/>
                <a:latin typeface="Times New Roman" pitchFamily="18" charset="0"/>
                <a:ea typeface="宋体" pitchFamily="2" charset="-122"/>
                <a:cs typeface="Times New Roman" pitchFamily="18" charset="0"/>
                <a:sym typeface="Symbol" pitchFamily="18" charset="2"/>
              </a:rPr>
              <a:t></a:t>
            </a:r>
            <a:r>
              <a:rPr kumimoji="0" lang="en-US" altLang="zh-CN" sz="2300" b="0" i="0" u="none" strike="noStrike" cap="none" normalizeH="0" baseline="0" dirty="0" smtClean="0">
                <a:ln>
                  <a:noFill/>
                </a:ln>
                <a:effectLst/>
                <a:latin typeface="Times New Roman" pitchFamily="18" charset="0"/>
                <a:ea typeface="宋体" pitchFamily="2" charset="-122"/>
                <a:cs typeface="Times New Roman" pitchFamily="18" charset="0"/>
              </a:rPr>
              <a:t>1</a:t>
            </a:r>
            <a:r>
              <a:rPr kumimoji="0" lang="zh-CN" altLang="en-US" sz="2300" b="0" i="0" u="none" strike="noStrike" cap="none" normalizeH="0" baseline="0" dirty="0" smtClean="0">
                <a:ln>
                  <a:noFill/>
                </a:ln>
                <a:effectLst/>
                <a:latin typeface="Times New Roman" pitchFamily="18" charset="0"/>
                <a:ea typeface="宋体" pitchFamily="2" charset="-122"/>
                <a:cs typeface="Times New Roman" pitchFamily="18" charset="0"/>
                <a:sym typeface="Symbol" pitchFamily="18" charset="2"/>
              </a:rPr>
              <a:t>，于是所求函数的模型为</a:t>
            </a:r>
            <a:r>
              <a:rPr kumimoji="0" lang="en-US" altLang="zh-CN" sz="2300" b="0" i="1" u="none" strike="noStrike" cap="none" normalizeH="0" baseline="0" dirty="0" smtClean="0">
                <a:ln>
                  <a:noFill/>
                </a:ln>
                <a:solidFill>
                  <a:srgbClr val="0070C0"/>
                </a:solidFill>
                <a:effectLst/>
                <a:latin typeface="Times New Roman" pitchFamily="18" charset="0"/>
                <a:ea typeface="宋体" pitchFamily="2" charset="-122"/>
                <a:cs typeface="Times New Roman" pitchFamily="18" charset="0"/>
                <a:sym typeface="Symbol" pitchFamily="18" charset="2"/>
              </a:rPr>
              <a:t>y</a:t>
            </a:r>
            <a:r>
              <a:rPr kumimoji="0" lang="en-US" altLang="zh-CN" sz="2300" b="0" i="0" u="none" strike="noStrike" cap="none" normalizeH="0" baseline="0" dirty="0" smtClean="0">
                <a:ln>
                  <a:noFill/>
                </a:ln>
                <a:solidFill>
                  <a:srgbClr val="0070C0"/>
                </a:solidFill>
                <a:effectLst/>
                <a:latin typeface="Times New Roman" pitchFamily="18" charset="0"/>
                <a:ea typeface="宋体" pitchFamily="2" charset="-122"/>
                <a:cs typeface="Times New Roman" pitchFamily="18" charset="0"/>
                <a:sym typeface="Symbol" pitchFamily="18" charset="2"/>
              </a:rPr>
              <a:t>=step(</a:t>
            </a:r>
            <a:r>
              <a:rPr kumimoji="0" lang="en-US" altLang="zh-CN" sz="2300" b="0" i="1" u="none" strike="noStrike" cap="none" normalizeH="0" baseline="0" dirty="0" smtClean="0">
                <a:ln>
                  <a:noFill/>
                </a:ln>
                <a:solidFill>
                  <a:srgbClr val="0070C0"/>
                </a:solidFill>
                <a:effectLst/>
                <a:latin typeface="Times New Roman" pitchFamily="18" charset="0"/>
                <a:ea typeface="宋体" pitchFamily="2" charset="-122"/>
                <a:cs typeface="Times New Roman" pitchFamily="18" charset="0"/>
                <a:sym typeface="Symbol" pitchFamily="18" charset="2"/>
              </a:rPr>
              <a:t>w</a:t>
            </a:r>
            <a:r>
              <a:rPr kumimoji="0" lang="en-US" altLang="zh-CN" sz="2300" b="0" i="0" u="none" strike="noStrike" cap="none" normalizeH="0" baseline="-30000" dirty="0" smtClean="0">
                <a:ln>
                  <a:noFill/>
                </a:ln>
                <a:solidFill>
                  <a:srgbClr val="0070C0"/>
                </a:solidFill>
                <a:effectLst/>
                <a:latin typeface="Arial" pitchFamily="34" charset="0"/>
                <a:ea typeface="宋体" pitchFamily="2" charset="-122"/>
                <a:cs typeface="宋体" pitchFamily="2" charset="-122"/>
                <a:sym typeface="Symbol" pitchFamily="18" charset="2"/>
              </a:rPr>
              <a:t>1</a:t>
            </a:r>
            <a:r>
              <a:rPr kumimoji="0" lang="en-US" altLang="zh-CN" sz="2300" b="0" i="1" u="none" strike="noStrike" cap="none" normalizeH="0" baseline="0" dirty="0" smtClean="0">
                <a:ln>
                  <a:noFill/>
                </a:ln>
                <a:solidFill>
                  <a:srgbClr val="0070C0"/>
                </a:solidFill>
                <a:effectLst/>
                <a:latin typeface="Times New Roman" pitchFamily="18" charset="0"/>
                <a:ea typeface="宋体" pitchFamily="2" charset="-122"/>
                <a:cs typeface="Times New Roman" pitchFamily="18" charset="0"/>
                <a:sym typeface="Symbol" pitchFamily="18" charset="2"/>
              </a:rPr>
              <a:t>x</a:t>
            </a:r>
            <a:r>
              <a:rPr kumimoji="0" lang="en-US" altLang="zh-CN" sz="2300" b="0" i="0" u="none" strike="noStrike" cap="none" normalizeH="0" baseline="-30000" dirty="0" smtClean="0">
                <a:ln>
                  <a:noFill/>
                </a:ln>
                <a:solidFill>
                  <a:srgbClr val="0070C0"/>
                </a:solidFill>
                <a:effectLst/>
                <a:latin typeface="Times New Roman" pitchFamily="18" charset="0"/>
                <a:ea typeface="宋体" pitchFamily="2" charset="-122"/>
                <a:cs typeface="Times New Roman" pitchFamily="18" charset="0"/>
                <a:sym typeface="Symbol" pitchFamily="18" charset="2"/>
              </a:rPr>
              <a:t>1</a:t>
            </a:r>
            <a:r>
              <a:rPr kumimoji="0" lang="en-US" altLang="zh-CN" sz="2300" b="0" i="0" u="none" strike="noStrike" cap="none" normalizeH="0" baseline="0" dirty="0" smtClean="0">
                <a:ln>
                  <a:noFill/>
                </a:ln>
                <a:solidFill>
                  <a:srgbClr val="0070C0"/>
                </a:solidFill>
                <a:effectLst/>
                <a:latin typeface="Times New Roman" pitchFamily="18" charset="0"/>
                <a:ea typeface="宋体" pitchFamily="2" charset="-122"/>
                <a:cs typeface="Times New Roman" pitchFamily="18" charset="0"/>
                <a:sym typeface="Symbol" pitchFamily="18" charset="2"/>
              </a:rPr>
              <a:t>+</a:t>
            </a:r>
            <a:r>
              <a:rPr kumimoji="0" lang="en-US" altLang="zh-CN" sz="2300" b="0" i="1" u="none" strike="noStrike" cap="none" normalizeH="0" baseline="0" dirty="0" smtClean="0">
                <a:ln>
                  <a:noFill/>
                </a:ln>
                <a:solidFill>
                  <a:srgbClr val="0070C0"/>
                </a:solidFill>
                <a:effectLst/>
                <a:latin typeface="Times New Roman" pitchFamily="18" charset="0"/>
                <a:ea typeface="宋体" pitchFamily="2" charset="-122"/>
                <a:cs typeface="Times New Roman" pitchFamily="18" charset="0"/>
                <a:sym typeface="Symbol" pitchFamily="18" charset="2"/>
              </a:rPr>
              <a:t>w</a:t>
            </a:r>
            <a:r>
              <a:rPr kumimoji="0" lang="en-US" altLang="zh-CN" sz="2300" b="0" i="0" u="none" strike="noStrike" cap="none" normalizeH="0" baseline="-30000" dirty="0" smtClean="0">
                <a:ln>
                  <a:noFill/>
                </a:ln>
                <a:solidFill>
                  <a:srgbClr val="0070C0"/>
                </a:solidFill>
                <a:effectLst/>
                <a:latin typeface="Arial" pitchFamily="34" charset="0"/>
                <a:ea typeface="宋体" pitchFamily="2" charset="-122"/>
                <a:cs typeface="宋体" pitchFamily="2" charset="-122"/>
                <a:sym typeface="Symbol" pitchFamily="18" charset="2"/>
              </a:rPr>
              <a:t>2</a:t>
            </a:r>
            <a:r>
              <a:rPr kumimoji="0" lang="en-US" altLang="zh-CN" sz="2300" b="0" i="1" u="none" strike="noStrike" cap="none" normalizeH="0" baseline="0" dirty="0" smtClean="0">
                <a:ln>
                  <a:noFill/>
                </a:ln>
                <a:solidFill>
                  <a:srgbClr val="0070C0"/>
                </a:solidFill>
                <a:effectLst/>
                <a:latin typeface="Times New Roman" pitchFamily="18" charset="0"/>
                <a:ea typeface="宋体" pitchFamily="2" charset="-122"/>
                <a:cs typeface="Times New Roman" pitchFamily="18" charset="0"/>
                <a:sym typeface="Symbol" pitchFamily="18" charset="2"/>
              </a:rPr>
              <a:t>x</a:t>
            </a:r>
            <a:r>
              <a:rPr kumimoji="0" lang="en-US" altLang="zh-CN" sz="2300" b="0" i="0" u="none" strike="noStrike" cap="none" normalizeH="0" baseline="-30000" dirty="0" smtClean="0">
                <a:ln>
                  <a:noFill/>
                </a:ln>
                <a:solidFill>
                  <a:srgbClr val="0070C0"/>
                </a:solidFill>
                <a:effectLst/>
                <a:latin typeface="Times New Roman" pitchFamily="18" charset="0"/>
                <a:ea typeface="宋体" pitchFamily="2" charset="-122"/>
                <a:cs typeface="Times New Roman" pitchFamily="18" charset="0"/>
                <a:sym typeface="Symbol" pitchFamily="18" charset="2"/>
              </a:rPr>
              <a:t>2</a:t>
            </a:r>
            <a:r>
              <a:rPr kumimoji="0" lang="en-US" altLang="zh-CN" sz="2300" b="0" i="0" u="none" strike="noStrike" cap="none" normalizeH="0" baseline="0" dirty="0" smtClean="0">
                <a:ln>
                  <a:noFill/>
                </a:ln>
                <a:solidFill>
                  <a:srgbClr val="0070C0"/>
                </a:solidFill>
                <a:effectLst/>
                <a:latin typeface="Times New Roman" pitchFamily="18" charset="0"/>
                <a:ea typeface="宋体" pitchFamily="2" charset="-122"/>
                <a:cs typeface="Times New Roman" pitchFamily="18" charset="0"/>
                <a:sym typeface="Symbol" pitchFamily="18" charset="2"/>
              </a:rPr>
              <a:t></a:t>
            </a:r>
            <a:r>
              <a:rPr kumimoji="0" lang="en-US" altLang="zh-CN" sz="2300" b="0" i="1" u="none" strike="noStrike" cap="none" normalizeH="0" baseline="0" dirty="0" smtClean="0">
                <a:ln>
                  <a:noFill/>
                </a:ln>
                <a:solidFill>
                  <a:srgbClr val="0070C0"/>
                </a:solidFill>
                <a:effectLst/>
                <a:latin typeface="Times New Roman" pitchFamily="18" charset="0"/>
                <a:ea typeface="宋体" pitchFamily="2" charset="-122"/>
                <a:cs typeface="Times New Roman" pitchFamily="18" charset="0"/>
              </a:rPr>
              <a:t>w</a:t>
            </a:r>
            <a:r>
              <a:rPr kumimoji="0" lang="en-US" altLang="zh-CN" sz="2300" b="0" i="0" u="none" strike="noStrike" cap="none" normalizeH="0" baseline="-30000" dirty="0" smtClean="0">
                <a:ln>
                  <a:noFill/>
                </a:ln>
                <a:solidFill>
                  <a:srgbClr val="0070C0"/>
                </a:solidFill>
                <a:effectLst/>
                <a:latin typeface="Arial" pitchFamily="34" charset="0"/>
                <a:ea typeface="宋体" pitchFamily="2" charset="-122"/>
                <a:cs typeface="宋体" pitchFamily="2" charset="-122"/>
                <a:sym typeface="Symbol" pitchFamily="18" charset="2"/>
              </a:rPr>
              <a:t>0</a:t>
            </a:r>
            <a:r>
              <a:rPr kumimoji="0" lang="en-US" altLang="zh-CN" sz="2300" b="0" i="0" u="none" strike="noStrike" cap="none" normalizeH="0" baseline="0" dirty="0" smtClean="0">
                <a:ln>
                  <a:noFill/>
                </a:ln>
                <a:solidFill>
                  <a:srgbClr val="0070C0"/>
                </a:solidFill>
                <a:effectLst/>
                <a:latin typeface="Times New Roman" pitchFamily="18" charset="0"/>
                <a:ea typeface="宋体" pitchFamily="2" charset="-122"/>
                <a:cs typeface="Times New Roman" pitchFamily="18" charset="0"/>
                <a:sym typeface="Symbol" pitchFamily="18" charset="2"/>
              </a:rPr>
              <a:t>)</a:t>
            </a:r>
            <a:r>
              <a:rPr kumimoji="0" lang="zh-CN" altLang="en-US" sz="2300" b="0" i="0" u="none" strike="noStrike" cap="none" normalizeH="0" baseline="0" dirty="0" smtClean="0">
                <a:ln>
                  <a:noFill/>
                </a:ln>
                <a:effectLst/>
                <a:latin typeface="Times New Roman" pitchFamily="18" charset="0"/>
                <a:ea typeface="宋体" pitchFamily="2" charset="-122"/>
                <a:cs typeface="Times New Roman" pitchFamily="18" charset="0"/>
                <a:sym typeface="Symbol" pitchFamily="18" charset="2"/>
              </a:rPr>
              <a:t>；然后</a:t>
            </a:r>
            <a:r>
              <a:rPr kumimoji="0" lang="zh-CN" altLang="en-US" sz="2300" b="0" i="0" u="none" strike="noStrike" cap="none" normalizeH="0" baseline="0" dirty="0" smtClean="0">
                <a:ln>
                  <a:noFill/>
                </a:ln>
                <a:effectLst/>
                <a:latin typeface="Arial" pitchFamily="34" charset="0"/>
                <a:ea typeface="宋体" pitchFamily="2" charset="-122"/>
                <a:cs typeface="宋体" pitchFamily="2" charset="-122"/>
                <a:sym typeface="Symbol" pitchFamily="18" charset="2"/>
              </a:rPr>
              <a:t>置初值：</a:t>
            </a:r>
            <a:r>
              <a:rPr kumimoji="0" lang="en-US" altLang="zh-CN" sz="2300" b="0" i="1" u="none" strike="noStrike" cap="none" normalizeH="0" baseline="0" dirty="0" smtClean="0">
                <a:ln>
                  <a:noFill/>
                </a:ln>
                <a:effectLst/>
                <a:latin typeface="Times New Roman" pitchFamily="18" charset="0"/>
                <a:ea typeface="宋体" pitchFamily="2" charset="-122"/>
                <a:cs typeface="Times New Roman" pitchFamily="18" charset="0"/>
                <a:sym typeface="Symbol" pitchFamily="18" charset="2"/>
              </a:rPr>
              <a:t>w</a:t>
            </a:r>
            <a:r>
              <a:rPr kumimoji="0" lang="en-US" altLang="zh-CN" sz="2300" b="0" i="0" u="none" strike="noStrike" cap="none" normalizeH="0" baseline="-30000" dirty="0" smtClean="0">
                <a:ln>
                  <a:noFill/>
                </a:ln>
                <a:effectLst/>
                <a:latin typeface="Arial" pitchFamily="34" charset="0"/>
                <a:ea typeface="宋体" pitchFamily="2" charset="-122"/>
                <a:cs typeface="宋体" pitchFamily="2" charset="-122"/>
                <a:sym typeface="Symbol" pitchFamily="18" charset="2"/>
              </a:rPr>
              <a:t>0</a:t>
            </a:r>
            <a:r>
              <a:rPr kumimoji="0" lang="en-US" altLang="zh-CN" sz="2300" b="0" i="0" u="none" strike="noStrike" cap="none" normalizeH="0" baseline="0" dirty="0" smtClean="0">
                <a:ln>
                  <a:noFill/>
                </a:ln>
                <a:effectLst/>
                <a:latin typeface="Times New Roman" pitchFamily="18" charset="0"/>
                <a:ea typeface="宋体" pitchFamily="2" charset="-122"/>
                <a:cs typeface="Times New Roman" pitchFamily="18" charset="0"/>
                <a:sym typeface="Symbol" pitchFamily="18" charset="2"/>
              </a:rPr>
              <a:t>=0.6</a:t>
            </a:r>
            <a:r>
              <a:rPr kumimoji="0" lang="zh-CN" altLang="en-US" sz="2300" b="0" i="0" u="none" strike="noStrike" cap="none" normalizeH="0" baseline="0" dirty="0" smtClean="0">
                <a:ln>
                  <a:noFill/>
                </a:ln>
                <a:effectLst/>
                <a:latin typeface="Times New Roman" pitchFamily="18" charset="0"/>
                <a:ea typeface="宋体" pitchFamily="2" charset="-122"/>
                <a:cs typeface="Times New Roman" pitchFamily="18" charset="0"/>
                <a:sym typeface="Symbol" pitchFamily="18" charset="2"/>
              </a:rPr>
              <a:t>，</a:t>
            </a:r>
            <a:r>
              <a:rPr kumimoji="0" lang="en-US" altLang="zh-CN" sz="2300" b="0" i="1" u="none" strike="noStrike" cap="none" normalizeH="0" baseline="0" dirty="0" smtClean="0">
                <a:ln>
                  <a:noFill/>
                </a:ln>
                <a:effectLst/>
                <a:latin typeface="Times New Roman" pitchFamily="18" charset="0"/>
                <a:ea typeface="宋体" pitchFamily="2" charset="-122"/>
                <a:cs typeface="Times New Roman" pitchFamily="18" charset="0"/>
                <a:sym typeface="Symbol" pitchFamily="18" charset="2"/>
              </a:rPr>
              <a:t>w</a:t>
            </a:r>
            <a:r>
              <a:rPr kumimoji="0" lang="en-US" altLang="zh-CN" sz="2300" b="0" i="0" u="none" strike="noStrike" cap="none" normalizeH="0" baseline="-30000" dirty="0" smtClean="0">
                <a:ln>
                  <a:noFill/>
                </a:ln>
                <a:effectLst/>
                <a:latin typeface="Arial" pitchFamily="34" charset="0"/>
                <a:ea typeface="宋体" pitchFamily="2" charset="-122"/>
                <a:cs typeface="宋体" pitchFamily="2" charset="-122"/>
                <a:sym typeface="Symbol" pitchFamily="18" charset="2"/>
              </a:rPr>
              <a:t>1</a:t>
            </a:r>
            <a:r>
              <a:rPr kumimoji="0" lang="en-US" altLang="zh-CN" sz="2300" b="0" i="0" u="none" strike="noStrike" cap="none" normalizeH="0" baseline="0" dirty="0" smtClean="0">
                <a:ln>
                  <a:noFill/>
                </a:ln>
                <a:effectLst/>
                <a:latin typeface="Times New Roman" pitchFamily="18" charset="0"/>
                <a:ea typeface="宋体" pitchFamily="2" charset="-122"/>
                <a:cs typeface="Times New Roman" pitchFamily="18" charset="0"/>
                <a:sym typeface="Symbol" pitchFamily="18" charset="2"/>
              </a:rPr>
              <a:t>=0.4</a:t>
            </a:r>
            <a:r>
              <a:rPr kumimoji="0" lang="zh-CN" altLang="en-US" sz="2300" b="0" i="0" u="none" strike="noStrike" cap="none" normalizeH="0" baseline="0" dirty="0" smtClean="0">
                <a:ln>
                  <a:noFill/>
                </a:ln>
                <a:effectLst/>
                <a:latin typeface="Times New Roman" pitchFamily="18" charset="0"/>
                <a:ea typeface="宋体" pitchFamily="2" charset="-122"/>
                <a:cs typeface="Times New Roman" pitchFamily="18" charset="0"/>
                <a:sym typeface="Symbol" pitchFamily="18" charset="2"/>
              </a:rPr>
              <a:t>，</a:t>
            </a:r>
            <a:r>
              <a:rPr kumimoji="0" lang="en-US" altLang="zh-CN" sz="2300" b="0" i="1" u="none" strike="noStrike" cap="none" normalizeH="0" baseline="0" dirty="0" smtClean="0">
                <a:ln>
                  <a:noFill/>
                </a:ln>
                <a:effectLst/>
                <a:latin typeface="Times New Roman" pitchFamily="18" charset="0"/>
                <a:ea typeface="宋体" pitchFamily="2" charset="-122"/>
                <a:cs typeface="Times New Roman" pitchFamily="18" charset="0"/>
                <a:sym typeface="Symbol" pitchFamily="18" charset="2"/>
              </a:rPr>
              <a:t>w</a:t>
            </a:r>
            <a:r>
              <a:rPr kumimoji="0" lang="en-US" altLang="zh-CN" sz="2300" b="0" i="0" u="none" strike="noStrike" cap="none" normalizeH="0" baseline="-30000" dirty="0" smtClean="0">
                <a:ln>
                  <a:noFill/>
                </a:ln>
                <a:effectLst/>
                <a:latin typeface="Arial" pitchFamily="34" charset="0"/>
                <a:ea typeface="宋体" pitchFamily="2" charset="-122"/>
                <a:cs typeface="宋体" pitchFamily="2" charset="-122"/>
                <a:sym typeface="Symbol" pitchFamily="18" charset="2"/>
              </a:rPr>
              <a:t>2</a:t>
            </a:r>
            <a:r>
              <a:rPr kumimoji="0" lang="en-US" altLang="zh-CN" sz="2300" b="0" i="0" u="none" strike="noStrike" cap="none" normalizeH="0" baseline="0" dirty="0" smtClean="0">
                <a:ln>
                  <a:noFill/>
                </a:ln>
                <a:effectLst/>
                <a:latin typeface="Times New Roman" pitchFamily="18" charset="0"/>
                <a:ea typeface="宋体" pitchFamily="2" charset="-122"/>
                <a:cs typeface="Times New Roman" pitchFamily="18" charset="0"/>
                <a:sym typeface="Symbol" pitchFamily="18" charset="2"/>
              </a:rPr>
              <a:t>=0.8</a:t>
            </a:r>
            <a:r>
              <a:rPr kumimoji="0" lang="zh-CN" altLang="en-US" sz="2300" b="0" i="0" u="none" strike="noStrike" cap="none" normalizeH="0" baseline="0" dirty="0" smtClean="0">
                <a:ln>
                  <a:noFill/>
                </a:ln>
                <a:effectLst/>
                <a:latin typeface="Times New Roman" pitchFamily="18" charset="0"/>
                <a:ea typeface="宋体" pitchFamily="2" charset="-122"/>
                <a:cs typeface="Times New Roman" pitchFamily="18" charset="0"/>
                <a:sym typeface="Symbol" pitchFamily="18" charset="2"/>
              </a:rPr>
              <a:t>；</a:t>
            </a:r>
            <a:r>
              <a:rPr kumimoji="0" lang="zh-CN" altLang="en-US" sz="2300" b="0" i="0" u="none" strike="noStrike" cap="none" normalizeH="0" baseline="0" dirty="0" smtClean="0">
                <a:ln>
                  <a:noFill/>
                </a:ln>
                <a:effectLst/>
                <a:latin typeface="Arial" pitchFamily="34" charset="0"/>
                <a:ea typeface="宋体" pitchFamily="2" charset="-122"/>
                <a:cs typeface="宋体" pitchFamily="2" charset="-122"/>
                <a:sym typeface="Symbol" pitchFamily="18" charset="2"/>
              </a:rPr>
              <a:t>取学习率</a:t>
            </a:r>
            <a:r>
              <a:rPr kumimoji="0" lang="zh-CN" altLang="en-US" sz="2300" b="0" i="1" u="none" strike="noStrike" cap="none" normalizeH="0" baseline="0" dirty="0" smtClean="0">
                <a:ln>
                  <a:noFill/>
                </a:ln>
                <a:effectLst/>
                <a:latin typeface="Times New Roman" pitchFamily="18" charset="0"/>
                <a:ea typeface="宋体" pitchFamily="2" charset="-122"/>
                <a:cs typeface="Times New Roman" pitchFamily="18" charset="0"/>
                <a:sym typeface="Symbol" pitchFamily="18" charset="2"/>
              </a:rPr>
              <a:t></a:t>
            </a:r>
            <a:r>
              <a:rPr kumimoji="0" lang="en-US" altLang="zh-CN" sz="2300" b="0" i="0" u="none" strike="noStrike" cap="none" normalizeH="0" baseline="0" dirty="0" smtClean="0">
                <a:ln>
                  <a:noFill/>
                </a:ln>
                <a:effectLst/>
                <a:latin typeface="Times New Roman" pitchFamily="18" charset="0"/>
                <a:ea typeface="宋体" pitchFamily="2" charset="-122"/>
                <a:cs typeface="Times New Roman" pitchFamily="18" charset="0"/>
              </a:rPr>
              <a:t>=0.4</a:t>
            </a:r>
            <a:r>
              <a:rPr kumimoji="0" lang="zh-CN" altLang="en-US" sz="2300" b="0" i="1" u="none" strike="noStrike" cap="none" normalizeH="0" baseline="0" dirty="0" smtClean="0">
                <a:ln>
                  <a:noFill/>
                </a:ln>
                <a:effectLst/>
                <a:latin typeface="Times New Roman" pitchFamily="18" charset="0"/>
                <a:ea typeface="宋体" pitchFamily="2" charset="-122"/>
                <a:cs typeface="Times New Roman" pitchFamily="18" charset="0"/>
                <a:sym typeface="Symbol" pitchFamily="18" charset="2"/>
              </a:rPr>
              <a:t>；</a:t>
            </a:r>
            <a:r>
              <a:rPr kumimoji="0" lang="zh-CN" altLang="en-US" sz="2300" b="0" u="none" strike="noStrike" cap="none" normalizeH="0" baseline="0" dirty="0" smtClean="0">
                <a:ln>
                  <a:noFill/>
                </a:ln>
                <a:effectLst/>
                <a:latin typeface="Times New Roman" pitchFamily="18" charset="0"/>
                <a:ea typeface="宋体" pitchFamily="2" charset="-122"/>
                <a:cs typeface="Times New Roman" pitchFamily="18" charset="0"/>
                <a:sym typeface="Symbol" pitchFamily="18" charset="2"/>
              </a:rPr>
              <a:t>执行学习算法，该感知器的训练过程如表</a:t>
            </a:r>
            <a:r>
              <a:rPr kumimoji="0" lang="en-US" altLang="zh-CN" sz="2300" b="0" u="none" strike="noStrike" cap="none" normalizeH="0" baseline="0" dirty="0" smtClean="0">
                <a:ln>
                  <a:noFill/>
                </a:ln>
                <a:effectLst/>
                <a:latin typeface="Times New Roman" pitchFamily="18" charset="0"/>
                <a:ea typeface="宋体" pitchFamily="2" charset="-122"/>
                <a:cs typeface="Times New Roman" pitchFamily="18" charset="0"/>
                <a:sym typeface="Symbol" pitchFamily="18" charset="2"/>
              </a:rPr>
              <a:t>11-3</a:t>
            </a:r>
            <a:r>
              <a:rPr kumimoji="0" lang="zh-CN" altLang="en-US" sz="2300" b="0" u="none" strike="noStrike" cap="none" normalizeH="0" baseline="0" dirty="0" smtClean="0">
                <a:ln>
                  <a:noFill/>
                </a:ln>
                <a:effectLst/>
                <a:latin typeface="Times New Roman" pitchFamily="18" charset="0"/>
                <a:ea typeface="宋体" pitchFamily="2" charset="-122"/>
                <a:cs typeface="Times New Roman" pitchFamily="18" charset="0"/>
                <a:sym typeface="Symbol" pitchFamily="18" charset="2"/>
              </a:rPr>
              <a:t>所示。</a:t>
            </a:r>
          </a:p>
        </p:txBody>
      </p:sp>
      <p:pic>
        <p:nvPicPr>
          <p:cNvPr id="89089" name="Picture 1"/>
          <p:cNvPicPr>
            <a:picLocks noChangeAspect="1" noChangeArrowheads="1"/>
          </p:cNvPicPr>
          <p:nvPr/>
        </p:nvPicPr>
        <p:blipFill>
          <a:blip r:embed="rId2"/>
          <a:srcRect/>
          <a:stretch>
            <a:fillRect/>
          </a:stretch>
        </p:blipFill>
        <p:spPr bwMode="auto">
          <a:xfrm>
            <a:off x="0" y="1142984"/>
            <a:ext cx="9144000" cy="250033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16" name="picture 3516"/>
          <p:cNvPicPr>
            <a:picLocks noChangeAspect="1"/>
          </p:cNvPicPr>
          <p:nvPr/>
        </p:nvPicPr>
        <p:blipFill>
          <a:blip r:embed="rId24"/>
          <a:stretch>
            <a:fillRect/>
          </a:stretch>
        </p:blipFill>
        <p:spPr>
          <a:xfrm rot="21600000">
            <a:off x="0" y="0"/>
            <a:ext cx="9144000" cy="678278"/>
          </a:xfrm>
          <a:prstGeom prst="rect">
            <a:avLst/>
          </a:prstGeom>
        </p:spPr>
      </p:pic>
      <p:pic>
        <p:nvPicPr>
          <p:cNvPr id="3518" name="picture 3518"/>
          <p:cNvPicPr>
            <a:picLocks noChangeAspect="1"/>
          </p:cNvPicPr>
          <p:nvPr/>
        </p:nvPicPr>
        <p:blipFill>
          <a:blip r:embed="rId25"/>
          <a:stretch>
            <a:fillRect/>
          </a:stretch>
        </p:blipFill>
        <p:spPr>
          <a:xfrm rot="21600000">
            <a:off x="0" y="0"/>
            <a:ext cx="9144000" cy="364541"/>
          </a:xfrm>
          <a:prstGeom prst="rect">
            <a:avLst/>
          </a:prstGeom>
        </p:spPr>
      </p:pic>
      <p:pic>
        <p:nvPicPr>
          <p:cNvPr id="3520" name="picture 3520"/>
          <p:cNvPicPr>
            <a:picLocks noChangeAspect="1"/>
          </p:cNvPicPr>
          <p:nvPr/>
        </p:nvPicPr>
        <p:blipFill>
          <a:blip r:embed="rId26"/>
          <a:stretch>
            <a:fillRect/>
          </a:stretch>
        </p:blipFill>
        <p:spPr>
          <a:xfrm rot="21600000">
            <a:off x="0" y="0"/>
            <a:ext cx="462367" cy="486164"/>
          </a:xfrm>
          <a:prstGeom prst="rect">
            <a:avLst/>
          </a:prstGeom>
        </p:spPr>
      </p:pic>
      <p:sp>
        <p:nvSpPr>
          <p:cNvPr id="3522" name="textbox 3522"/>
          <p:cNvSpPr/>
          <p:nvPr/>
        </p:nvSpPr>
        <p:spPr>
          <a:xfrm>
            <a:off x="-12700" y="-12700"/>
            <a:ext cx="9169400" cy="822325"/>
          </a:xfrm>
          <a:prstGeom prst="rect">
            <a:avLst/>
          </a:prstGeom>
        </p:spPr>
        <p:txBody>
          <a:bodyPr vert="horz" wrap="square" lIns="0" tIns="0" rIns="0" bIns="0"/>
          <a:lstStyle/>
          <a:p>
            <a:pPr algn="l" rtl="0" eaLnBrk="0">
              <a:lnSpc>
                <a:spcPct val="136000"/>
              </a:lnSpc>
            </a:pPr>
            <a:endParaRPr sz="2700" b="1" kern="0" spc="-30" dirty="0">
              <a:solidFill>
                <a:srgbClr val="0070C0">
                  <a:alpha val="100000"/>
                </a:srgbClr>
              </a:solidFill>
              <a:latin typeface="微软雅黑" panose="020B0503020204020204" charset="-122"/>
              <a:ea typeface="微软雅黑" panose="020B0503020204020204" charset="-122"/>
              <a:cs typeface="微软雅黑" panose="020B0503020204020204" charset="-122"/>
            </a:endParaRPr>
          </a:p>
          <a:p>
            <a:pPr algn="l" rtl="0" eaLnBrk="0">
              <a:lnSpc>
                <a:spcPct val="136000"/>
              </a:lnSpc>
            </a:pPr>
            <a:r>
              <a:rPr sz="2700" b="1" kern="0" spc="-30" dirty="0">
                <a:solidFill>
                  <a:srgbClr val="0070C0">
                    <a:alpha val="100000"/>
                  </a:srgbClr>
                </a:solidFill>
                <a:latin typeface="微软雅黑" panose="020B0503020204020204" charset="-122"/>
                <a:ea typeface="微软雅黑" panose="020B0503020204020204" charset="-122"/>
                <a:cs typeface="微软雅黑" panose="020B0503020204020204" charset="-122"/>
              </a:rPr>
              <a:t>人工神经网络</a:t>
            </a:r>
            <a:r>
              <a:rPr sz="2700" b="1" kern="0" spc="-30" dirty="0">
                <a:solidFill>
                  <a:srgbClr val="0070C0">
                    <a:alpha val="100000"/>
                  </a:srgbClr>
                </a:solidFill>
                <a:latin typeface="Times New Roman" panose="02020603050405020304"/>
                <a:ea typeface="Times New Roman" panose="02020603050405020304"/>
                <a:cs typeface="Times New Roman" panose="02020603050405020304"/>
              </a:rPr>
              <a:t>-</a:t>
            </a:r>
            <a:r>
              <a:rPr sz="2700" b="1" kern="0" spc="-30" dirty="0">
                <a:solidFill>
                  <a:srgbClr val="0070C0">
                    <a:alpha val="100000"/>
                  </a:srgbClr>
                </a:solidFill>
                <a:latin typeface="微软雅黑" panose="020B0503020204020204" charset="-122"/>
                <a:ea typeface="微软雅黑" panose="020B0503020204020204" charset="-122"/>
                <a:cs typeface="微软雅黑" panose="020B0503020204020204" charset="-122"/>
              </a:rPr>
              <a:t>发展历史                                               </a:t>
            </a:r>
            <a:endParaRPr lang="en-US" altLang="en-US" sz="2700" dirty="0"/>
          </a:p>
        </p:txBody>
      </p:sp>
      <p:pic>
        <p:nvPicPr>
          <p:cNvPr id="3524" name="picture 3524"/>
          <p:cNvPicPr>
            <a:picLocks noChangeAspect="1"/>
          </p:cNvPicPr>
          <p:nvPr/>
        </p:nvPicPr>
        <p:blipFill>
          <a:blip r:embed="rId27"/>
          <a:stretch>
            <a:fillRect/>
          </a:stretch>
        </p:blipFill>
        <p:spPr>
          <a:xfrm rot="21600000">
            <a:off x="0" y="0"/>
            <a:ext cx="1037983" cy="796290"/>
          </a:xfrm>
          <a:prstGeom prst="rect">
            <a:avLst/>
          </a:prstGeom>
        </p:spPr>
      </p:pic>
      <p:pic>
        <p:nvPicPr>
          <p:cNvPr id="3526" name="picture 3526"/>
          <p:cNvPicPr>
            <a:picLocks noChangeAspect="1"/>
          </p:cNvPicPr>
          <p:nvPr/>
        </p:nvPicPr>
        <p:blipFill>
          <a:blip r:embed="rId28"/>
          <a:stretch>
            <a:fillRect/>
          </a:stretch>
        </p:blipFill>
        <p:spPr>
          <a:xfrm rot="21600000">
            <a:off x="0" y="0"/>
            <a:ext cx="870291" cy="671035"/>
          </a:xfrm>
          <a:prstGeom prst="rect">
            <a:avLst/>
          </a:prstGeom>
        </p:spPr>
      </p:pic>
      <p:sp>
        <p:nvSpPr>
          <p:cNvPr id="420" name="textbox 420"/>
          <p:cNvSpPr/>
          <p:nvPr>
            <p:custDataLst>
              <p:tags r:id="rId1"/>
            </p:custDataLst>
          </p:nvPr>
        </p:nvSpPr>
        <p:spPr>
          <a:xfrm>
            <a:off x="761994" y="1505453"/>
            <a:ext cx="8206740" cy="2477770"/>
          </a:xfrm>
          <a:prstGeom prst="rect">
            <a:avLst/>
          </a:prstGeom>
        </p:spPr>
        <p:txBody>
          <a:bodyPr vert="horz" wrap="square" lIns="0" tIns="0" rIns="0" bIns="0"/>
          <a:lstStyle/>
          <a:p>
            <a:pPr algn="l" rtl="0" eaLnBrk="0">
              <a:lnSpc>
                <a:spcPct val="83000"/>
              </a:lnSpc>
            </a:pPr>
            <a:endParaRPr lang="en-US" altLang="en-US" sz="100" dirty="0"/>
          </a:p>
          <a:p>
            <a:pPr marL="666115" algn="l" rtl="0" eaLnBrk="0">
              <a:lnSpc>
                <a:spcPct val="100000"/>
              </a:lnSpc>
            </a:pPr>
            <a:r>
              <a:rPr sz="1400" kern="0" spc="0" dirty="0">
                <a:solidFill>
                  <a:srgbClr val="000000">
                    <a:alpha val="100000"/>
                  </a:srgbClr>
                </a:solidFill>
                <a:latin typeface="黑体" panose="02010609060101010101" charset="-122"/>
                <a:ea typeface="黑体" panose="02010609060101010101" charset="-122"/>
                <a:cs typeface="黑体" panose="02010609060101010101" charset="-122"/>
              </a:rPr>
              <a:t>1944 形式神经元模型（</a:t>
            </a:r>
            <a:r>
              <a:rPr sz="1400" kern="0" spc="-10" dirty="0">
                <a:solidFill>
                  <a:srgbClr val="000000">
                    <a:alpha val="100000"/>
                  </a:srgbClr>
                </a:solidFill>
                <a:latin typeface="黑体" panose="02010609060101010101" charset="-122"/>
                <a:ea typeface="黑体" panose="02010609060101010101" charset="-122"/>
                <a:cs typeface="黑体" panose="02010609060101010101" charset="-122"/>
              </a:rPr>
              <a:t>MP）</a:t>
            </a:r>
            <a:r>
              <a:rPr sz="1400" kern="0" spc="30" dirty="0">
                <a:solidFill>
                  <a:srgbClr val="000000">
                    <a:alpha val="100000"/>
                  </a:srgbClr>
                </a:solidFill>
                <a:latin typeface="黑体" panose="02010609060101010101" charset="-122"/>
                <a:ea typeface="黑体" panose="02010609060101010101" charset="-122"/>
                <a:cs typeface="黑体" panose="02010609060101010101" charset="-122"/>
              </a:rPr>
              <a:t>              </a:t>
            </a:r>
            <a:r>
              <a:rPr sz="1400" kern="0" spc="-10" dirty="0">
                <a:solidFill>
                  <a:srgbClr val="000000">
                    <a:alpha val="100000"/>
                  </a:srgbClr>
                </a:solidFill>
                <a:latin typeface="黑体" panose="02010609060101010101" charset="-122"/>
                <a:ea typeface="黑体" panose="02010609060101010101" charset="-122"/>
                <a:cs typeface="黑体" panose="02010609060101010101" charset="-122"/>
              </a:rPr>
              <a:t>1961 学习矩阵（Learnmatrix）</a:t>
            </a:r>
            <a:endParaRPr lang="en-US" altLang="en-US" sz="1400" dirty="0"/>
          </a:p>
          <a:p>
            <a:pPr marL="4179570" algn="l" rtl="0" eaLnBrk="0">
              <a:lnSpc>
                <a:spcPct val="95000"/>
              </a:lnSpc>
              <a:spcBef>
                <a:spcPts val="5"/>
              </a:spcBef>
            </a:pPr>
            <a:r>
              <a:rPr sz="1400" kern="0" spc="-20" dirty="0">
                <a:solidFill>
                  <a:srgbClr val="000000">
                    <a:alpha val="100000"/>
                  </a:srgbClr>
                </a:solidFill>
                <a:latin typeface="黑体" panose="02010609060101010101" charset="-122"/>
                <a:ea typeface="黑体" panose="02010609060101010101" charset="-122"/>
                <a:cs typeface="黑体" panose="02010609060101010101" charset="-122"/>
              </a:rPr>
              <a:t>1962</a:t>
            </a:r>
            <a:r>
              <a:rPr sz="1400" kern="0" spc="220" dirty="0">
                <a:solidFill>
                  <a:srgbClr val="000000">
                    <a:alpha val="100000"/>
                  </a:srgbClr>
                </a:solidFill>
                <a:latin typeface="黑体" panose="02010609060101010101" charset="-122"/>
                <a:ea typeface="黑体" panose="02010609060101010101" charset="-122"/>
                <a:cs typeface="黑体" panose="02010609060101010101" charset="-122"/>
              </a:rPr>
              <a:t> </a:t>
            </a:r>
            <a:r>
              <a:rPr sz="1400" kern="0" spc="-20" dirty="0">
                <a:solidFill>
                  <a:srgbClr val="000000">
                    <a:alpha val="100000"/>
                  </a:srgbClr>
                </a:solidFill>
                <a:latin typeface="黑体" panose="02010609060101010101" charset="-122"/>
                <a:ea typeface="黑体" panose="02010609060101010101" charset="-122"/>
                <a:cs typeface="黑体" panose="02010609060101010101" charset="-122"/>
              </a:rPr>
              <a:t>自适应模型（Adlin</a:t>
            </a:r>
            <a:r>
              <a:rPr sz="1400" kern="0" spc="-30" dirty="0">
                <a:solidFill>
                  <a:srgbClr val="000000">
                    <a:alpha val="100000"/>
                  </a:srgbClr>
                </a:solidFill>
                <a:latin typeface="黑体" panose="02010609060101010101" charset="-122"/>
                <a:ea typeface="黑体" panose="02010609060101010101" charset="-122"/>
                <a:cs typeface="黑体" panose="02010609060101010101" charset="-122"/>
              </a:rPr>
              <a:t>e）</a:t>
            </a:r>
            <a:endParaRPr lang="en-US" altLang="en-US" sz="1400" dirty="0"/>
          </a:p>
          <a:p>
            <a:pPr algn="l" rtl="0" eaLnBrk="0">
              <a:lnSpc>
                <a:spcPct val="182000"/>
              </a:lnSpc>
            </a:pPr>
            <a:endParaRPr lang="en-US" altLang="en-US" sz="1000" dirty="0"/>
          </a:p>
          <a:p>
            <a:pPr marL="5187315" algn="l" rtl="0" eaLnBrk="0">
              <a:lnSpc>
                <a:spcPct val="84000"/>
              </a:lnSpc>
              <a:spcBef>
                <a:spcPts val="430"/>
              </a:spcBef>
            </a:pPr>
            <a:r>
              <a:rPr sz="1400" kern="0" spc="-40" dirty="0">
                <a:solidFill>
                  <a:srgbClr val="000000">
                    <a:alpha val="100000"/>
                  </a:srgbClr>
                </a:solidFill>
                <a:latin typeface="黑体" panose="02010609060101010101" charset="-122"/>
                <a:ea typeface="黑体" panose="02010609060101010101" charset="-122"/>
                <a:cs typeface="黑体" panose="02010609060101010101" charset="-122"/>
              </a:rPr>
              <a:t>1972</a:t>
            </a:r>
            <a:r>
              <a:rPr sz="1400" kern="0" spc="230" dirty="0">
                <a:solidFill>
                  <a:srgbClr val="000000">
                    <a:alpha val="100000"/>
                  </a:srgbClr>
                </a:solidFill>
                <a:latin typeface="黑体" panose="02010609060101010101" charset="-122"/>
                <a:ea typeface="黑体" panose="02010609060101010101" charset="-122"/>
                <a:cs typeface="黑体" panose="02010609060101010101" charset="-122"/>
              </a:rPr>
              <a:t> </a:t>
            </a:r>
            <a:r>
              <a:rPr sz="1400" kern="0" spc="-40" dirty="0">
                <a:solidFill>
                  <a:srgbClr val="000000">
                    <a:alpha val="100000"/>
                  </a:srgbClr>
                </a:solidFill>
                <a:latin typeface="黑体" panose="02010609060101010101" charset="-122"/>
                <a:ea typeface="黑体" panose="02010609060101010101" charset="-122"/>
                <a:cs typeface="黑体" panose="02010609060101010101" charset="-122"/>
              </a:rPr>
              <a:t>自组织原理</a:t>
            </a:r>
            <a:endParaRPr lang="en-US" altLang="en-US" sz="1400" dirty="0"/>
          </a:p>
          <a:p>
            <a:pPr marL="5187315" algn="l" rtl="0" eaLnBrk="0">
              <a:lnSpc>
                <a:spcPts val="1870"/>
              </a:lnSpc>
            </a:pPr>
            <a:r>
              <a:rPr sz="1400" kern="0" spc="-20" dirty="0">
                <a:solidFill>
                  <a:srgbClr val="000000">
                    <a:alpha val="100000"/>
                  </a:srgbClr>
                </a:solidFill>
                <a:latin typeface="黑体" panose="02010609060101010101" charset="-122"/>
                <a:ea typeface="黑体" panose="02010609060101010101" charset="-122"/>
                <a:cs typeface="黑体" panose="02010609060101010101" charset="-122"/>
              </a:rPr>
              <a:t>1972 联想记忆</a:t>
            </a:r>
            <a:endParaRPr lang="en-US" altLang="en-US" sz="1400" dirty="0"/>
          </a:p>
          <a:p>
            <a:pPr marL="3433445" algn="l" rtl="0" eaLnBrk="0">
              <a:lnSpc>
                <a:spcPct val="97000"/>
              </a:lnSpc>
              <a:spcBef>
                <a:spcPts val="85"/>
              </a:spcBef>
            </a:pPr>
            <a:r>
              <a:rPr sz="2100" kern="0" spc="0" baseline="-15000" dirty="0">
                <a:solidFill>
                  <a:srgbClr val="000000">
                    <a:alpha val="100000"/>
                  </a:srgbClr>
                </a:solidFill>
                <a:latin typeface="黑体" panose="02010609060101010101" charset="-122"/>
                <a:ea typeface="黑体" panose="02010609060101010101" charset="-122"/>
                <a:cs typeface="黑体" panose="02010609060101010101" charset="-122"/>
              </a:rPr>
              <a:t>1980</a:t>
            </a:r>
            <a:r>
              <a:rPr sz="1300" kern="0" spc="0" dirty="0">
                <a:solidFill>
                  <a:srgbClr val="000000">
                    <a:alpha val="100000"/>
                  </a:srgbClr>
                </a:solidFill>
                <a:latin typeface="黑体" panose="02010609060101010101" charset="-122"/>
                <a:ea typeface="黑体" panose="02010609060101010101" charset="-122"/>
                <a:cs typeface="黑体" panose="02010609060101010101" charset="-122"/>
              </a:rPr>
              <a:t> </a:t>
            </a:r>
            <a:r>
              <a:rPr sz="2100" kern="0" spc="0" baseline="-15000" dirty="0">
                <a:solidFill>
                  <a:srgbClr val="000000">
                    <a:alpha val="100000"/>
                  </a:srgbClr>
                </a:solidFill>
                <a:latin typeface="黑体" panose="02010609060101010101" charset="-122"/>
                <a:ea typeface="黑体" panose="02010609060101010101" charset="-122"/>
                <a:cs typeface="黑体" panose="02010609060101010101" charset="-122"/>
              </a:rPr>
              <a:t>RNN</a:t>
            </a:r>
            <a:r>
              <a:rPr sz="1300" kern="0" spc="0" dirty="0">
                <a:solidFill>
                  <a:srgbClr val="000000">
                    <a:alpha val="100000"/>
                  </a:srgbClr>
                </a:solidFill>
                <a:latin typeface="黑体" panose="02010609060101010101" charset="-122"/>
                <a:ea typeface="黑体" panose="02010609060101010101" charset="-122"/>
                <a:cs typeface="黑体" panose="02010609060101010101" charset="-122"/>
              </a:rPr>
              <a:t>             </a:t>
            </a:r>
            <a:r>
              <a:rPr sz="2100" kern="0" spc="0" baseline="5000" dirty="0">
                <a:solidFill>
                  <a:srgbClr val="000000">
                    <a:alpha val="100000"/>
                  </a:srgbClr>
                </a:solidFill>
                <a:latin typeface="黑体" panose="02010609060101010101" charset="-122"/>
                <a:ea typeface="黑体" panose="02010609060101010101" charset="-122"/>
                <a:cs typeface="黑体" panose="02010609060101010101" charset="-122"/>
              </a:rPr>
              <a:t>1</a:t>
            </a:r>
            <a:r>
              <a:rPr sz="2100" kern="0" spc="-10" baseline="5000" dirty="0">
                <a:solidFill>
                  <a:srgbClr val="000000">
                    <a:alpha val="100000"/>
                  </a:srgbClr>
                </a:solidFill>
                <a:latin typeface="黑体" panose="02010609060101010101" charset="-122"/>
                <a:ea typeface="黑体" panose="02010609060101010101" charset="-122"/>
                <a:cs typeface="黑体" panose="02010609060101010101" charset="-122"/>
              </a:rPr>
              <a:t>972</a:t>
            </a:r>
            <a:r>
              <a:rPr sz="1300" kern="0" spc="170" dirty="0">
                <a:solidFill>
                  <a:srgbClr val="000000">
                    <a:alpha val="100000"/>
                  </a:srgbClr>
                </a:solidFill>
                <a:latin typeface="黑体" panose="02010609060101010101" charset="-122"/>
                <a:ea typeface="黑体" panose="02010609060101010101" charset="-122"/>
                <a:cs typeface="黑体" panose="02010609060101010101" charset="-122"/>
              </a:rPr>
              <a:t> </a:t>
            </a:r>
            <a:r>
              <a:rPr sz="2100" kern="0" spc="-10" baseline="5000" dirty="0">
                <a:solidFill>
                  <a:srgbClr val="000000">
                    <a:alpha val="100000"/>
                  </a:srgbClr>
                </a:solidFill>
                <a:latin typeface="黑体" panose="02010609060101010101" charset="-122"/>
                <a:ea typeface="黑体" panose="02010609060101010101" charset="-122"/>
                <a:cs typeface="黑体" panose="02010609060101010101" charset="-122"/>
              </a:rPr>
              <a:t>雪崩网络理论</a:t>
            </a:r>
            <a:endParaRPr lang="en-US" altLang="en-US" sz="2100" baseline="5000" dirty="0"/>
          </a:p>
          <a:p>
            <a:pPr marL="690880" algn="l" rtl="0" eaLnBrk="0">
              <a:lnSpc>
                <a:spcPts val="1985"/>
              </a:lnSpc>
            </a:pPr>
            <a:r>
              <a:rPr sz="1400" kern="0" spc="10" dirty="0">
                <a:solidFill>
                  <a:srgbClr val="000000">
                    <a:alpha val="100000"/>
                  </a:srgbClr>
                </a:solidFill>
                <a:latin typeface="黑体" panose="02010609060101010101" charset="-122"/>
                <a:ea typeface="黑体" panose="02010609060101010101" charset="-122"/>
                <a:cs typeface="黑体" panose="02010609060101010101" charset="-122"/>
              </a:rPr>
              <a:t>1989 </a:t>
            </a:r>
            <a:r>
              <a:rPr sz="1400" kern="0" spc="0" dirty="0">
                <a:solidFill>
                  <a:srgbClr val="000000">
                    <a:alpha val="100000"/>
                  </a:srgbClr>
                </a:solidFill>
                <a:latin typeface="黑体" panose="02010609060101010101" charset="-122"/>
                <a:ea typeface="黑体" panose="02010609060101010101" charset="-122"/>
                <a:cs typeface="黑体" panose="02010609060101010101" charset="-122"/>
              </a:rPr>
              <a:t>CNN</a:t>
            </a:r>
            <a:r>
              <a:rPr sz="1400" kern="0" spc="100" dirty="0">
                <a:solidFill>
                  <a:srgbClr val="000000">
                    <a:alpha val="100000"/>
                  </a:srgbClr>
                </a:solidFill>
                <a:latin typeface="黑体" panose="02010609060101010101" charset="-122"/>
                <a:ea typeface="黑体" panose="02010609060101010101" charset="-122"/>
                <a:cs typeface="黑体" panose="02010609060101010101" charset="-122"/>
              </a:rPr>
              <a:t>     </a:t>
            </a:r>
            <a:r>
              <a:rPr sz="2100" kern="0" spc="10" baseline="17000" dirty="0">
                <a:solidFill>
                  <a:srgbClr val="000000">
                    <a:alpha val="100000"/>
                  </a:srgbClr>
                </a:solidFill>
                <a:latin typeface="黑体" panose="02010609060101010101" charset="-122"/>
                <a:ea typeface="黑体" panose="02010609060101010101" charset="-122"/>
                <a:cs typeface="黑体" panose="02010609060101010101" charset="-122"/>
              </a:rPr>
              <a:t>1982</a:t>
            </a:r>
            <a:r>
              <a:rPr sz="1300" kern="0" spc="0" dirty="0">
                <a:solidFill>
                  <a:srgbClr val="000000">
                    <a:alpha val="100000"/>
                  </a:srgbClr>
                </a:solidFill>
                <a:latin typeface="黑体" panose="02010609060101010101" charset="-122"/>
                <a:ea typeface="黑体" panose="02010609060101010101" charset="-122"/>
                <a:cs typeface="黑体" panose="02010609060101010101" charset="-122"/>
              </a:rPr>
              <a:t> </a:t>
            </a:r>
            <a:r>
              <a:rPr sz="2100" kern="0" spc="0" baseline="17000" dirty="0">
                <a:solidFill>
                  <a:srgbClr val="000000">
                    <a:alpha val="100000"/>
                  </a:srgbClr>
                </a:solidFill>
                <a:latin typeface="黑体" panose="02010609060101010101" charset="-122"/>
                <a:ea typeface="黑体" panose="02010609060101010101" charset="-122"/>
                <a:cs typeface="黑体" panose="02010609060101010101" charset="-122"/>
              </a:rPr>
              <a:t>霍普神经网</a:t>
            </a:r>
            <a:r>
              <a:rPr sz="1300" kern="0" spc="200" dirty="0">
                <a:solidFill>
                  <a:srgbClr val="000000">
                    <a:alpha val="100000"/>
                  </a:srgbClr>
                </a:solidFill>
                <a:latin typeface="黑体" panose="02010609060101010101" charset="-122"/>
                <a:ea typeface="黑体" panose="02010609060101010101" charset="-122"/>
                <a:cs typeface="黑体" panose="02010609060101010101" charset="-122"/>
              </a:rPr>
              <a:t>  </a:t>
            </a:r>
            <a:r>
              <a:rPr sz="2100" kern="0" spc="0" baseline="-12000" dirty="0">
                <a:solidFill>
                  <a:srgbClr val="000000">
                    <a:alpha val="100000"/>
                  </a:srgbClr>
                </a:solidFill>
                <a:latin typeface="黑体" panose="02010609060101010101" charset="-122"/>
                <a:ea typeface="黑体" panose="02010609060101010101" charset="-122"/>
                <a:cs typeface="黑体" panose="02010609060101010101" charset="-122"/>
              </a:rPr>
              <a:t>1980</a:t>
            </a:r>
            <a:r>
              <a:rPr sz="1300" kern="0" spc="290" dirty="0">
                <a:solidFill>
                  <a:srgbClr val="000000">
                    <a:alpha val="100000"/>
                  </a:srgbClr>
                </a:solidFill>
                <a:latin typeface="黑体" panose="02010609060101010101" charset="-122"/>
                <a:ea typeface="黑体" panose="02010609060101010101" charset="-122"/>
                <a:cs typeface="黑体" panose="02010609060101010101" charset="-122"/>
              </a:rPr>
              <a:t> </a:t>
            </a:r>
            <a:r>
              <a:rPr sz="2100" kern="0" spc="0" baseline="-12000" dirty="0">
                <a:solidFill>
                  <a:srgbClr val="000000">
                    <a:alpha val="100000"/>
                  </a:srgbClr>
                </a:solidFill>
                <a:latin typeface="黑体" panose="02010609060101010101" charset="-122"/>
                <a:ea typeface="黑体" panose="02010609060101010101" charset="-122"/>
                <a:cs typeface="黑体" panose="02010609060101010101" charset="-122"/>
              </a:rPr>
              <a:t>自组织映射</a:t>
            </a:r>
            <a:r>
              <a:rPr sz="1300" kern="0" spc="30" dirty="0">
                <a:solidFill>
                  <a:srgbClr val="000000">
                    <a:alpha val="100000"/>
                  </a:srgbClr>
                </a:solidFill>
                <a:latin typeface="黑体" panose="02010609060101010101" charset="-122"/>
                <a:ea typeface="黑体" panose="02010609060101010101" charset="-122"/>
                <a:cs typeface="黑体" panose="02010609060101010101" charset="-122"/>
              </a:rPr>
              <a:t>     </a:t>
            </a:r>
            <a:r>
              <a:rPr sz="2100" kern="0" spc="0" baseline="8000" dirty="0">
                <a:solidFill>
                  <a:srgbClr val="000000">
                    <a:alpha val="100000"/>
                  </a:srgbClr>
                </a:solidFill>
                <a:latin typeface="黑体" panose="02010609060101010101" charset="-122"/>
                <a:ea typeface="黑体" panose="02010609060101010101" charset="-122"/>
                <a:cs typeface="黑体" panose="02010609060101010101" charset="-122"/>
              </a:rPr>
              <a:t>1972</a:t>
            </a:r>
            <a:r>
              <a:rPr sz="1300" kern="0" spc="0" dirty="0">
                <a:solidFill>
                  <a:srgbClr val="000000">
                    <a:alpha val="100000"/>
                  </a:srgbClr>
                </a:solidFill>
                <a:latin typeface="黑体" panose="02010609060101010101" charset="-122"/>
                <a:ea typeface="黑体" panose="02010609060101010101" charset="-122"/>
                <a:cs typeface="黑体" panose="02010609060101010101" charset="-122"/>
              </a:rPr>
              <a:t> </a:t>
            </a:r>
            <a:r>
              <a:rPr sz="2100" kern="0" spc="0" baseline="8000" dirty="0">
                <a:solidFill>
                  <a:srgbClr val="000000">
                    <a:alpha val="100000"/>
                  </a:srgbClr>
                </a:solidFill>
                <a:latin typeface="黑体" panose="02010609060101010101" charset="-122"/>
                <a:ea typeface="黑体" panose="02010609060101010101" charset="-122"/>
                <a:cs typeface="黑体" panose="02010609060101010101" charset="-122"/>
              </a:rPr>
              <a:t>视觉认知机</a:t>
            </a:r>
            <a:endParaRPr lang="en-US" altLang="en-US" sz="2100" baseline="8000" dirty="0"/>
          </a:p>
          <a:p>
            <a:pPr algn="r" rtl="0" eaLnBrk="0">
              <a:lnSpc>
                <a:spcPct val="94000"/>
              </a:lnSpc>
              <a:spcBef>
                <a:spcPts val="1555"/>
              </a:spcBef>
            </a:pPr>
            <a:r>
              <a:rPr sz="1400" kern="0" spc="0" dirty="0">
                <a:solidFill>
                  <a:srgbClr val="000000">
                    <a:alpha val="100000"/>
                  </a:srgbClr>
                </a:solidFill>
                <a:latin typeface="黑体" panose="02010609060101010101" charset="-122"/>
                <a:ea typeface="黑体" panose="02010609060101010101" charset="-122"/>
                <a:cs typeface="黑体" panose="02010609060101010101" charset="-122"/>
              </a:rPr>
              <a:t>1985 玻尔兹曼机       </a:t>
            </a:r>
            <a:r>
              <a:rPr sz="1400" kern="0" spc="-10" dirty="0">
                <a:solidFill>
                  <a:srgbClr val="000000">
                    <a:alpha val="100000"/>
                  </a:srgbClr>
                </a:solidFill>
                <a:latin typeface="黑体" panose="02010609060101010101" charset="-122"/>
                <a:ea typeface="黑体" panose="02010609060101010101" charset="-122"/>
                <a:cs typeface="黑体" panose="02010609060101010101" charset="-122"/>
              </a:rPr>
              <a:t>            1978自适应共振理论（ART）   1971布尔网络理论</a:t>
            </a:r>
            <a:endParaRPr lang="en-US" altLang="en-US" sz="1400" dirty="0"/>
          </a:p>
          <a:p>
            <a:pPr marL="12700" algn="l" rtl="0" eaLnBrk="0">
              <a:lnSpc>
                <a:spcPct val="97000"/>
              </a:lnSpc>
              <a:spcBef>
                <a:spcPts val="50"/>
              </a:spcBef>
            </a:pPr>
            <a:r>
              <a:rPr sz="2100" kern="0" spc="0" baseline="10000" dirty="0">
                <a:solidFill>
                  <a:srgbClr val="000000">
                    <a:alpha val="100000"/>
                  </a:srgbClr>
                </a:solidFill>
                <a:latin typeface="黑体" panose="02010609060101010101" charset="-122"/>
                <a:ea typeface="黑体" panose="02010609060101010101" charset="-122"/>
                <a:cs typeface="黑体" panose="02010609060101010101" charset="-122"/>
              </a:rPr>
              <a:t>1997</a:t>
            </a:r>
            <a:r>
              <a:rPr sz="1300" kern="0" spc="0" dirty="0">
                <a:solidFill>
                  <a:srgbClr val="000000">
                    <a:alpha val="100000"/>
                  </a:srgbClr>
                </a:solidFill>
                <a:latin typeface="黑体" panose="02010609060101010101" charset="-122"/>
                <a:ea typeface="黑体" panose="02010609060101010101" charset="-122"/>
                <a:cs typeface="黑体" panose="02010609060101010101" charset="-122"/>
              </a:rPr>
              <a:t> </a:t>
            </a:r>
            <a:r>
              <a:rPr sz="2100" kern="0" spc="0" baseline="10000" dirty="0">
                <a:solidFill>
                  <a:srgbClr val="000000">
                    <a:alpha val="100000"/>
                  </a:srgbClr>
                </a:solidFill>
                <a:latin typeface="黑体" panose="02010609060101010101" charset="-122"/>
                <a:ea typeface="黑体" panose="02010609060101010101" charset="-122"/>
                <a:cs typeface="黑体" panose="02010609060101010101" charset="-122"/>
              </a:rPr>
              <a:t>LSTM</a:t>
            </a:r>
            <a:r>
              <a:rPr sz="1300" kern="0" spc="0" dirty="0">
                <a:solidFill>
                  <a:srgbClr val="000000">
                    <a:alpha val="100000"/>
                  </a:srgbClr>
                </a:solidFill>
                <a:latin typeface="黑体" panose="02010609060101010101" charset="-122"/>
                <a:ea typeface="黑体" panose="02010609060101010101" charset="-122"/>
                <a:cs typeface="黑体" panose="02010609060101010101" charset="-122"/>
              </a:rPr>
              <a:t>      </a:t>
            </a:r>
            <a:r>
              <a:rPr sz="1400" kern="0" spc="0" dirty="0">
                <a:solidFill>
                  <a:srgbClr val="000000">
                    <a:alpha val="100000"/>
                  </a:srgbClr>
                </a:solidFill>
                <a:latin typeface="黑体" panose="02010609060101010101" charset="-122"/>
                <a:ea typeface="黑体" panose="02010609060101010101" charset="-122"/>
                <a:cs typeface="黑体" panose="02010609060101010101" charset="-122"/>
              </a:rPr>
              <a:t>1986</a:t>
            </a:r>
            <a:r>
              <a:rPr sz="1400" kern="0" spc="70" dirty="0">
                <a:solidFill>
                  <a:srgbClr val="000000">
                    <a:alpha val="100000"/>
                  </a:srgbClr>
                </a:solidFill>
                <a:latin typeface="黑体" panose="02010609060101010101" charset="-122"/>
                <a:ea typeface="黑体" panose="02010609060101010101" charset="-122"/>
                <a:cs typeface="黑体" panose="02010609060101010101" charset="-122"/>
              </a:rPr>
              <a:t> </a:t>
            </a:r>
            <a:r>
              <a:rPr sz="1400" kern="0" spc="0" dirty="0">
                <a:solidFill>
                  <a:srgbClr val="000000">
                    <a:alpha val="100000"/>
                  </a:srgbClr>
                </a:solidFill>
                <a:latin typeface="黑体" panose="02010609060101010101" charset="-122"/>
                <a:ea typeface="黑体" panose="02010609060101010101" charset="-122"/>
                <a:cs typeface="黑体" panose="02010609060101010101" charset="-122"/>
              </a:rPr>
              <a:t>误差反向传播神经</a:t>
            </a:r>
            <a:r>
              <a:rPr sz="1400" kern="0" spc="-10" dirty="0">
                <a:solidFill>
                  <a:srgbClr val="000000">
                    <a:alpha val="100000"/>
                  </a:srgbClr>
                </a:solidFill>
                <a:latin typeface="黑体" panose="02010609060101010101" charset="-122"/>
                <a:ea typeface="黑体" panose="02010609060101010101" charset="-122"/>
                <a:cs typeface="黑体" panose="02010609060101010101" charset="-122"/>
              </a:rPr>
              <a:t>网络BP</a:t>
            </a:r>
            <a:r>
              <a:rPr sz="1400" kern="0" spc="20" dirty="0">
                <a:solidFill>
                  <a:srgbClr val="000000">
                    <a:alpha val="100000"/>
                  </a:srgbClr>
                </a:solidFill>
                <a:latin typeface="黑体" panose="02010609060101010101" charset="-122"/>
                <a:ea typeface="黑体" panose="02010609060101010101" charset="-122"/>
                <a:cs typeface="黑体" panose="02010609060101010101" charset="-122"/>
              </a:rPr>
              <a:t>       </a:t>
            </a:r>
            <a:r>
              <a:rPr sz="1400" kern="0" spc="-10" dirty="0">
                <a:solidFill>
                  <a:srgbClr val="000000">
                    <a:alpha val="100000"/>
                  </a:srgbClr>
                </a:solidFill>
                <a:latin typeface="黑体" panose="02010609060101010101" charset="-122"/>
                <a:ea typeface="黑体" panose="02010609060101010101" charset="-122"/>
                <a:cs typeface="黑体" panose="02010609060101010101" charset="-122"/>
              </a:rPr>
              <a:t>1978自适应大系统</a:t>
            </a:r>
            <a:endParaRPr lang="en-US" altLang="en-US" sz="1400" dirty="0"/>
          </a:p>
          <a:p>
            <a:pPr marL="1310005" algn="l" rtl="0" eaLnBrk="0">
              <a:lnSpc>
                <a:spcPct val="93000"/>
              </a:lnSpc>
              <a:spcBef>
                <a:spcPts val="95"/>
              </a:spcBef>
            </a:pPr>
            <a:r>
              <a:rPr sz="1400" kern="0" spc="0" dirty="0">
                <a:solidFill>
                  <a:srgbClr val="000000">
                    <a:alpha val="100000"/>
                  </a:srgbClr>
                </a:solidFill>
                <a:latin typeface="黑体" panose="02010609060101010101" charset="-122"/>
                <a:ea typeface="黑体" panose="02010609060101010101" charset="-122"/>
                <a:cs typeface="黑体" panose="02010609060101010101" charset="-122"/>
              </a:rPr>
              <a:t>1986 对传网（Counter</a:t>
            </a:r>
            <a:r>
              <a:rPr sz="1400" kern="0" spc="-10" dirty="0">
                <a:solidFill>
                  <a:srgbClr val="000000">
                    <a:alpha val="100000"/>
                  </a:srgbClr>
                </a:solidFill>
                <a:latin typeface="黑体" panose="02010609060101010101" charset="-122"/>
                <a:ea typeface="黑体" panose="02010609060101010101" charset="-122"/>
                <a:cs typeface="黑体" panose="02010609060101010101" charset="-122"/>
              </a:rPr>
              <a:t>-Propagation）</a:t>
            </a:r>
            <a:endParaRPr lang="en-US" altLang="en-US" sz="1400" dirty="0"/>
          </a:p>
        </p:txBody>
      </p:sp>
      <p:sp>
        <p:nvSpPr>
          <p:cNvPr id="422" name="textbox 422"/>
          <p:cNvSpPr/>
          <p:nvPr>
            <p:custDataLst>
              <p:tags r:id="rId2"/>
            </p:custDataLst>
          </p:nvPr>
        </p:nvSpPr>
        <p:spPr>
          <a:xfrm>
            <a:off x="1017834" y="4212364"/>
            <a:ext cx="1712595" cy="405765"/>
          </a:xfrm>
          <a:prstGeom prst="rect">
            <a:avLst/>
          </a:prstGeom>
        </p:spPr>
        <p:txBody>
          <a:bodyPr vert="horz" wrap="square" lIns="0" tIns="0" rIns="0" bIns="0"/>
          <a:lstStyle/>
          <a:p>
            <a:pPr algn="l" rtl="0" eaLnBrk="0">
              <a:lnSpc>
                <a:spcPct val="84000"/>
              </a:lnSpc>
            </a:pPr>
            <a:endParaRPr lang="en-US" altLang="en-US" sz="100" dirty="0"/>
          </a:p>
          <a:p>
            <a:pPr marL="12700" algn="l" rtl="0" eaLnBrk="0">
              <a:lnSpc>
                <a:spcPct val="78000"/>
              </a:lnSpc>
            </a:pPr>
            <a:r>
              <a:rPr sz="1400" kern="0" spc="-10" dirty="0">
                <a:solidFill>
                  <a:srgbClr val="000000">
                    <a:alpha val="100000"/>
                  </a:srgbClr>
                </a:solidFill>
                <a:latin typeface="黑体" panose="02010609060101010101" charset="-122"/>
                <a:ea typeface="黑体" panose="02010609060101010101" charset="-122"/>
                <a:cs typeface="黑体" panose="02010609060101010101" charset="-122"/>
              </a:rPr>
              <a:t>AutoEncoder</a:t>
            </a:r>
            <a:endParaRPr lang="en-US" altLang="en-US" sz="1400" dirty="0"/>
          </a:p>
          <a:p>
            <a:pPr marL="17780" algn="l" rtl="0" eaLnBrk="0">
              <a:lnSpc>
                <a:spcPct val="78000"/>
              </a:lnSpc>
              <a:spcBef>
                <a:spcPts val="370"/>
              </a:spcBef>
            </a:pPr>
            <a:r>
              <a:rPr sz="1400" kern="0" spc="0" dirty="0">
                <a:solidFill>
                  <a:srgbClr val="000000">
                    <a:alpha val="100000"/>
                  </a:srgbClr>
                </a:solidFill>
                <a:latin typeface="黑体" panose="02010609060101010101" charset="-122"/>
                <a:ea typeface="黑体" panose="02010609060101010101" charset="-122"/>
                <a:cs typeface="黑体" panose="02010609060101010101" charset="-122"/>
              </a:rPr>
              <a:t>Denoise Auto</a:t>
            </a:r>
            <a:r>
              <a:rPr sz="1400" kern="0" spc="-10" dirty="0">
                <a:solidFill>
                  <a:srgbClr val="000000">
                    <a:alpha val="100000"/>
                  </a:srgbClr>
                </a:solidFill>
                <a:latin typeface="黑体" panose="02010609060101010101" charset="-122"/>
                <a:ea typeface="黑体" panose="02010609060101010101" charset="-122"/>
                <a:cs typeface="黑体" panose="02010609060101010101" charset="-122"/>
              </a:rPr>
              <a:t>Encoder</a:t>
            </a:r>
            <a:endParaRPr lang="en-US" altLang="en-US" sz="1400" dirty="0"/>
          </a:p>
        </p:txBody>
      </p:sp>
      <p:sp>
        <p:nvSpPr>
          <p:cNvPr id="424" name="textbox 424"/>
          <p:cNvSpPr/>
          <p:nvPr>
            <p:custDataLst>
              <p:tags r:id="rId3"/>
            </p:custDataLst>
          </p:nvPr>
        </p:nvSpPr>
        <p:spPr>
          <a:xfrm>
            <a:off x="2801559" y="4315963"/>
            <a:ext cx="2246629" cy="647700"/>
          </a:xfrm>
          <a:prstGeom prst="rect">
            <a:avLst/>
          </a:prstGeom>
        </p:spPr>
        <p:txBody>
          <a:bodyPr vert="horz" wrap="square" lIns="0" tIns="0" rIns="0" bIns="0"/>
          <a:lstStyle/>
          <a:p>
            <a:pPr algn="l" rtl="0" eaLnBrk="0">
              <a:lnSpc>
                <a:spcPct val="90000"/>
              </a:lnSpc>
            </a:pPr>
            <a:endParaRPr lang="en-US" altLang="en-US" sz="100" dirty="0"/>
          </a:p>
          <a:p>
            <a:pPr marL="12700" algn="l" rtl="0" eaLnBrk="0">
              <a:lnSpc>
                <a:spcPct val="94000"/>
              </a:lnSpc>
            </a:pPr>
            <a:r>
              <a:rPr sz="1400" kern="0" spc="-10" dirty="0">
                <a:solidFill>
                  <a:srgbClr val="000000">
                    <a:alpha val="100000"/>
                  </a:srgbClr>
                </a:solidFill>
                <a:latin typeface="黑体" panose="02010609060101010101" charset="-122"/>
                <a:ea typeface="黑体" panose="02010609060101010101" charset="-122"/>
                <a:cs typeface="黑体" panose="02010609060101010101" charset="-122"/>
              </a:rPr>
              <a:t>2014 对抗网络</a:t>
            </a:r>
            <a:endParaRPr lang="en-US" altLang="en-US" sz="1400" dirty="0"/>
          </a:p>
          <a:p>
            <a:pPr marL="12700" algn="l" rtl="0" eaLnBrk="0">
              <a:lnSpc>
                <a:spcPct val="93000"/>
              </a:lnSpc>
              <a:spcBef>
                <a:spcPts val="100"/>
              </a:spcBef>
            </a:pPr>
            <a:r>
              <a:rPr sz="1400" kern="0" spc="-10" dirty="0">
                <a:solidFill>
                  <a:srgbClr val="000000">
                    <a:alpha val="100000"/>
                  </a:srgbClr>
                </a:solidFill>
                <a:latin typeface="黑体" panose="02010609060101010101" charset="-122"/>
                <a:ea typeface="黑体" panose="02010609060101010101" charset="-122"/>
                <a:cs typeface="黑体" panose="02010609060101010101" charset="-122"/>
              </a:rPr>
              <a:t>2014 Memory</a:t>
            </a:r>
            <a:r>
              <a:rPr sz="1400" kern="0" spc="140" dirty="0">
                <a:solidFill>
                  <a:srgbClr val="000000">
                    <a:alpha val="100000"/>
                  </a:srgbClr>
                </a:solidFill>
                <a:latin typeface="黑体" panose="02010609060101010101" charset="-122"/>
                <a:ea typeface="黑体" panose="02010609060101010101" charset="-122"/>
                <a:cs typeface="黑体" panose="02010609060101010101" charset="-122"/>
              </a:rPr>
              <a:t> </a:t>
            </a:r>
            <a:r>
              <a:rPr sz="1400" kern="0" spc="-10" dirty="0">
                <a:solidFill>
                  <a:srgbClr val="000000">
                    <a:alpha val="100000"/>
                  </a:srgbClr>
                </a:solidFill>
                <a:latin typeface="黑体" panose="02010609060101010101" charset="-122"/>
                <a:ea typeface="黑体" panose="02010609060101010101" charset="-122"/>
                <a:cs typeface="黑体" panose="02010609060101010101" charset="-122"/>
              </a:rPr>
              <a:t>networks</a:t>
            </a:r>
            <a:endParaRPr lang="en-US" altLang="en-US" sz="1400" dirty="0"/>
          </a:p>
          <a:p>
            <a:pPr marL="17145" algn="l" rtl="0" eaLnBrk="0">
              <a:lnSpc>
                <a:spcPct val="89000"/>
              </a:lnSpc>
              <a:spcBef>
                <a:spcPts val="155"/>
              </a:spcBef>
            </a:pPr>
            <a:r>
              <a:rPr sz="1400" kern="0" spc="-10" dirty="0">
                <a:solidFill>
                  <a:srgbClr val="000000">
                    <a:alpha val="100000"/>
                  </a:srgbClr>
                </a:solidFill>
                <a:latin typeface="Calibri" panose="020F0502020204030204"/>
                <a:ea typeface="Calibri" panose="020F0502020204030204"/>
                <a:cs typeface="Calibri" panose="020F0502020204030204"/>
              </a:rPr>
              <a:t>2014 Stacked-Augme</a:t>
            </a:r>
            <a:r>
              <a:rPr sz="1400" kern="0" spc="-20" dirty="0">
                <a:solidFill>
                  <a:srgbClr val="000000">
                    <a:alpha val="100000"/>
                  </a:srgbClr>
                </a:solidFill>
                <a:latin typeface="Calibri" panose="020F0502020204030204"/>
                <a:ea typeface="Calibri" panose="020F0502020204030204"/>
                <a:cs typeface="Calibri" panose="020F0502020204030204"/>
              </a:rPr>
              <a:t>nted</a:t>
            </a:r>
            <a:r>
              <a:rPr sz="1400" kern="0" spc="130" dirty="0">
                <a:solidFill>
                  <a:srgbClr val="000000">
                    <a:alpha val="100000"/>
                  </a:srgbClr>
                </a:solidFill>
                <a:latin typeface="Calibri" panose="020F0502020204030204"/>
                <a:ea typeface="Calibri" panose="020F0502020204030204"/>
                <a:cs typeface="Calibri" panose="020F0502020204030204"/>
              </a:rPr>
              <a:t> </a:t>
            </a:r>
            <a:r>
              <a:rPr sz="1400" kern="0" spc="-20" dirty="0">
                <a:solidFill>
                  <a:srgbClr val="000000">
                    <a:alpha val="100000"/>
                  </a:srgbClr>
                </a:solidFill>
                <a:latin typeface="Calibri" panose="020F0502020204030204"/>
                <a:ea typeface="Calibri" panose="020F0502020204030204"/>
                <a:cs typeface="Calibri" panose="020F0502020204030204"/>
              </a:rPr>
              <a:t>RNN</a:t>
            </a:r>
            <a:endParaRPr lang="en-US" altLang="en-US" sz="1400" dirty="0"/>
          </a:p>
        </p:txBody>
      </p:sp>
      <p:sp>
        <p:nvSpPr>
          <p:cNvPr id="426" name="textbox 426"/>
          <p:cNvSpPr/>
          <p:nvPr>
            <p:custDataLst>
              <p:tags r:id="rId4"/>
            </p:custDataLst>
          </p:nvPr>
        </p:nvSpPr>
        <p:spPr>
          <a:xfrm>
            <a:off x="575909" y="4210937"/>
            <a:ext cx="375920" cy="407034"/>
          </a:xfrm>
          <a:prstGeom prst="rect">
            <a:avLst/>
          </a:prstGeom>
        </p:spPr>
        <p:txBody>
          <a:bodyPr vert="horz" wrap="square" lIns="0" tIns="0" rIns="0" bIns="0"/>
          <a:lstStyle/>
          <a:p>
            <a:pPr algn="l" rtl="0" eaLnBrk="0">
              <a:lnSpc>
                <a:spcPct val="79000"/>
              </a:lnSpc>
            </a:pPr>
            <a:endParaRPr lang="en-US" altLang="en-US" sz="100" dirty="0"/>
          </a:p>
          <a:p>
            <a:pPr marL="12700" algn="l" rtl="0" eaLnBrk="0">
              <a:lnSpc>
                <a:spcPct val="79000"/>
              </a:lnSpc>
            </a:pPr>
            <a:r>
              <a:rPr sz="1400" kern="0" spc="-20" dirty="0">
                <a:solidFill>
                  <a:srgbClr val="000000">
                    <a:alpha val="100000"/>
                  </a:srgbClr>
                </a:solidFill>
                <a:latin typeface="黑体" panose="02010609060101010101" charset="-122"/>
                <a:ea typeface="黑体" panose="02010609060101010101" charset="-122"/>
                <a:cs typeface="黑体" panose="02010609060101010101" charset="-122"/>
              </a:rPr>
              <a:t>2008</a:t>
            </a:r>
            <a:endParaRPr lang="en-US" altLang="en-US" sz="1400" dirty="0"/>
          </a:p>
          <a:p>
            <a:pPr marL="12700" algn="l" rtl="0" eaLnBrk="0">
              <a:lnSpc>
                <a:spcPct val="79000"/>
              </a:lnSpc>
              <a:spcBef>
                <a:spcPts val="355"/>
              </a:spcBef>
            </a:pPr>
            <a:r>
              <a:rPr sz="1400" kern="0" spc="-20" dirty="0">
                <a:solidFill>
                  <a:srgbClr val="000000">
                    <a:alpha val="100000"/>
                  </a:srgbClr>
                </a:solidFill>
                <a:latin typeface="黑体" panose="02010609060101010101" charset="-122"/>
                <a:ea typeface="黑体" panose="02010609060101010101" charset="-122"/>
                <a:cs typeface="黑体" panose="02010609060101010101" charset="-122"/>
              </a:rPr>
              <a:t>2008</a:t>
            </a:r>
            <a:endParaRPr lang="en-US" altLang="en-US" sz="1400" dirty="0"/>
          </a:p>
        </p:txBody>
      </p:sp>
      <p:pic>
        <p:nvPicPr>
          <p:cNvPr id="428" name="picture 428"/>
          <p:cNvPicPr>
            <a:picLocks noChangeAspect="1"/>
          </p:cNvPicPr>
          <p:nvPr>
            <p:custDataLst>
              <p:tags r:id="rId5"/>
            </p:custDataLst>
          </p:nvPr>
        </p:nvPicPr>
        <p:blipFill>
          <a:blip r:embed="rId29"/>
          <a:stretch>
            <a:fillRect/>
          </a:stretch>
        </p:blipFill>
        <p:spPr>
          <a:xfrm rot="21600000">
            <a:off x="295719" y="1400047"/>
            <a:ext cx="8452040" cy="3706368"/>
          </a:xfrm>
          <a:prstGeom prst="rect">
            <a:avLst/>
          </a:prstGeom>
        </p:spPr>
      </p:pic>
      <p:grpSp>
        <p:nvGrpSpPr>
          <p:cNvPr id="112" name="group 112"/>
          <p:cNvGrpSpPr/>
          <p:nvPr/>
        </p:nvGrpSpPr>
        <p:grpSpPr>
          <a:xfrm rot="21600000">
            <a:off x="106679" y="5122159"/>
            <a:ext cx="8848343" cy="1203456"/>
            <a:chOff x="0" y="0"/>
            <a:chExt cx="8848343" cy="1203456"/>
          </a:xfrm>
        </p:grpSpPr>
        <p:pic>
          <p:nvPicPr>
            <p:cNvPr id="430" name="picture 430"/>
            <p:cNvPicPr>
              <a:picLocks noChangeAspect="1"/>
            </p:cNvPicPr>
            <p:nvPr>
              <p:custDataLst>
                <p:tags r:id="rId21"/>
              </p:custDataLst>
            </p:nvPr>
          </p:nvPicPr>
          <p:blipFill>
            <a:blip r:embed="rId30"/>
            <a:stretch>
              <a:fillRect/>
            </a:stretch>
          </p:blipFill>
          <p:spPr>
            <a:xfrm rot="21600000">
              <a:off x="0" y="74172"/>
              <a:ext cx="8848343" cy="1129283"/>
            </a:xfrm>
            <a:prstGeom prst="rect">
              <a:avLst/>
            </a:prstGeom>
          </p:spPr>
        </p:pic>
        <p:sp>
          <p:nvSpPr>
            <p:cNvPr id="432" name="textbox 432"/>
            <p:cNvSpPr/>
            <p:nvPr>
              <p:custDataLst>
                <p:tags r:id="rId22"/>
              </p:custDataLst>
            </p:nvPr>
          </p:nvSpPr>
          <p:spPr>
            <a:xfrm>
              <a:off x="1976343" y="-12700"/>
              <a:ext cx="5205729" cy="1105535"/>
            </a:xfrm>
            <a:prstGeom prst="rect">
              <a:avLst/>
            </a:prstGeom>
          </p:spPr>
          <p:txBody>
            <a:bodyPr vert="horz" wrap="square" lIns="0" tIns="0" rIns="0" bIns="0"/>
            <a:lstStyle/>
            <a:p>
              <a:pPr algn="l" rtl="0" eaLnBrk="0">
                <a:lnSpc>
                  <a:spcPct val="79000"/>
                </a:lnSpc>
              </a:pPr>
              <a:endParaRPr lang="en-US" altLang="en-US" sz="100" dirty="0"/>
            </a:p>
            <a:p>
              <a:pPr algn="r" rtl="0" eaLnBrk="0">
                <a:lnSpc>
                  <a:spcPct val="94000"/>
                </a:lnSpc>
              </a:pPr>
              <a:r>
                <a:rPr sz="1400" kern="0" spc="-10" dirty="0">
                  <a:solidFill>
                    <a:srgbClr val="000000">
                      <a:alpha val="100000"/>
                    </a:srgbClr>
                  </a:solidFill>
                  <a:latin typeface="黑体" panose="02010609060101010101" charset="-122"/>
                  <a:ea typeface="黑体" panose="02010609060101010101" charset="-122"/>
                  <a:cs typeface="黑体" panose="02010609060101010101" charset="-122"/>
                </a:rPr>
                <a:t>第三次繁荣</a:t>
              </a:r>
              <a:endParaRPr lang="en-US" altLang="en-US" sz="1400" dirty="0"/>
            </a:p>
            <a:p>
              <a:pPr marL="2123440" algn="l" rtl="0" eaLnBrk="0">
                <a:lnSpc>
                  <a:spcPct val="81000"/>
                </a:lnSpc>
                <a:spcBef>
                  <a:spcPts val="5"/>
                </a:spcBef>
              </a:pPr>
              <a:r>
                <a:rPr sz="1400" kern="0" spc="-10" dirty="0">
                  <a:solidFill>
                    <a:srgbClr val="000000">
                      <a:alpha val="100000"/>
                    </a:srgbClr>
                  </a:solidFill>
                  <a:latin typeface="黑体" panose="02010609060101010101" charset="-122"/>
                  <a:ea typeface="黑体" panose="02010609060101010101" charset="-122"/>
                  <a:cs typeface="黑体" panose="02010609060101010101" charset="-122"/>
                </a:rPr>
                <a:t>第二次繁荣</a:t>
              </a:r>
              <a:endParaRPr lang="en-US" altLang="en-US" sz="1400" dirty="0"/>
            </a:p>
            <a:p>
              <a:pPr marL="12700" algn="l" rtl="0" eaLnBrk="0">
                <a:lnSpc>
                  <a:spcPct val="75000"/>
                </a:lnSpc>
                <a:spcBef>
                  <a:spcPts val="15"/>
                </a:spcBef>
              </a:pPr>
              <a:r>
                <a:rPr sz="1400" kern="0" spc="-10" dirty="0">
                  <a:solidFill>
                    <a:srgbClr val="000000">
                      <a:alpha val="100000"/>
                    </a:srgbClr>
                  </a:solidFill>
                  <a:latin typeface="黑体" panose="02010609060101010101" charset="-122"/>
                  <a:ea typeface="黑体" panose="02010609060101010101" charset="-122"/>
                  <a:cs typeface="黑体" panose="02010609060101010101" charset="-122"/>
                </a:rPr>
                <a:t>第一次繁荣</a:t>
              </a:r>
              <a:endParaRPr lang="en-US" altLang="en-US" sz="1400" dirty="0"/>
            </a:p>
            <a:p>
              <a:pPr marL="1750695" algn="l" rtl="0" eaLnBrk="0">
                <a:lnSpc>
                  <a:spcPts val="2200"/>
                </a:lnSpc>
              </a:pPr>
              <a:r>
                <a:rPr sz="1800" kern="0" spc="-20" dirty="0">
                  <a:solidFill>
                    <a:srgbClr val="FFFFFF">
                      <a:alpha val="100000"/>
                    </a:srgbClr>
                  </a:solidFill>
                  <a:latin typeface="Calibri" panose="020F0502020204030204"/>
                  <a:ea typeface="Calibri" panose="020F0502020204030204"/>
                  <a:cs typeface="Calibri" panose="020F0502020204030204"/>
                </a:rPr>
                <a:t>`</a:t>
              </a:r>
              <a:endParaRPr lang="en-US" altLang="en-US" sz="1800" dirty="0"/>
            </a:p>
            <a:p>
              <a:pPr marL="941705" algn="l" rtl="0" eaLnBrk="0">
                <a:lnSpc>
                  <a:spcPct val="82000"/>
                </a:lnSpc>
                <a:spcBef>
                  <a:spcPts val="5"/>
                </a:spcBef>
              </a:pPr>
              <a:r>
                <a:rPr sz="900" kern="0" spc="20" dirty="0">
                  <a:solidFill>
                    <a:srgbClr val="000000">
                      <a:alpha val="100000"/>
                    </a:srgbClr>
                  </a:solidFill>
                  <a:latin typeface="Times New Roman" panose="02020603050405020304"/>
                  <a:ea typeface="Times New Roman" panose="02020603050405020304"/>
                  <a:cs typeface="Times New Roman" panose="02020603050405020304"/>
                </a:rPr>
                <a:t>1969</a:t>
              </a:r>
              <a:endParaRPr lang="en-US" altLang="en-US" sz="900" dirty="0"/>
            </a:p>
            <a:p>
              <a:pPr algn="l" rtl="0" eaLnBrk="0">
                <a:lnSpc>
                  <a:spcPct val="121000"/>
                </a:lnSpc>
              </a:pPr>
              <a:endParaRPr lang="en-US" altLang="en-US" sz="200" dirty="0"/>
            </a:p>
            <a:p>
              <a:pPr marL="742315" algn="l" rtl="0" eaLnBrk="0">
                <a:lnSpc>
                  <a:spcPct val="84000"/>
                </a:lnSpc>
                <a:spcBef>
                  <a:spcPts val="0"/>
                </a:spcBef>
              </a:pPr>
              <a:r>
                <a:rPr sz="900" kern="0" spc="30" dirty="0">
                  <a:solidFill>
                    <a:srgbClr val="000000">
                      <a:alpha val="100000"/>
                    </a:srgbClr>
                  </a:solidFill>
                  <a:latin typeface="Times New Roman" panose="02020603050405020304"/>
                  <a:ea typeface="Times New Roman" panose="02020603050405020304"/>
                  <a:cs typeface="Times New Roman" panose="02020603050405020304"/>
                </a:rPr>
                <a:t>“AI</a:t>
              </a:r>
              <a:r>
                <a:rPr sz="900" kern="0" spc="150" dirty="0">
                  <a:solidFill>
                    <a:srgbClr val="000000">
                      <a:alpha val="100000"/>
                    </a:srgbClr>
                  </a:solidFill>
                  <a:latin typeface="Times New Roman" panose="02020603050405020304"/>
                  <a:ea typeface="Times New Roman" panose="02020603050405020304"/>
                  <a:cs typeface="Times New Roman" panose="02020603050405020304"/>
                </a:rPr>
                <a:t> </a:t>
              </a:r>
              <a:r>
                <a:rPr sz="900" kern="0" spc="30" dirty="0">
                  <a:solidFill>
                    <a:srgbClr val="000000">
                      <a:alpha val="100000"/>
                    </a:srgbClr>
                  </a:solidFill>
                  <a:latin typeface="Times New Roman" panose="02020603050405020304"/>
                  <a:ea typeface="Times New Roman" panose="02020603050405020304"/>
                  <a:cs typeface="Times New Roman" panose="02020603050405020304"/>
                </a:rPr>
                <a:t>Winter”</a:t>
              </a:r>
              <a:endParaRPr lang="en-US" altLang="en-US" sz="900" dirty="0"/>
            </a:p>
          </p:txBody>
        </p:sp>
      </p:grpSp>
      <p:pic>
        <p:nvPicPr>
          <p:cNvPr id="436" name="picture 436"/>
          <p:cNvPicPr>
            <a:picLocks noChangeAspect="1"/>
          </p:cNvPicPr>
          <p:nvPr>
            <p:custDataLst>
              <p:tags r:id="rId6"/>
            </p:custDataLst>
          </p:nvPr>
        </p:nvPicPr>
        <p:blipFill>
          <a:blip r:embed="rId31"/>
          <a:stretch>
            <a:fillRect/>
          </a:stretch>
        </p:blipFill>
        <p:spPr>
          <a:xfrm rot="21600000">
            <a:off x="526291" y="1772538"/>
            <a:ext cx="1529072" cy="1146711"/>
          </a:xfrm>
          <a:prstGeom prst="rect">
            <a:avLst/>
          </a:prstGeom>
        </p:spPr>
      </p:pic>
      <p:sp>
        <p:nvSpPr>
          <p:cNvPr id="438" name="textbox 438"/>
          <p:cNvSpPr/>
          <p:nvPr>
            <p:custDataLst>
              <p:tags r:id="rId7"/>
            </p:custDataLst>
          </p:nvPr>
        </p:nvSpPr>
        <p:spPr>
          <a:xfrm>
            <a:off x="5224465" y="4527545"/>
            <a:ext cx="2332989" cy="438150"/>
          </a:xfrm>
          <a:prstGeom prst="rect">
            <a:avLst/>
          </a:prstGeom>
        </p:spPr>
        <p:txBody>
          <a:bodyPr vert="horz" wrap="square" lIns="0" tIns="0" rIns="0" bIns="0"/>
          <a:lstStyle/>
          <a:p>
            <a:pPr algn="l" rtl="0" eaLnBrk="0">
              <a:lnSpc>
                <a:spcPct val="72000"/>
              </a:lnSpc>
            </a:pPr>
            <a:endParaRPr lang="en-US" altLang="en-US" sz="100" dirty="0"/>
          </a:p>
          <a:p>
            <a:pPr marL="12700" algn="l" rtl="0" eaLnBrk="0">
              <a:lnSpc>
                <a:spcPct val="97000"/>
              </a:lnSpc>
            </a:pPr>
            <a:r>
              <a:rPr sz="1400" kern="0" spc="-10" dirty="0">
                <a:solidFill>
                  <a:srgbClr val="000000">
                    <a:alpha val="100000"/>
                  </a:srgbClr>
                </a:solidFill>
                <a:latin typeface="黑体" panose="02010609060101010101" charset="-122"/>
                <a:ea typeface="黑体" panose="02010609060101010101" charset="-122"/>
                <a:cs typeface="黑体" panose="02010609060101010101" charset="-122"/>
              </a:rPr>
              <a:t>2015 deep</a:t>
            </a:r>
            <a:r>
              <a:rPr sz="1400" kern="0" spc="150" dirty="0">
                <a:solidFill>
                  <a:srgbClr val="000000">
                    <a:alpha val="100000"/>
                  </a:srgbClr>
                </a:solidFill>
                <a:latin typeface="黑体" panose="02010609060101010101" charset="-122"/>
                <a:ea typeface="黑体" panose="02010609060101010101" charset="-122"/>
                <a:cs typeface="黑体" panose="02010609060101010101" charset="-122"/>
              </a:rPr>
              <a:t> </a:t>
            </a:r>
            <a:r>
              <a:rPr sz="1400" kern="0" spc="-10" dirty="0">
                <a:solidFill>
                  <a:srgbClr val="000000">
                    <a:alpha val="100000"/>
                  </a:srgbClr>
                </a:solidFill>
                <a:latin typeface="黑体" panose="02010609060101010101" charset="-122"/>
                <a:ea typeface="黑体" panose="02010609060101010101" charset="-122"/>
                <a:cs typeface="黑体" panose="02010609060101010101" charset="-122"/>
              </a:rPr>
              <a:t>residual</a:t>
            </a:r>
            <a:r>
              <a:rPr sz="1400" kern="0" spc="80" dirty="0">
                <a:solidFill>
                  <a:srgbClr val="000000">
                    <a:alpha val="100000"/>
                  </a:srgbClr>
                </a:solidFill>
                <a:latin typeface="黑体" panose="02010609060101010101" charset="-122"/>
                <a:ea typeface="黑体" panose="02010609060101010101" charset="-122"/>
                <a:cs typeface="黑体" panose="02010609060101010101" charset="-122"/>
              </a:rPr>
              <a:t> </a:t>
            </a:r>
            <a:r>
              <a:rPr sz="1400" kern="0" spc="-10" dirty="0">
                <a:solidFill>
                  <a:srgbClr val="000000">
                    <a:alpha val="100000"/>
                  </a:srgbClr>
                </a:solidFill>
                <a:latin typeface="黑体" panose="02010609060101010101" charset="-122"/>
                <a:ea typeface="黑体" panose="02010609060101010101" charset="-122"/>
                <a:cs typeface="黑体" panose="02010609060101010101" charset="-122"/>
              </a:rPr>
              <a:t>net</a:t>
            </a:r>
            <a:r>
              <a:rPr sz="1400" kern="0" spc="-20" dirty="0">
                <a:solidFill>
                  <a:srgbClr val="000000">
                    <a:alpha val="100000"/>
                  </a:srgbClr>
                </a:solidFill>
                <a:latin typeface="黑体" panose="02010609060101010101" charset="-122"/>
                <a:ea typeface="黑体" panose="02010609060101010101" charset="-122"/>
                <a:cs typeface="黑体" panose="02010609060101010101" charset="-122"/>
              </a:rPr>
              <a:t>work</a:t>
            </a:r>
            <a:r>
              <a:rPr sz="1400" kern="0" spc="0" dirty="0">
                <a:solidFill>
                  <a:srgbClr val="000000">
                    <a:alpha val="100000"/>
                  </a:srgbClr>
                </a:solidFill>
                <a:latin typeface="黑体" panose="02010609060101010101" charset="-122"/>
                <a:ea typeface="黑体" panose="02010609060101010101" charset="-122"/>
                <a:cs typeface="黑体" panose="02010609060101010101" charset="-122"/>
              </a:rPr>
              <a:t> </a:t>
            </a:r>
            <a:r>
              <a:rPr sz="1400" kern="0" spc="-10" dirty="0">
                <a:solidFill>
                  <a:srgbClr val="000000">
                    <a:alpha val="100000"/>
                  </a:srgbClr>
                </a:solidFill>
                <a:latin typeface="黑体" panose="02010609060101010101" charset="-122"/>
                <a:ea typeface="黑体" panose="02010609060101010101" charset="-122"/>
                <a:cs typeface="黑体" panose="02010609060101010101" charset="-122"/>
              </a:rPr>
              <a:t>2015 highway</a:t>
            </a:r>
            <a:r>
              <a:rPr sz="1400" kern="0" spc="140" dirty="0">
                <a:solidFill>
                  <a:srgbClr val="000000">
                    <a:alpha val="100000"/>
                  </a:srgbClr>
                </a:solidFill>
                <a:latin typeface="黑体" panose="02010609060101010101" charset="-122"/>
                <a:ea typeface="黑体" panose="02010609060101010101" charset="-122"/>
                <a:cs typeface="黑体" panose="02010609060101010101" charset="-122"/>
              </a:rPr>
              <a:t> </a:t>
            </a:r>
            <a:r>
              <a:rPr sz="1400" kern="0" spc="-10" dirty="0">
                <a:solidFill>
                  <a:srgbClr val="000000">
                    <a:alpha val="100000"/>
                  </a:srgbClr>
                </a:solidFill>
                <a:latin typeface="黑体" panose="02010609060101010101" charset="-122"/>
                <a:ea typeface="黑体" panose="02010609060101010101" charset="-122"/>
                <a:cs typeface="黑体" panose="02010609060101010101" charset="-122"/>
              </a:rPr>
              <a:t>network</a:t>
            </a:r>
            <a:endParaRPr lang="en-US" altLang="en-US" sz="1400" dirty="0"/>
          </a:p>
        </p:txBody>
      </p:sp>
      <p:sp>
        <p:nvSpPr>
          <p:cNvPr id="440" name="textbox 440"/>
          <p:cNvSpPr/>
          <p:nvPr>
            <p:custDataLst>
              <p:tags r:id="rId8"/>
            </p:custDataLst>
          </p:nvPr>
        </p:nvSpPr>
        <p:spPr>
          <a:xfrm>
            <a:off x="311028" y="6401046"/>
            <a:ext cx="7541259" cy="149225"/>
          </a:xfrm>
          <a:prstGeom prst="rect">
            <a:avLst/>
          </a:prstGeom>
        </p:spPr>
        <p:txBody>
          <a:bodyPr vert="horz" wrap="square" lIns="0" tIns="0" rIns="0" bIns="0"/>
          <a:lstStyle/>
          <a:p>
            <a:pPr algn="l" rtl="0" eaLnBrk="0">
              <a:lnSpc>
                <a:spcPct val="78000"/>
              </a:lnSpc>
            </a:pPr>
            <a:endParaRPr lang="en-US" altLang="en-US" sz="100" dirty="0"/>
          </a:p>
          <a:p>
            <a:pPr marL="12700" algn="l" rtl="0" eaLnBrk="0">
              <a:lnSpc>
                <a:spcPct val="74000"/>
              </a:lnSpc>
            </a:pPr>
            <a:r>
              <a:rPr sz="1100" kern="0" spc="-10" dirty="0">
                <a:solidFill>
                  <a:srgbClr val="000000">
                    <a:alpha val="100000"/>
                  </a:srgbClr>
                </a:solidFill>
                <a:latin typeface="Calibri" panose="020F0502020204030204"/>
                <a:ea typeface="Calibri" panose="020F0502020204030204"/>
                <a:cs typeface="Calibri" panose="020F0502020204030204"/>
              </a:rPr>
              <a:t>1940                    1950                     1960                    1970                     1980                     1990                    2000                    2010                 </a:t>
            </a:r>
            <a:r>
              <a:rPr sz="1100" kern="0" spc="-20" dirty="0">
                <a:solidFill>
                  <a:srgbClr val="000000">
                    <a:alpha val="100000"/>
                  </a:srgbClr>
                </a:solidFill>
                <a:latin typeface="Calibri" panose="020F0502020204030204"/>
                <a:ea typeface="Calibri" panose="020F0502020204030204"/>
                <a:cs typeface="Calibri" panose="020F0502020204030204"/>
              </a:rPr>
              <a:t>    </a:t>
            </a:r>
            <a:r>
              <a:rPr sz="1100" kern="0" spc="-20" dirty="0" smtClean="0">
                <a:solidFill>
                  <a:srgbClr val="000000">
                    <a:alpha val="100000"/>
                  </a:srgbClr>
                </a:solidFill>
                <a:latin typeface="Calibri" panose="020F0502020204030204"/>
                <a:ea typeface="Calibri" panose="020F0502020204030204"/>
                <a:cs typeface="Calibri" panose="020F0502020204030204"/>
              </a:rPr>
              <a:t>202</a:t>
            </a:r>
            <a:r>
              <a:rPr lang="en-US" sz="1100" kern="0" spc="-20" dirty="0" smtClean="0">
                <a:solidFill>
                  <a:srgbClr val="000000">
                    <a:alpha val="100000"/>
                  </a:srgbClr>
                </a:solidFill>
                <a:latin typeface="Calibri" panose="020F0502020204030204"/>
                <a:ea typeface="Calibri" panose="020F0502020204030204"/>
                <a:cs typeface="Calibri" panose="020F0502020204030204"/>
              </a:rPr>
              <a:t>4</a:t>
            </a:r>
            <a:endParaRPr lang="en-US" altLang="en-US" sz="1100" dirty="0"/>
          </a:p>
        </p:txBody>
      </p:sp>
      <p:pic>
        <p:nvPicPr>
          <p:cNvPr id="442" name="picture 442"/>
          <p:cNvPicPr>
            <a:picLocks noChangeAspect="1"/>
          </p:cNvPicPr>
          <p:nvPr>
            <p:custDataLst>
              <p:tags r:id="rId9"/>
            </p:custDataLst>
          </p:nvPr>
        </p:nvPicPr>
        <p:blipFill>
          <a:blip r:embed="rId32"/>
          <a:stretch>
            <a:fillRect/>
          </a:stretch>
        </p:blipFill>
        <p:spPr>
          <a:xfrm rot="21600000">
            <a:off x="6007608" y="3835400"/>
            <a:ext cx="900684" cy="672083"/>
          </a:xfrm>
          <a:prstGeom prst="rect">
            <a:avLst/>
          </a:prstGeom>
        </p:spPr>
      </p:pic>
      <p:sp>
        <p:nvSpPr>
          <p:cNvPr id="444" name="textbox 444"/>
          <p:cNvSpPr/>
          <p:nvPr>
            <p:custDataLst>
              <p:tags r:id="rId10"/>
            </p:custDataLst>
          </p:nvPr>
        </p:nvSpPr>
        <p:spPr>
          <a:xfrm>
            <a:off x="442417" y="3830561"/>
            <a:ext cx="1710689" cy="227965"/>
          </a:xfrm>
          <a:prstGeom prst="rect">
            <a:avLst/>
          </a:prstGeom>
        </p:spPr>
        <p:txBody>
          <a:bodyPr vert="horz" wrap="square" lIns="0" tIns="0" rIns="0" bIns="0"/>
          <a:lstStyle/>
          <a:p>
            <a:pPr algn="l" rtl="0" eaLnBrk="0">
              <a:lnSpc>
                <a:spcPct val="82000"/>
              </a:lnSpc>
            </a:pPr>
            <a:endParaRPr lang="en-US" altLang="en-US" sz="100" dirty="0"/>
          </a:p>
          <a:p>
            <a:pPr marL="12700" algn="l" rtl="0" eaLnBrk="0">
              <a:lnSpc>
                <a:spcPct val="95000"/>
              </a:lnSpc>
            </a:pPr>
            <a:r>
              <a:rPr sz="1400" kern="0" spc="-20" dirty="0">
                <a:solidFill>
                  <a:srgbClr val="000000">
                    <a:alpha val="100000"/>
                  </a:srgbClr>
                </a:solidFill>
                <a:latin typeface="黑体" panose="02010609060101010101" charset="-122"/>
                <a:ea typeface="黑体" panose="02010609060101010101" charset="-122"/>
                <a:cs typeface="黑体" panose="02010609060101010101" charset="-122"/>
              </a:rPr>
              <a:t>2006</a:t>
            </a:r>
            <a:r>
              <a:rPr sz="1400" kern="0" spc="180" dirty="0">
                <a:solidFill>
                  <a:srgbClr val="000000">
                    <a:alpha val="100000"/>
                  </a:srgbClr>
                </a:solidFill>
                <a:latin typeface="黑体" panose="02010609060101010101" charset="-122"/>
                <a:ea typeface="黑体" panose="02010609060101010101" charset="-122"/>
                <a:cs typeface="黑体" panose="02010609060101010101" charset="-122"/>
              </a:rPr>
              <a:t> </a:t>
            </a:r>
            <a:r>
              <a:rPr sz="1400" kern="0" spc="-20" dirty="0">
                <a:solidFill>
                  <a:srgbClr val="000000">
                    <a:alpha val="100000"/>
                  </a:srgbClr>
                </a:solidFill>
                <a:latin typeface="黑体" panose="02010609060101010101" charset="-122"/>
                <a:ea typeface="黑体" panose="02010609060101010101" charset="-122"/>
                <a:cs typeface="黑体" panose="02010609060101010101" charset="-122"/>
              </a:rPr>
              <a:t>限制玻尔兹曼机</a:t>
            </a:r>
            <a:endParaRPr lang="en-US" altLang="en-US" sz="1400" dirty="0"/>
          </a:p>
        </p:txBody>
      </p:sp>
      <p:sp>
        <p:nvSpPr>
          <p:cNvPr id="446" name="textbox 446"/>
          <p:cNvSpPr/>
          <p:nvPr>
            <p:custDataLst>
              <p:tags r:id="rId11"/>
            </p:custDataLst>
          </p:nvPr>
        </p:nvSpPr>
        <p:spPr>
          <a:xfrm>
            <a:off x="1744463" y="5924131"/>
            <a:ext cx="575309" cy="294004"/>
          </a:xfrm>
          <a:prstGeom prst="rect">
            <a:avLst/>
          </a:prstGeom>
        </p:spPr>
        <p:txBody>
          <a:bodyPr vert="horz" wrap="square" lIns="0" tIns="0" rIns="0" bIns="0"/>
          <a:lstStyle/>
          <a:p>
            <a:pPr algn="l" rtl="0" eaLnBrk="0">
              <a:lnSpc>
                <a:spcPct val="87000"/>
              </a:lnSpc>
            </a:pPr>
            <a:endParaRPr lang="en-US" altLang="en-US" sz="100" dirty="0"/>
          </a:p>
          <a:p>
            <a:pPr marL="172720" algn="l" rtl="0" eaLnBrk="0">
              <a:lnSpc>
                <a:spcPct val="82000"/>
              </a:lnSpc>
            </a:pPr>
            <a:r>
              <a:rPr sz="900" kern="0" spc="20" dirty="0">
                <a:solidFill>
                  <a:srgbClr val="000000">
                    <a:alpha val="100000"/>
                  </a:srgbClr>
                </a:solidFill>
                <a:latin typeface="Times New Roman" panose="02020603050405020304"/>
                <a:ea typeface="Times New Roman" panose="02020603050405020304"/>
                <a:cs typeface="Times New Roman" panose="02020603050405020304"/>
              </a:rPr>
              <a:t>1958</a:t>
            </a:r>
            <a:endParaRPr lang="en-US" altLang="en-US" sz="900" dirty="0"/>
          </a:p>
          <a:p>
            <a:pPr algn="l" rtl="0" eaLnBrk="0">
              <a:lnSpc>
                <a:spcPct val="122000"/>
              </a:lnSpc>
            </a:pPr>
            <a:endParaRPr lang="en-US" altLang="en-US" sz="200" dirty="0"/>
          </a:p>
          <a:p>
            <a:pPr marL="12700" algn="l" rtl="0" eaLnBrk="0">
              <a:lnSpc>
                <a:spcPct val="86000"/>
              </a:lnSpc>
              <a:spcBef>
                <a:spcPts val="0"/>
              </a:spcBef>
            </a:pPr>
            <a:r>
              <a:rPr sz="900" kern="0" spc="40" dirty="0">
                <a:solidFill>
                  <a:srgbClr val="000000">
                    <a:alpha val="100000"/>
                  </a:srgbClr>
                </a:solidFill>
                <a:latin typeface="Times New Roman" panose="02020603050405020304"/>
                <a:ea typeface="Times New Roman" panose="02020603050405020304"/>
                <a:cs typeface="Times New Roman" panose="02020603050405020304"/>
              </a:rPr>
              <a:t>Perceptron</a:t>
            </a:r>
            <a:endParaRPr lang="en-US" altLang="en-US" sz="900" dirty="0"/>
          </a:p>
        </p:txBody>
      </p:sp>
      <p:sp>
        <p:nvSpPr>
          <p:cNvPr id="448" name="textbox 448"/>
          <p:cNvSpPr/>
          <p:nvPr>
            <p:custDataLst>
              <p:tags r:id="rId12"/>
            </p:custDataLst>
          </p:nvPr>
        </p:nvSpPr>
        <p:spPr>
          <a:xfrm>
            <a:off x="3879333" y="5924131"/>
            <a:ext cx="473709" cy="294004"/>
          </a:xfrm>
          <a:prstGeom prst="rect">
            <a:avLst/>
          </a:prstGeom>
        </p:spPr>
        <p:txBody>
          <a:bodyPr vert="horz" wrap="square" lIns="0" tIns="0" rIns="0" bIns="0"/>
          <a:lstStyle/>
          <a:p>
            <a:pPr algn="l" rtl="0" eaLnBrk="0">
              <a:lnSpc>
                <a:spcPct val="87000"/>
              </a:lnSpc>
            </a:pPr>
            <a:endParaRPr lang="en-US" altLang="en-US" sz="100" dirty="0"/>
          </a:p>
          <a:p>
            <a:pPr marL="122555" algn="l" rtl="0" eaLnBrk="0">
              <a:lnSpc>
                <a:spcPct val="82000"/>
              </a:lnSpc>
            </a:pPr>
            <a:r>
              <a:rPr sz="900" kern="0" spc="20" dirty="0">
                <a:solidFill>
                  <a:srgbClr val="000000">
                    <a:alpha val="100000"/>
                  </a:srgbClr>
                </a:solidFill>
                <a:latin typeface="Times New Roman" panose="02020603050405020304"/>
                <a:ea typeface="Times New Roman" panose="02020603050405020304"/>
                <a:cs typeface="Times New Roman" panose="02020603050405020304"/>
              </a:rPr>
              <a:t>1982</a:t>
            </a:r>
            <a:endParaRPr lang="en-US" altLang="en-US" sz="900" dirty="0"/>
          </a:p>
          <a:p>
            <a:pPr algn="l" rtl="0" eaLnBrk="0">
              <a:lnSpc>
                <a:spcPct val="122000"/>
              </a:lnSpc>
            </a:pPr>
            <a:endParaRPr lang="en-US" altLang="en-US" sz="200" dirty="0"/>
          </a:p>
          <a:p>
            <a:pPr marL="12700" algn="l" rtl="0" eaLnBrk="0">
              <a:lnSpc>
                <a:spcPct val="86000"/>
              </a:lnSpc>
              <a:spcBef>
                <a:spcPts val="0"/>
              </a:spcBef>
            </a:pPr>
            <a:r>
              <a:rPr sz="900" kern="0" spc="30" dirty="0">
                <a:solidFill>
                  <a:srgbClr val="000000">
                    <a:alpha val="100000"/>
                  </a:srgbClr>
                </a:solidFill>
                <a:latin typeface="Times New Roman" panose="02020603050405020304"/>
                <a:ea typeface="Times New Roman" panose="02020603050405020304"/>
                <a:cs typeface="Times New Roman" panose="02020603050405020304"/>
              </a:rPr>
              <a:t>Hopfield</a:t>
            </a:r>
            <a:endParaRPr lang="en-US" altLang="en-US" sz="900" dirty="0"/>
          </a:p>
        </p:txBody>
      </p:sp>
      <p:sp>
        <p:nvSpPr>
          <p:cNvPr id="450" name="textbox 450"/>
          <p:cNvSpPr/>
          <p:nvPr>
            <p:custDataLst>
              <p:tags r:id="rId13"/>
            </p:custDataLst>
          </p:nvPr>
        </p:nvSpPr>
        <p:spPr>
          <a:xfrm>
            <a:off x="407940" y="5924131"/>
            <a:ext cx="462280" cy="299084"/>
          </a:xfrm>
          <a:prstGeom prst="rect">
            <a:avLst/>
          </a:prstGeom>
        </p:spPr>
        <p:txBody>
          <a:bodyPr vert="horz" wrap="square" lIns="0" tIns="0" rIns="0" bIns="0"/>
          <a:lstStyle/>
          <a:p>
            <a:pPr algn="l" rtl="0" eaLnBrk="0">
              <a:lnSpc>
                <a:spcPct val="87000"/>
              </a:lnSpc>
            </a:pPr>
            <a:endParaRPr lang="en-US" altLang="en-US" sz="100" dirty="0"/>
          </a:p>
          <a:p>
            <a:pPr marL="118110" algn="l" rtl="0" eaLnBrk="0">
              <a:lnSpc>
                <a:spcPct val="82000"/>
              </a:lnSpc>
            </a:pPr>
            <a:r>
              <a:rPr sz="900" kern="0" spc="20" dirty="0">
                <a:solidFill>
                  <a:srgbClr val="000000">
                    <a:alpha val="100000"/>
                  </a:srgbClr>
                </a:solidFill>
                <a:latin typeface="Times New Roman" panose="02020603050405020304"/>
                <a:ea typeface="Times New Roman" panose="02020603050405020304"/>
                <a:cs typeface="Times New Roman" panose="02020603050405020304"/>
              </a:rPr>
              <a:t>1943</a:t>
            </a:r>
            <a:endParaRPr lang="en-US" altLang="en-US" sz="900" dirty="0"/>
          </a:p>
          <a:p>
            <a:pPr marL="12700" algn="l" rtl="0" eaLnBrk="0">
              <a:lnSpc>
                <a:spcPts val="1125"/>
              </a:lnSpc>
              <a:spcBef>
                <a:spcPts val="140"/>
              </a:spcBef>
            </a:pPr>
            <a:r>
              <a:rPr sz="900" kern="0" spc="0" dirty="0">
                <a:solidFill>
                  <a:srgbClr val="000000">
                    <a:alpha val="100000"/>
                  </a:srgbClr>
                </a:solidFill>
                <a:latin typeface="Times New Roman" panose="02020603050405020304"/>
                <a:ea typeface="Times New Roman" panose="02020603050405020304"/>
                <a:cs typeface="Times New Roman" panose="02020603050405020304"/>
              </a:rPr>
              <a:t>MP</a:t>
            </a:r>
            <a:r>
              <a:rPr sz="900" kern="0" spc="160" dirty="0">
                <a:solidFill>
                  <a:srgbClr val="000000">
                    <a:alpha val="100000"/>
                  </a:srgbClr>
                </a:solidFill>
                <a:latin typeface="黑体" panose="02010609060101010101" charset="-122"/>
                <a:ea typeface="黑体" panose="02010609060101010101" charset="-122"/>
                <a:cs typeface="黑体" panose="02010609060101010101" charset="-122"/>
              </a:rPr>
              <a:t>诞生</a:t>
            </a:r>
            <a:endParaRPr lang="en-US" altLang="en-US" sz="900" dirty="0"/>
          </a:p>
        </p:txBody>
      </p:sp>
      <p:sp>
        <p:nvSpPr>
          <p:cNvPr id="452" name="textbox 452"/>
          <p:cNvSpPr/>
          <p:nvPr>
            <p:custDataLst>
              <p:tags r:id="rId14"/>
            </p:custDataLst>
          </p:nvPr>
        </p:nvSpPr>
        <p:spPr>
          <a:xfrm>
            <a:off x="1118429" y="5924131"/>
            <a:ext cx="298450" cy="290829"/>
          </a:xfrm>
          <a:prstGeom prst="rect">
            <a:avLst/>
          </a:prstGeom>
        </p:spPr>
        <p:txBody>
          <a:bodyPr vert="horz" wrap="square" lIns="0" tIns="0" rIns="0" bIns="0"/>
          <a:lstStyle/>
          <a:p>
            <a:pPr algn="l" rtl="0" eaLnBrk="0">
              <a:lnSpc>
                <a:spcPct val="79000"/>
              </a:lnSpc>
            </a:pPr>
            <a:endParaRPr lang="en-US" altLang="en-US" sz="100" dirty="0"/>
          </a:p>
          <a:p>
            <a:pPr marL="12700" indent="21590" algn="l" rtl="0" eaLnBrk="0">
              <a:lnSpc>
                <a:spcPct val="97000"/>
              </a:lnSpc>
            </a:pPr>
            <a:r>
              <a:rPr sz="900" kern="0" spc="20" dirty="0">
                <a:solidFill>
                  <a:srgbClr val="000000">
                    <a:alpha val="100000"/>
                  </a:srgbClr>
                </a:solidFill>
                <a:latin typeface="Times New Roman" panose="02020603050405020304"/>
                <a:ea typeface="Times New Roman" panose="02020603050405020304"/>
                <a:cs typeface="Times New Roman" panose="02020603050405020304"/>
              </a:rPr>
              <a:t>1949</a:t>
            </a:r>
            <a:r>
              <a:rPr sz="900" kern="0" spc="-10" dirty="0">
                <a:solidFill>
                  <a:srgbClr val="000000">
                    <a:alpha val="100000"/>
                  </a:srgbClr>
                </a:solidFill>
                <a:latin typeface="Times New Roman" panose="02020603050405020304"/>
                <a:ea typeface="Times New Roman" panose="02020603050405020304"/>
                <a:cs typeface="Times New Roman" panose="02020603050405020304"/>
              </a:rPr>
              <a:t>  </a:t>
            </a:r>
            <a:r>
              <a:rPr sz="900" kern="0" spc="40" dirty="0">
                <a:solidFill>
                  <a:srgbClr val="000000">
                    <a:alpha val="100000"/>
                  </a:srgbClr>
                </a:solidFill>
                <a:latin typeface="Times New Roman" panose="02020603050405020304"/>
                <a:ea typeface="Times New Roman" panose="02020603050405020304"/>
                <a:cs typeface="Times New Roman" panose="02020603050405020304"/>
              </a:rPr>
              <a:t>Hebb</a:t>
            </a:r>
            <a:endParaRPr lang="en-US" altLang="en-US" sz="900" dirty="0"/>
          </a:p>
        </p:txBody>
      </p:sp>
      <p:sp>
        <p:nvSpPr>
          <p:cNvPr id="454" name="textbox 454"/>
          <p:cNvSpPr/>
          <p:nvPr>
            <p:custDataLst>
              <p:tags r:id="rId15"/>
            </p:custDataLst>
          </p:nvPr>
        </p:nvSpPr>
        <p:spPr>
          <a:xfrm>
            <a:off x="5206713" y="5924131"/>
            <a:ext cx="292100" cy="290829"/>
          </a:xfrm>
          <a:prstGeom prst="rect">
            <a:avLst/>
          </a:prstGeom>
        </p:spPr>
        <p:txBody>
          <a:bodyPr vert="horz" wrap="square" lIns="0" tIns="0" rIns="0" bIns="0"/>
          <a:lstStyle/>
          <a:p>
            <a:pPr algn="l" rtl="0" eaLnBrk="0">
              <a:lnSpc>
                <a:spcPct val="79000"/>
              </a:lnSpc>
            </a:pPr>
            <a:endParaRPr lang="en-US" altLang="en-US" sz="100" dirty="0"/>
          </a:p>
          <a:p>
            <a:pPr marL="12700" indent="15875" algn="l" rtl="0" eaLnBrk="0">
              <a:lnSpc>
                <a:spcPct val="97000"/>
              </a:lnSpc>
            </a:pPr>
            <a:r>
              <a:rPr sz="900" kern="0" spc="20" dirty="0">
                <a:solidFill>
                  <a:srgbClr val="000000">
                    <a:alpha val="100000"/>
                  </a:srgbClr>
                </a:solidFill>
                <a:latin typeface="Times New Roman" panose="02020603050405020304"/>
                <a:ea typeface="Times New Roman" panose="02020603050405020304"/>
                <a:cs typeface="Times New Roman" panose="02020603050405020304"/>
              </a:rPr>
              <a:t>1995</a:t>
            </a:r>
            <a:r>
              <a:rPr sz="900" kern="0" spc="-10" dirty="0">
                <a:solidFill>
                  <a:srgbClr val="000000">
                    <a:alpha val="100000"/>
                  </a:srgbClr>
                </a:solidFill>
                <a:latin typeface="Times New Roman" panose="02020603050405020304"/>
                <a:ea typeface="Times New Roman" panose="02020603050405020304"/>
                <a:cs typeface="Times New Roman" panose="02020603050405020304"/>
              </a:rPr>
              <a:t>  </a:t>
            </a:r>
            <a:r>
              <a:rPr sz="900" kern="0" spc="40" dirty="0">
                <a:solidFill>
                  <a:srgbClr val="000000">
                    <a:alpha val="100000"/>
                  </a:srgbClr>
                </a:solidFill>
                <a:latin typeface="Times New Roman" panose="02020603050405020304"/>
                <a:ea typeface="Times New Roman" panose="02020603050405020304"/>
                <a:cs typeface="Times New Roman" panose="02020603050405020304"/>
              </a:rPr>
              <a:t>SVM</a:t>
            </a:r>
            <a:endParaRPr lang="en-US" altLang="en-US" sz="900" dirty="0"/>
          </a:p>
        </p:txBody>
      </p:sp>
      <p:sp>
        <p:nvSpPr>
          <p:cNvPr id="456" name="textbox 456"/>
          <p:cNvSpPr/>
          <p:nvPr>
            <p:custDataLst>
              <p:tags r:id="rId16"/>
            </p:custDataLst>
          </p:nvPr>
        </p:nvSpPr>
        <p:spPr>
          <a:xfrm>
            <a:off x="6119613" y="5924131"/>
            <a:ext cx="292100" cy="290829"/>
          </a:xfrm>
          <a:prstGeom prst="rect">
            <a:avLst/>
          </a:prstGeom>
        </p:spPr>
        <p:txBody>
          <a:bodyPr vert="horz" wrap="square" lIns="0" tIns="0" rIns="0" bIns="0"/>
          <a:lstStyle/>
          <a:p>
            <a:pPr algn="l" rtl="0" eaLnBrk="0">
              <a:lnSpc>
                <a:spcPct val="87000"/>
              </a:lnSpc>
            </a:pPr>
            <a:endParaRPr lang="en-US" altLang="en-US" sz="100" dirty="0"/>
          </a:p>
          <a:p>
            <a:pPr marL="19050" algn="l" rtl="0" eaLnBrk="0">
              <a:lnSpc>
                <a:spcPct val="82000"/>
              </a:lnSpc>
            </a:pPr>
            <a:r>
              <a:rPr sz="900" kern="0" spc="40" dirty="0">
                <a:solidFill>
                  <a:srgbClr val="000000">
                    <a:alpha val="100000"/>
                  </a:srgbClr>
                </a:solidFill>
                <a:latin typeface="Times New Roman" panose="02020603050405020304"/>
                <a:ea typeface="Times New Roman" panose="02020603050405020304"/>
                <a:cs typeface="Times New Roman" panose="02020603050405020304"/>
              </a:rPr>
              <a:t>2006</a:t>
            </a:r>
            <a:endParaRPr lang="en-US" altLang="en-US" sz="900" dirty="0"/>
          </a:p>
          <a:p>
            <a:pPr algn="l" rtl="0" eaLnBrk="0">
              <a:lnSpc>
                <a:spcPct val="135000"/>
              </a:lnSpc>
            </a:pPr>
            <a:endParaRPr lang="en-US" altLang="en-US" sz="200" dirty="0"/>
          </a:p>
          <a:p>
            <a:pPr marL="12700" algn="l" rtl="0" eaLnBrk="0">
              <a:lnSpc>
                <a:spcPct val="81000"/>
              </a:lnSpc>
              <a:spcBef>
                <a:spcPts val="0"/>
              </a:spcBef>
            </a:pPr>
            <a:r>
              <a:rPr sz="900" kern="0" spc="60" dirty="0">
                <a:solidFill>
                  <a:srgbClr val="000000">
                    <a:alpha val="100000"/>
                  </a:srgbClr>
                </a:solidFill>
                <a:latin typeface="Times New Roman" panose="02020603050405020304"/>
                <a:ea typeface="Times New Roman" panose="02020603050405020304"/>
                <a:cs typeface="Times New Roman" panose="02020603050405020304"/>
              </a:rPr>
              <a:t>DBN</a:t>
            </a:r>
            <a:endParaRPr lang="en-US" altLang="en-US" sz="900" dirty="0"/>
          </a:p>
        </p:txBody>
      </p:sp>
      <p:sp>
        <p:nvSpPr>
          <p:cNvPr id="458" name="textbox 458"/>
          <p:cNvSpPr/>
          <p:nvPr>
            <p:custDataLst>
              <p:tags r:id="rId17"/>
            </p:custDataLst>
          </p:nvPr>
        </p:nvSpPr>
        <p:spPr>
          <a:xfrm>
            <a:off x="6789528" y="5924131"/>
            <a:ext cx="287654" cy="290829"/>
          </a:xfrm>
          <a:prstGeom prst="rect">
            <a:avLst/>
          </a:prstGeom>
        </p:spPr>
        <p:txBody>
          <a:bodyPr vert="horz" wrap="square" lIns="0" tIns="0" rIns="0" bIns="0"/>
          <a:lstStyle/>
          <a:p>
            <a:pPr algn="l" rtl="0" eaLnBrk="0">
              <a:lnSpc>
                <a:spcPct val="87000"/>
              </a:lnSpc>
            </a:pPr>
            <a:endParaRPr lang="en-US" altLang="en-US" sz="100" dirty="0"/>
          </a:p>
          <a:p>
            <a:pPr marL="16510" algn="l" rtl="0" eaLnBrk="0">
              <a:lnSpc>
                <a:spcPct val="82000"/>
              </a:lnSpc>
            </a:pPr>
            <a:r>
              <a:rPr sz="900" kern="0" spc="40" dirty="0">
                <a:solidFill>
                  <a:srgbClr val="000000">
                    <a:alpha val="100000"/>
                  </a:srgbClr>
                </a:solidFill>
                <a:latin typeface="Times New Roman" panose="02020603050405020304"/>
                <a:ea typeface="Times New Roman" panose="02020603050405020304"/>
                <a:cs typeface="Times New Roman" panose="02020603050405020304"/>
              </a:rPr>
              <a:t>2012</a:t>
            </a:r>
            <a:endParaRPr lang="en-US" altLang="en-US" sz="900" dirty="0"/>
          </a:p>
          <a:p>
            <a:pPr algn="l" rtl="0" eaLnBrk="0">
              <a:lnSpc>
                <a:spcPct val="131000"/>
              </a:lnSpc>
            </a:pPr>
            <a:endParaRPr lang="en-US" altLang="en-US" sz="200" dirty="0"/>
          </a:p>
          <a:p>
            <a:pPr marL="12700" algn="l" rtl="0" eaLnBrk="0">
              <a:lnSpc>
                <a:spcPct val="82000"/>
              </a:lnSpc>
            </a:pPr>
            <a:r>
              <a:rPr sz="900" kern="0" spc="50" dirty="0">
                <a:solidFill>
                  <a:srgbClr val="000000">
                    <a:alpha val="100000"/>
                  </a:srgbClr>
                </a:solidFill>
                <a:latin typeface="Times New Roman" panose="02020603050405020304"/>
                <a:ea typeface="Times New Roman" panose="02020603050405020304"/>
                <a:cs typeface="Times New Roman" panose="02020603050405020304"/>
              </a:rPr>
              <a:t>CNN</a:t>
            </a:r>
            <a:endParaRPr lang="en-US" altLang="en-US" sz="900" dirty="0"/>
          </a:p>
        </p:txBody>
      </p:sp>
      <p:sp>
        <p:nvSpPr>
          <p:cNvPr id="460" name="textbox 460"/>
          <p:cNvSpPr/>
          <p:nvPr>
            <p:custDataLst>
              <p:tags r:id="rId18"/>
            </p:custDataLst>
          </p:nvPr>
        </p:nvSpPr>
        <p:spPr>
          <a:xfrm>
            <a:off x="4571305" y="5924131"/>
            <a:ext cx="266065" cy="290829"/>
          </a:xfrm>
          <a:prstGeom prst="rect">
            <a:avLst/>
          </a:prstGeom>
        </p:spPr>
        <p:txBody>
          <a:bodyPr vert="horz" wrap="square" lIns="0" tIns="0" rIns="0" bIns="0"/>
          <a:lstStyle/>
          <a:p>
            <a:pPr algn="l" rtl="0" eaLnBrk="0">
              <a:lnSpc>
                <a:spcPct val="87000"/>
              </a:lnSpc>
            </a:pPr>
            <a:endParaRPr lang="en-US" altLang="en-US" sz="100" dirty="0"/>
          </a:p>
          <a:p>
            <a:pPr marL="12700" algn="l" rtl="0" eaLnBrk="0">
              <a:lnSpc>
                <a:spcPct val="82000"/>
              </a:lnSpc>
            </a:pPr>
            <a:r>
              <a:rPr sz="900" kern="0" spc="20" dirty="0">
                <a:solidFill>
                  <a:srgbClr val="000000">
                    <a:alpha val="100000"/>
                  </a:srgbClr>
                </a:solidFill>
                <a:latin typeface="Times New Roman" panose="02020603050405020304"/>
                <a:ea typeface="Times New Roman" panose="02020603050405020304"/>
                <a:cs typeface="Times New Roman" panose="02020603050405020304"/>
              </a:rPr>
              <a:t>1986</a:t>
            </a:r>
            <a:endParaRPr lang="en-US" altLang="en-US" sz="900" dirty="0"/>
          </a:p>
          <a:p>
            <a:pPr algn="l" rtl="0" eaLnBrk="0">
              <a:lnSpc>
                <a:spcPct val="135000"/>
              </a:lnSpc>
            </a:pPr>
            <a:endParaRPr lang="en-US" altLang="en-US" sz="200" dirty="0"/>
          </a:p>
          <a:p>
            <a:pPr marL="48260" algn="l" rtl="0" eaLnBrk="0">
              <a:lnSpc>
                <a:spcPct val="81000"/>
              </a:lnSpc>
              <a:spcBef>
                <a:spcPts val="0"/>
              </a:spcBef>
            </a:pPr>
            <a:r>
              <a:rPr sz="900" kern="0" spc="40" dirty="0">
                <a:solidFill>
                  <a:srgbClr val="000000">
                    <a:alpha val="100000"/>
                  </a:srgbClr>
                </a:solidFill>
                <a:latin typeface="Times New Roman" panose="02020603050405020304"/>
                <a:ea typeface="Times New Roman" panose="02020603050405020304"/>
                <a:cs typeface="Times New Roman" panose="02020603050405020304"/>
              </a:rPr>
              <a:t>BP</a:t>
            </a:r>
            <a:endParaRPr lang="en-US" altLang="en-US" sz="900" dirty="0"/>
          </a:p>
        </p:txBody>
      </p:sp>
      <p:sp>
        <p:nvSpPr>
          <p:cNvPr id="462" name="textbox 462"/>
          <p:cNvSpPr/>
          <p:nvPr>
            <p:custDataLst>
              <p:tags r:id="rId19"/>
            </p:custDataLst>
          </p:nvPr>
        </p:nvSpPr>
        <p:spPr>
          <a:xfrm rot="5400000">
            <a:off x="8097507" y="2205030"/>
            <a:ext cx="133350" cy="279400"/>
          </a:xfrm>
          <a:prstGeom prst="rect">
            <a:avLst/>
          </a:prstGeom>
        </p:spPr>
        <p:txBody>
          <a:bodyPr vert="horz" wrap="square" lIns="0" tIns="0" rIns="0" bIns="0"/>
          <a:lstStyle/>
          <a:p>
            <a:pPr algn="l" rtl="0" eaLnBrk="0">
              <a:lnSpc>
                <a:spcPct val="108000"/>
              </a:lnSpc>
            </a:pPr>
            <a:endParaRPr lang="en-US" altLang="en-US" sz="400" dirty="0"/>
          </a:p>
          <a:p>
            <a:pPr marL="12700" algn="l" rtl="0" eaLnBrk="0">
              <a:lnSpc>
                <a:spcPct val="73000"/>
              </a:lnSpc>
              <a:spcBef>
                <a:spcPts val="5"/>
              </a:spcBef>
            </a:pPr>
            <a:r>
              <a:rPr sz="1800" kern="0" spc="-20" dirty="0">
                <a:solidFill>
                  <a:srgbClr val="FFFFFF">
                    <a:alpha val="100000"/>
                  </a:srgbClr>
                </a:solidFill>
                <a:latin typeface="Calibri" panose="020F0502020204030204"/>
                <a:ea typeface="Calibri" panose="020F0502020204030204"/>
                <a:cs typeface="Calibri" panose="020F0502020204030204"/>
              </a:rPr>
              <a:t>0</a:t>
            </a:r>
            <a:endParaRPr lang="en-US" altLang="en-US" sz="1800" dirty="0"/>
          </a:p>
        </p:txBody>
      </p:sp>
      <p:sp>
        <p:nvSpPr>
          <p:cNvPr id="466" name="path"/>
          <p:cNvSpPr/>
          <p:nvPr>
            <p:custDataLst>
              <p:tags r:id="rId20"/>
            </p:custDataLst>
          </p:nvPr>
        </p:nvSpPr>
        <p:spPr>
          <a:xfrm>
            <a:off x="2484120" y="1400047"/>
            <a:ext cx="0" cy="0"/>
          </a:xfrm>
          <a:custGeom>
            <a:avLst/>
            <a:gdLst/>
            <a:ahLst/>
            <a:cxnLst/>
            <a:rect l="0" t="0" r="0" b="0"/>
            <a:pathLst>
              <a:path>
                <a:moveTo>
                  <a:pt x="0" y="0"/>
                </a:moveTo>
                <a:lnTo>
                  <a:pt x="0" y="0"/>
                </a:lnTo>
              </a:path>
            </a:pathLst>
          </a:custGeom>
          <a:noFill/>
          <a:ln w="6096" cap="flat">
            <a:solidFill>
              <a:srgbClr val="5B9BD5">
                <a:alpha val="100000"/>
              </a:srgbClr>
            </a:solidFill>
            <a:prstDash val="solid"/>
            <a:miter lim="1000000"/>
          </a:ln>
        </p:spPr>
        <p:txBody>
          <a:bodyPr rtlCol="0"/>
          <a:lstStyle/>
          <a:p>
            <a:pPr algn="ctr"/>
            <a:endParaRPr lang="zh-CN" altLang="en-US"/>
          </a:p>
        </p:txBody>
      </p:sp>
    </p:spTree>
    <p:extLst>
      <p:ext uri="{BB962C8B-B14F-4D97-AF65-F5344CB8AC3E}">
        <p14:creationId xmlns:p14="http://schemas.microsoft.com/office/powerpoint/2010/main" val="18322160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89092" name="Picture 4"/>
          <p:cNvPicPr>
            <a:picLocks noChangeAspect="1" noChangeArrowheads="1"/>
          </p:cNvPicPr>
          <p:nvPr/>
        </p:nvPicPr>
        <p:blipFill>
          <a:blip r:embed="rId3"/>
          <a:srcRect/>
          <a:stretch>
            <a:fillRect/>
          </a:stretch>
        </p:blipFill>
        <p:spPr bwMode="auto">
          <a:xfrm>
            <a:off x="8937" y="560665"/>
            <a:ext cx="8883544" cy="6159352"/>
          </a:xfrm>
          <a:prstGeom prst="rect">
            <a:avLst/>
          </a:prstGeom>
          <a:noFill/>
          <a:ln w="9525">
            <a:noFill/>
            <a:miter lim="800000"/>
            <a:headEnd/>
            <a:tailEnd/>
          </a:ln>
          <a:effectLst/>
        </p:spPr>
      </p:pic>
      <p:sp>
        <p:nvSpPr>
          <p:cNvPr id="2" name="矩形 1"/>
          <p:cNvSpPr/>
          <p:nvPr/>
        </p:nvSpPr>
        <p:spPr>
          <a:xfrm>
            <a:off x="1475656" y="6411724"/>
            <a:ext cx="3268844" cy="446276"/>
          </a:xfrm>
          <a:prstGeom prst="rect">
            <a:avLst/>
          </a:prstGeom>
        </p:spPr>
        <p:txBody>
          <a:bodyPr wrap="none">
            <a:spAutoFit/>
          </a:bodyPr>
          <a:lstStyle/>
          <a:p>
            <a:r>
              <a:rPr lang="en-US" altLang="zh-CN" sz="2300" i="1" dirty="0">
                <a:solidFill>
                  <a:srgbClr val="0070C0"/>
                </a:solidFill>
                <a:latin typeface="Times New Roman" pitchFamily="18" charset="0"/>
                <a:cs typeface="Times New Roman" pitchFamily="18" charset="0"/>
              </a:rPr>
              <a:t> y </a:t>
            </a:r>
            <a:r>
              <a:rPr lang="en-US" altLang="zh-CN" sz="2300" dirty="0">
                <a:solidFill>
                  <a:srgbClr val="0070C0"/>
                </a:solidFill>
                <a:latin typeface="Times New Roman" pitchFamily="18" charset="0"/>
                <a:cs typeface="Times New Roman" pitchFamily="18" charset="0"/>
              </a:rPr>
              <a:t>= step(0.8</a:t>
            </a:r>
            <a:r>
              <a:rPr lang="en-US" altLang="zh-CN" sz="2300" i="1" dirty="0">
                <a:solidFill>
                  <a:srgbClr val="0070C0"/>
                </a:solidFill>
                <a:latin typeface="Times New Roman" pitchFamily="18" charset="0"/>
                <a:cs typeface="Times New Roman" pitchFamily="18" charset="0"/>
              </a:rPr>
              <a:t> x</a:t>
            </a:r>
            <a:r>
              <a:rPr lang="en-US" altLang="zh-CN" sz="2300" baseline="-30000" dirty="0">
                <a:solidFill>
                  <a:srgbClr val="0070C0"/>
                </a:solidFill>
                <a:latin typeface="Times New Roman" pitchFamily="18" charset="0"/>
                <a:cs typeface="Times New Roman" pitchFamily="18" charset="0"/>
              </a:rPr>
              <a:t>1</a:t>
            </a:r>
            <a:r>
              <a:rPr lang="en-US" altLang="zh-CN" sz="2300" dirty="0">
                <a:solidFill>
                  <a:srgbClr val="0070C0"/>
                </a:solidFill>
                <a:latin typeface="Times New Roman" pitchFamily="18" charset="0"/>
                <a:cs typeface="Times New Roman" pitchFamily="18" charset="0"/>
              </a:rPr>
              <a:t>+0.4</a:t>
            </a:r>
            <a:r>
              <a:rPr lang="en-US" altLang="zh-CN" sz="2300" i="1" dirty="0">
                <a:solidFill>
                  <a:srgbClr val="0070C0"/>
                </a:solidFill>
                <a:latin typeface="Times New Roman" pitchFamily="18" charset="0"/>
                <a:cs typeface="Times New Roman" pitchFamily="18" charset="0"/>
              </a:rPr>
              <a:t> x</a:t>
            </a:r>
            <a:r>
              <a:rPr lang="en-US" altLang="zh-CN" sz="2300" baseline="-30000" dirty="0">
                <a:solidFill>
                  <a:srgbClr val="0070C0"/>
                </a:solidFill>
                <a:latin typeface="Times New Roman" pitchFamily="18" charset="0"/>
                <a:cs typeface="Times New Roman" pitchFamily="18" charset="0"/>
              </a:rPr>
              <a:t>2</a:t>
            </a:r>
            <a:r>
              <a:rPr lang="en-US" altLang="zh-CN" sz="2300" dirty="0">
                <a:solidFill>
                  <a:srgbClr val="0070C0"/>
                </a:solidFill>
                <a:latin typeface="Times New Roman" pitchFamily="18" charset="0"/>
                <a:cs typeface="Times New Roman" pitchFamily="18" charset="0"/>
                <a:sym typeface="Symbol" pitchFamily="18" charset="2"/>
              </a:rPr>
              <a:t></a:t>
            </a:r>
            <a:r>
              <a:rPr lang="en-US" altLang="zh-CN" sz="2300" dirty="0">
                <a:solidFill>
                  <a:srgbClr val="0070C0"/>
                </a:solidFill>
                <a:latin typeface="Times New Roman" pitchFamily="18" charset="0"/>
                <a:cs typeface="Times New Roman" pitchFamily="18" charset="0"/>
              </a:rPr>
              <a:t>1)</a:t>
            </a:r>
            <a:r>
              <a:rPr lang="en-US" altLang="zh-CN" sz="2300" dirty="0">
                <a:solidFill>
                  <a:srgbClr val="0070C0"/>
                </a:solidFill>
                <a:latin typeface="Times New Roman" pitchFamily="18" charset="0"/>
                <a:cs typeface="Times New Roman" pitchFamily="18" charset="0"/>
                <a:sym typeface="Symbol" pitchFamily="18" charset="2"/>
              </a:rPr>
              <a:t> </a:t>
            </a:r>
            <a:endParaRPr lang="zh-CN" altLang="en-US" dirty="0"/>
          </a:p>
        </p:txBody>
      </p:sp>
      <p:sp>
        <p:nvSpPr>
          <p:cNvPr id="3" name="矩形 2"/>
          <p:cNvSpPr/>
          <p:nvPr/>
        </p:nvSpPr>
        <p:spPr>
          <a:xfrm>
            <a:off x="3995936" y="45646"/>
            <a:ext cx="1306768" cy="461665"/>
          </a:xfrm>
          <a:prstGeom prst="rect">
            <a:avLst/>
          </a:prstGeom>
        </p:spPr>
        <p:txBody>
          <a:bodyPr wrap="none">
            <a:spAutoFit/>
          </a:bodyPr>
          <a:lstStyle/>
          <a:p>
            <a:r>
              <a:rPr lang="en-US" altLang="zh-CN" sz="2400" i="1" dirty="0">
                <a:solidFill>
                  <a:srgbClr val="000000"/>
                </a:solidFill>
                <a:latin typeface="Times New Roman" pitchFamily="18" charset="0"/>
                <a:ea typeface="方正姚体" pitchFamily="2" charset="-122"/>
                <a:cs typeface="Times New Roman" pitchFamily="18" charset="0"/>
                <a:sym typeface="Symbol" pitchFamily="18" charset="2"/>
              </a:rPr>
              <a:t>e</a:t>
            </a:r>
            <a:r>
              <a:rPr lang="en-US" altLang="zh-CN" sz="2400" dirty="0">
                <a:solidFill>
                  <a:srgbClr val="000000"/>
                </a:solidFill>
                <a:latin typeface="Times New Roman" pitchFamily="18" charset="0"/>
                <a:ea typeface="方正姚体" pitchFamily="2" charset="-122"/>
                <a:cs typeface="Times New Roman" pitchFamily="18" charset="0"/>
                <a:sym typeface="Symbol" pitchFamily="18" charset="2"/>
              </a:rPr>
              <a:t>=</a:t>
            </a:r>
            <a:r>
              <a:rPr lang="en-US" altLang="zh-CN" sz="2400" i="1" dirty="0">
                <a:solidFill>
                  <a:srgbClr val="000000"/>
                </a:solidFill>
                <a:latin typeface="Times New Roman" pitchFamily="18" charset="0"/>
                <a:ea typeface="方正姚体" pitchFamily="2" charset="-122"/>
                <a:cs typeface="Times New Roman" pitchFamily="18" charset="0"/>
                <a:sym typeface="Symbol" pitchFamily="18" charset="2"/>
              </a:rPr>
              <a:t> </a:t>
            </a:r>
            <a:r>
              <a:rPr lang="en-US" altLang="zh-CN" sz="2400" i="1" dirty="0" err="1">
                <a:solidFill>
                  <a:srgbClr val="000000"/>
                </a:solidFill>
                <a:latin typeface="Times New Roman" pitchFamily="18" charset="0"/>
                <a:ea typeface="方正姚体" pitchFamily="2" charset="-122"/>
                <a:cs typeface="Times New Roman" pitchFamily="18" charset="0"/>
                <a:sym typeface="Symbol" pitchFamily="18" charset="2"/>
              </a:rPr>
              <a:t>y</a:t>
            </a:r>
            <a:r>
              <a:rPr lang="en-US" altLang="zh-CN" sz="2400" i="1" baseline="-30000" dirty="0" err="1">
                <a:solidFill>
                  <a:srgbClr val="000000"/>
                </a:solidFill>
                <a:latin typeface="Times New Roman" pitchFamily="18" charset="0"/>
                <a:ea typeface="方正姚体" pitchFamily="2" charset="-122"/>
                <a:cs typeface="Times New Roman" pitchFamily="18" charset="0"/>
                <a:sym typeface="Symbol" pitchFamily="18" charset="2"/>
              </a:rPr>
              <a:t>i</a:t>
            </a:r>
            <a:r>
              <a:rPr lang="en-US" altLang="zh-CN" sz="2400" dirty="0">
                <a:solidFill>
                  <a:srgbClr val="000000"/>
                </a:solidFill>
                <a:latin typeface="Times New Roman" pitchFamily="18" charset="0"/>
                <a:ea typeface="方正姚体" pitchFamily="2" charset="-122"/>
                <a:cs typeface="Times New Roman" pitchFamily="18" charset="0"/>
                <a:sym typeface="Symbol" pitchFamily="18" charset="2"/>
              </a:rPr>
              <a:t></a:t>
            </a:r>
            <a:r>
              <a:rPr lang="en-US" altLang="zh-CN" sz="2400" i="1" dirty="0">
                <a:solidFill>
                  <a:srgbClr val="000000"/>
                </a:solidFill>
                <a:latin typeface="Times New Roman" pitchFamily="18" charset="0"/>
                <a:ea typeface="方正姚体" pitchFamily="2" charset="-122"/>
                <a:cs typeface="Times New Roman" pitchFamily="18" charset="0"/>
              </a:rPr>
              <a:t> </a:t>
            </a:r>
            <a:r>
              <a:rPr lang="en-US" altLang="zh-CN" sz="2400" i="1" dirty="0" err="1">
                <a:solidFill>
                  <a:srgbClr val="000000"/>
                </a:solidFill>
                <a:latin typeface="Times New Roman" pitchFamily="18" charset="0"/>
                <a:ea typeface="方正姚体" pitchFamily="2" charset="-122"/>
                <a:cs typeface="Times New Roman" pitchFamily="18" charset="0"/>
              </a:rPr>
              <a:t>y</a:t>
            </a:r>
            <a:r>
              <a:rPr lang="en-US" altLang="zh-CN" sz="2400" i="1" baseline="-30000" dirty="0" err="1">
                <a:solidFill>
                  <a:srgbClr val="000000"/>
                </a:solidFill>
                <a:latin typeface="Times New Roman" pitchFamily="18" charset="0"/>
                <a:ea typeface="方正姚体" pitchFamily="2" charset="-122"/>
                <a:cs typeface="Times New Roman" pitchFamily="18" charset="0"/>
                <a:sym typeface="Symbol" pitchFamily="18" charset="2"/>
              </a:rPr>
              <a:t>i</a:t>
            </a:r>
            <a:r>
              <a:rPr lang="en-US" altLang="zh-CN" sz="2400" i="1" dirty="0">
                <a:solidFill>
                  <a:srgbClr val="000000"/>
                </a:solidFill>
                <a:latin typeface="Times New Roman" pitchFamily="18" charset="0"/>
                <a:ea typeface="方正姚体" pitchFamily="2" charset="-122"/>
                <a:cs typeface="Times New Roman" pitchFamily="18" charset="0"/>
                <a:sym typeface="Symbol" pitchFamily="18" charset="2"/>
              </a:rPr>
              <a:t>’</a:t>
            </a:r>
            <a:endParaRPr lang="zh-CN" altLang="en-US" dirty="0"/>
          </a:p>
        </p:txBody>
      </p:sp>
      <p:sp>
        <p:nvSpPr>
          <p:cNvPr id="4" name="矩形 3"/>
          <p:cNvSpPr/>
          <p:nvPr/>
        </p:nvSpPr>
        <p:spPr>
          <a:xfrm>
            <a:off x="5868144" y="99000"/>
            <a:ext cx="1705916" cy="461665"/>
          </a:xfrm>
          <a:prstGeom prst="rect">
            <a:avLst/>
          </a:prstGeom>
        </p:spPr>
        <p:txBody>
          <a:bodyPr wrap="none">
            <a:spAutoFit/>
          </a:bodyPr>
          <a:lstStyle/>
          <a:p>
            <a:r>
              <a:rPr lang="zh-CN" altLang="en-US" sz="2400" dirty="0" smtClean="0">
                <a:solidFill>
                  <a:srgbClr val="000000"/>
                </a:solidFill>
                <a:latin typeface="Times New Roman" pitchFamily="18" charset="0"/>
                <a:ea typeface="方正姚体" pitchFamily="2" charset="-122"/>
                <a:cs typeface="Times New Roman" pitchFamily="18" charset="0"/>
                <a:sym typeface="Symbol" pitchFamily="18" charset="2"/>
              </a:rPr>
              <a:t> </a:t>
            </a:r>
            <a:r>
              <a:rPr lang="en-US" altLang="zh-CN" sz="2400" b="1" i="1" dirty="0">
                <a:solidFill>
                  <a:srgbClr val="000000"/>
                </a:solidFill>
                <a:latin typeface="Times New Roman" pitchFamily="18" charset="0"/>
                <a:ea typeface="方正姚体" pitchFamily="2" charset="-122"/>
                <a:cs typeface="Times New Roman" pitchFamily="18" charset="0"/>
                <a:sym typeface="Symbol" pitchFamily="18" charset="2"/>
              </a:rPr>
              <a:t>w</a:t>
            </a:r>
            <a:r>
              <a:rPr lang="en-US" altLang="zh-CN" sz="2400" dirty="0">
                <a:solidFill>
                  <a:srgbClr val="000000"/>
                </a:solidFill>
                <a:latin typeface="Times New Roman" pitchFamily="18" charset="0"/>
                <a:ea typeface="方正姚体" pitchFamily="2" charset="-122"/>
                <a:cs typeface="Times New Roman" pitchFamily="18" charset="0"/>
                <a:sym typeface="Symbol" pitchFamily="18" charset="2"/>
              </a:rPr>
              <a:t>=</a:t>
            </a:r>
            <a:r>
              <a:rPr lang="en-US" altLang="zh-CN" sz="2400" i="1" dirty="0">
                <a:solidFill>
                  <a:srgbClr val="000000"/>
                </a:solidFill>
                <a:latin typeface="Times New Roman" pitchFamily="18" charset="0"/>
                <a:ea typeface="方正姚体" pitchFamily="2" charset="-122"/>
                <a:cs typeface="Times New Roman" pitchFamily="18" charset="0"/>
                <a:sym typeface="Symbol" pitchFamily="18" charset="2"/>
              </a:rPr>
              <a:t> </a:t>
            </a:r>
            <a:r>
              <a:rPr lang="en-US" altLang="zh-CN" sz="2400" b="1" i="1" dirty="0">
                <a:solidFill>
                  <a:srgbClr val="000000"/>
                </a:solidFill>
                <a:latin typeface="Times New Roman" pitchFamily="18" charset="0"/>
                <a:ea typeface="方正姚体" pitchFamily="2" charset="-122"/>
                <a:cs typeface="Times New Roman" pitchFamily="18" charset="0"/>
                <a:sym typeface="Symbol" pitchFamily="18" charset="2"/>
              </a:rPr>
              <a:t>w</a:t>
            </a:r>
            <a:r>
              <a:rPr lang="en-US" altLang="zh-CN" sz="2400" dirty="0">
                <a:solidFill>
                  <a:srgbClr val="000000"/>
                </a:solidFill>
                <a:latin typeface="Times New Roman" pitchFamily="18" charset="0"/>
                <a:ea typeface="方正姚体" pitchFamily="2" charset="-122"/>
                <a:cs typeface="Times New Roman" pitchFamily="18" charset="0"/>
                <a:sym typeface="Symbol" pitchFamily="18" charset="2"/>
              </a:rPr>
              <a:t>+</a:t>
            </a:r>
            <a:r>
              <a:rPr lang="en-US" altLang="zh-CN" sz="2400" i="1" dirty="0">
                <a:solidFill>
                  <a:srgbClr val="000000"/>
                </a:solidFill>
                <a:latin typeface="Times New Roman" pitchFamily="18" charset="0"/>
                <a:ea typeface="方正姚体" pitchFamily="2" charset="-122"/>
                <a:cs typeface="Times New Roman" pitchFamily="18" charset="0"/>
                <a:sym typeface="Symbol" pitchFamily="18" charset="2"/>
              </a:rPr>
              <a:t></a:t>
            </a:r>
            <a:r>
              <a:rPr lang="en-US" altLang="zh-CN" sz="2400" dirty="0" err="1">
                <a:solidFill>
                  <a:srgbClr val="000000"/>
                </a:solidFill>
                <a:latin typeface="Times New Roman" pitchFamily="18" charset="0"/>
                <a:ea typeface="方正姚体" pitchFamily="2" charset="-122"/>
                <a:cs typeface="Times New Roman" pitchFamily="18" charset="0"/>
              </a:rPr>
              <a:t>e</a:t>
            </a:r>
            <a:r>
              <a:rPr lang="en-US" altLang="zh-CN" sz="2400" b="1" dirty="0" err="1">
                <a:solidFill>
                  <a:srgbClr val="000000"/>
                </a:solidFill>
                <a:latin typeface="Times New Roman" pitchFamily="18" charset="0"/>
                <a:ea typeface="方正姚体" pitchFamily="2" charset="-122"/>
                <a:cs typeface="Times New Roman" pitchFamily="18" charset="0"/>
                <a:sym typeface="Symbol" pitchFamily="18" charset="2"/>
              </a:rPr>
              <a:t>x</a:t>
            </a:r>
            <a:r>
              <a:rPr lang="en-US" altLang="zh-CN" sz="2400" baseline="-30000" dirty="0" err="1">
                <a:solidFill>
                  <a:srgbClr val="000000"/>
                </a:solidFill>
                <a:latin typeface="Times New Roman" pitchFamily="18" charset="0"/>
                <a:ea typeface="方正姚体" pitchFamily="2" charset="-122"/>
                <a:cs typeface="Times New Roman" pitchFamily="18" charset="0"/>
                <a:sym typeface="Symbol" pitchFamily="18" charset="2"/>
              </a:rPr>
              <a:t>i</a:t>
            </a:r>
            <a:r>
              <a:rPr lang="en-US" altLang="zh-CN" sz="2400" dirty="0">
                <a:solidFill>
                  <a:srgbClr val="000000"/>
                </a:solidFill>
                <a:latin typeface="Times New Roman" pitchFamily="18" charset="0"/>
                <a:ea typeface="方正姚体" pitchFamily="2" charset="-122"/>
                <a:cs typeface="Times New Roman" pitchFamily="18" charset="0"/>
                <a:sym typeface="Symbol" pitchFamily="18" charset="2"/>
              </a:rPr>
              <a:t> </a:t>
            </a:r>
            <a:endParaRPr lang="zh-CN" altLang="en-US" dirty="0"/>
          </a:p>
        </p:txBody>
      </p:sp>
      <p:sp>
        <p:nvSpPr>
          <p:cNvPr id="5" name="矩形 4"/>
          <p:cNvSpPr/>
          <p:nvPr/>
        </p:nvSpPr>
        <p:spPr>
          <a:xfrm>
            <a:off x="323528" y="53341"/>
            <a:ext cx="2860078" cy="446276"/>
          </a:xfrm>
          <a:prstGeom prst="rect">
            <a:avLst/>
          </a:prstGeom>
        </p:spPr>
        <p:txBody>
          <a:bodyPr wrap="none">
            <a:spAutoFit/>
          </a:bodyPr>
          <a:lstStyle/>
          <a:p>
            <a:r>
              <a:rPr lang="en-US" altLang="zh-CN" sz="2300" i="1" dirty="0">
                <a:solidFill>
                  <a:srgbClr val="0070C0"/>
                </a:solidFill>
                <a:latin typeface="Times New Roman" pitchFamily="18" charset="0"/>
                <a:cs typeface="Times New Roman" pitchFamily="18" charset="0"/>
                <a:sym typeface="Symbol" pitchFamily="18" charset="2"/>
              </a:rPr>
              <a:t>y</a:t>
            </a:r>
            <a:r>
              <a:rPr lang="en-US" altLang="zh-CN" sz="2300" dirty="0">
                <a:solidFill>
                  <a:srgbClr val="0070C0"/>
                </a:solidFill>
                <a:latin typeface="Times New Roman" pitchFamily="18" charset="0"/>
                <a:cs typeface="Times New Roman" pitchFamily="18" charset="0"/>
                <a:sym typeface="Symbol" pitchFamily="18" charset="2"/>
              </a:rPr>
              <a:t>=step(</a:t>
            </a:r>
            <a:r>
              <a:rPr lang="en-US" altLang="zh-CN" sz="2300" i="1" dirty="0">
                <a:solidFill>
                  <a:srgbClr val="0070C0"/>
                </a:solidFill>
                <a:latin typeface="Times New Roman" pitchFamily="18" charset="0"/>
                <a:cs typeface="Times New Roman" pitchFamily="18" charset="0"/>
                <a:sym typeface="Symbol" pitchFamily="18" charset="2"/>
              </a:rPr>
              <a:t>w</a:t>
            </a:r>
            <a:r>
              <a:rPr lang="en-US" altLang="zh-CN" sz="2300" baseline="-30000" dirty="0">
                <a:solidFill>
                  <a:srgbClr val="0070C0"/>
                </a:solidFill>
                <a:cs typeface="宋体" pitchFamily="2" charset="-122"/>
                <a:sym typeface="Symbol" pitchFamily="18" charset="2"/>
              </a:rPr>
              <a:t>1</a:t>
            </a:r>
            <a:r>
              <a:rPr lang="en-US" altLang="zh-CN" sz="2300" i="1" dirty="0">
                <a:solidFill>
                  <a:srgbClr val="0070C0"/>
                </a:solidFill>
                <a:latin typeface="Times New Roman" pitchFamily="18" charset="0"/>
                <a:cs typeface="Times New Roman" pitchFamily="18" charset="0"/>
                <a:sym typeface="Symbol" pitchFamily="18" charset="2"/>
              </a:rPr>
              <a:t>x</a:t>
            </a:r>
            <a:r>
              <a:rPr lang="en-US" altLang="zh-CN" sz="2300" baseline="-30000" dirty="0">
                <a:solidFill>
                  <a:srgbClr val="0070C0"/>
                </a:solidFill>
                <a:latin typeface="Times New Roman" pitchFamily="18" charset="0"/>
                <a:cs typeface="Times New Roman" pitchFamily="18" charset="0"/>
                <a:sym typeface="Symbol" pitchFamily="18" charset="2"/>
              </a:rPr>
              <a:t>1</a:t>
            </a:r>
            <a:r>
              <a:rPr lang="en-US" altLang="zh-CN" sz="2300" dirty="0">
                <a:solidFill>
                  <a:srgbClr val="0070C0"/>
                </a:solidFill>
                <a:latin typeface="Times New Roman" pitchFamily="18" charset="0"/>
                <a:cs typeface="Times New Roman" pitchFamily="18" charset="0"/>
                <a:sym typeface="Symbol" pitchFamily="18" charset="2"/>
              </a:rPr>
              <a:t>+</a:t>
            </a:r>
            <a:r>
              <a:rPr lang="en-US" altLang="zh-CN" sz="2300" i="1" dirty="0">
                <a:solidFill>
                  <a:srgbClr val="0070C0"/>
                </a:solidFill>
                <a:latin typeface="Times New Roman" pitchFamily="18" charset="0"/>
                <a:cs typeface="Times New Roman" pitchFamily="18" charset="0"/>
                <a:sym typeface="Symbol" pitchFamily="18" charset="2"/>
              </a:rPr>
              <a:t>w</a:t>
            </a:r>
            <a:r>
              <a:rPr lang="en-US" altLang="zh-CN" sz="2300" baseline="-30000" dirty="0">
                <a:solidFill>
                  <a:srgbClr val="0070C0"/>
                </a:solidFill>
                <a:cs typeface="宋体" pitchFamily="2" charset="-122"/>
                <a:sym typeface="Symbol" pitchFamily="18" charset="2"/>
              </a:rPr>
              <a:t>2</a:t>
            </a:r>
            <a:r>
              <a:rPr lang="en-US" altLang="zh-CN" sz="2300" i="1" dirty="0">
                <a:solidFill>
                  <a:srgbClr val="0070C0"/>
                </a:solidFill>
                <a:latin typeface="Times New Roman" pitchFamily="18" charset="0"/>
                <a:cs typeface="Times New Roman" pitchFamily="18" charset="0"/>
                <a:sym typeface="Symbol" pitchFamily="18" charset="2"/>
              </a:rPr>
              <a:t>x</a:t>
            </a:r>
            <a:r>
              <a:rPr lang="en-US" altLang="zh-CN" sz="2300" baseline="-30000" dirty="0">
                <a:solidFill>
                  <a:srgbClr val="0070C0"/>
                </a:solidFill>
                <a:latin typeface="Times New Roman" pitchFamily="18" charset="0"/>
                <a:cs typeface="Times New Roman" pitchFamily="18" charset="0"/>
                <a:sym typeface="Symbol" pitchFamily="18" charset="2"/>
              </a:rPr>
              <a:t>2</a:t>
            </a:r>
            <a:r>
              <a:rPr lang="en-US" altLang="zh-CN" sz="2300" dirty="0">
                <a:solidFill>
                  <a:srgbClr val="0070C0"/>
                </a:solidFill>
                <a:latin typeface="Times New Roman" pitchFamily="18" charset="0"/>
                <a:cs typeface="Times New Roman" pitchFamily="18" charset="0"/>
                <a:sym typeface="Symbol" pitchFamily="18" charset="2"/>
              </a:rPr>
              <a:t></a:t>
            </a:r>
            <a:r>
              <a:rPr lang="en-US" altLang="zh-CN" sz="2300" i="1" dirty="0">
                <a:solidFill>
                  <a:srgbClr val="0070C0"/>
                </a:solidFill>
                <a:latin typeface="Times New Roman" pitchFamily="18" charset="0"/>
                <a:cs typeface="Times New Roman" pitchFamily="18" charset="0"/>
              </a:rPr>
              <a:t>w</a:t>
            </a:r>
            <a:r>
              <a:rPr lang="en-US" altLang="zh-CN" sz="2300" baseline="-30000" dirty="0">
                <a:solidFill>
                  <a:srgbClr val="0070C0"/>
                </a:solidFill>
                <a:cs typeface="宋体" pitchFamily="2" charset="-122"/>
                <a:sym typeface="Symbol" pitchFamily="18" charset="2"/>
              </a:rPr>
              <a:t>0</a:t>
            </a:r>
            <a:r>
              <a:rPr lang="en-US" altLang="zh-CN" sz="2300" dirty="0">
                <a:solidFill>
                  <a:srgbClr val="0070C0"/>
                </a:solidFill>
                <a:latin typeface="Times New Roman" pitchFamily="18" charset="0"/>
                <a:cs typeface="Times New Roman" pitchFamily="18" charset="0"/>
                <a:sym typeface="Symbol" pitchFamily="18" charset="2"/>
              </a:rPr>
              <a:t>)</a:t>
            </a:r>
            <a:endParaRPr lang="zh-CN" altLang="en-US" dirty="0"/>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2" name="Picture 1"/>
          <p:cNvPicPr>
            <a:picLocks noChangeAspect="1" noChangeArrowheads="1"/>
          </p:cNvPicPr>
          <p:nvPr/>
        </p:nvPicPr>
        <p:blipFill>
          <a:blip r:embed="rId2"/>
          <a:srcRect/>
          <a:stretch>
            <a:fillRect/>
          </a:stretch>
        </p:blipFill>
        <p:spPr bwMode="auto">
          <a:xfrm>
            <a:off x="539552" y="2298257"/>
            <a:ext cx="7848872" cy="2737465"/>
          </a:xfrm>
          <a:prstGeom prst="rect">
            <a:avLst/>
          </a:prstGeom>
          <a:noFill/>
          <a:ln w="9525">
            <a:noFill/>
            <a:miter lim="800000"/>
            <a:headEnd/>
            <a:tailEnd/>
          </a:ln>
          <a:effectLst/>
        </p:spPr>
      </p:pic>
      <p:sp>
        <p:nvSpPr>
          <p:cNvPr id="88065" name="Rectangle 1"/>
          <p:cNvSpPr>
            <a:spLocks noChangeArrowheads="1"/>
          </p:cNvSpPr>
          <p:nvPr/>
        </p:nvSpPr>
        <p:spPr bwMode="auto">
          <a:xfrm>
            <a:off x="539552" y="231474"/>
            <a:ext cx="8388000" cy="209595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266700" algn="l" defTabSz="914400" rtl="0" eaLnBrk="1" fontAlgn="base" latinLnBrk="0" hangingPunct="1">
              <a:lnSpc>
                <a:spcPct val="140000"/>
              </a:lnSpc>
              <a:spcBef>
                <a:spcPct val="0"/>
              </a:spcBef>
              <a:spcAft>
                <a:spcPct val="0"/>
              </a:spcAft>
              <a:buClrTx/>
              <a:buSzTx/>
              <a:buFontTx/>
              <a:buNone/>
              <a:tabLst/>
            </a:pPr>
            <a:r>
              <a:rPr kumimoji="0" lang="en-US" altLang="zh-CN" sz="2400" b="0" i="0" u="none" strike="noStrike" cap="none" normalizeH="0" baseline="0" dirty="0" smtClean="0">
                <a:ln>
                  <a:noFill/>
                </a:ln>
                <a:solidFill>
                  <a:srgbClr val="0070C0"/>
                </a:solidFill>
                <a:effectLst/>
                <a:latin typeface="Arial" pitchFamily="34" charset="0"/>
                <a:ea typeface="宋体" pitchFamily="2" charset="-122"/>
                <a:cs typeface="宋体" pitchFamily="2" charset="-122"/>
              </a:rPr>
              <a:t>  </a:t>
            </a:r>
            <a:r>
              <a:rPr kumimoji="0" lang="zh-CN" sz="2300" b="0" i="0" u="none" strike="noStrike" cap="none" normalizeH="0" baseline="0" dirty="0" smtClean="0">
                <a:ln>
                  <a:noFill/>
                </a:ln>
                <a:solidFill>
                  <a:srgbClr val="0070C0"/>
                </a:solidFill>
                <a:effectLst/>
                <a:latin typeface="Arial" pitchFamily="34" charset="0"/>
                <a:ea typeface="宋体" pitchFamily="2" charset="-122"/>
                <a:cs typeface="宋体" pitchFamily="2" charset="-122"/>
              </a:rPr>
              <a:t>可以看出，网络训练结束于第三轮，最终的权值为：</a:t>
            </a:r>
            <a:r>
              <a:rPr kumimoji="0" lang="en-US" altLang="zh-CN" sz="2300" b="0" i="1" u="none" strike="noStrike" cap="none" normalizeH="0" baseline="0" dirty="0" smtClean="0">
                <a:ln>
                  <a:noFill/>
                </a:ln>
                <a:solidFill>
                  <a:srgbClr val="0070C0"/>
                </a:solidFill>
                <a:effectLst/>
                <a:latin typeface="Times New Roman" pitchFamily="18" charset="0"/>
                <a:ea typeface="宋体" pitchFamily="2" charset="-122"/>
                <a:cs typeface="Times New Roman" pitchFamily="18" charset="0"/>
              </a:rPr>
              <a:t>w</a:t>
            </a:r>
            <a:r>
              <a:rPr kumimoji="0" lang="en-US" altLang="zh-CN" sz="2300" b="0" i="0" u="none" strike="noStrike" cap="none" normalizeH="0" baseline="-30000" dirty="0" smtClean="0">
                <a:ln>
                  <a:noFill/>
                </a:ln>
                <a:solidFill>
                  <a:srgbClr val="0070C0"/>
                </a:solidFill>
                <a:effectLst/>
                <a:latin typeface="Arial" pitchFamily="34" charset="0"/>
                <a:ea typeface="宋体" pitchFamily="2" charset="-122"/>
                <a:cs typeface="宋体" pitchFamily="2" charset="-122"/>
              </a:rPr>
              <a:t>0</a:t>
            </a:r>
            <a:r>
              <a:rPr kumimoji="0" lang="en-US" altLang="zh-CN" sz="2300" b="0" i="0" u="none" strike="noStrike" cap="none" normalizeH="0" baseline="0" dirty="0" smtClean="0">
                <a:ln>
                  <a:noFill/>
                </a:ln>
                <a:solidFill>
                  <a:srgbClr val="0070C0"/>
                </a:solidFill>
                <a:effectLst/>
                <a:latin typeface="Times New Roman" pitchFamily="18" charset="0"/>
                <a:ea typeface="宋体" pitchFamily="2" charset="-122"/>
                <a:cs typeface="Times New Roman" pitchFamily="18" charset="0"/>
              </a:rPr>
              <a:t>=1</a:t>
            </a:r>
            <a:r>
              <a:rPr kumimoji="0" lang="zh-CN" altLang="en-US" sz="2300" b="0" i="0" u="none" strike="noStrike" cap="none" normalizeH="0" baseline="0" dirty="0" smtClean="0">
                <a:ln>
                  <a:noFill/>
                </a:ln>
                <a:solidFill>
                  <a:srgbClr val="0070C0"/>
                </a:solidFill>
                <a:effectLst/>
                <a:latin typeface="Times New Roman" pitchFamily="18" charset="0"/>
                <a:ea typeface="宋体" pitchFamily="2" charset="-122"/>
                <a:cs typeface="Times New Roman" pitchFamily="18" charset="0"/>
              </a:rPr>
              <a:t>， </a:t>
            </a:r>
            <a:r>
              <a:rPr kumimoji="0" lang="en-US" altLang="zh-CN" sz="2300" b="0" i="1" u="none" strike="noStrike" cap="none" normalizeH="0" baseline="0" dirty="0" smtClean="0">
                <a:ln>
                  <a:noFill/>
                </a:ln>
                <a:solidFill>
                  <a:srgbClr val="0070C0"/>
                </a:solidFill>
                <a:effectLst/>
                <a:latin typeface="Times New Roman" pitchFamily="18" charset="0"/>
                <a:ea typeface="宋体" pitchFamily="2" charset="-122"/>
                <a:cs typeface="Times New Roman" pitchFamily="18" charset="0"/>
              </a:rPr>
              <a:t>w</a:t>
            </a:r>
            <a:r>
              <a:rPr kumimoji="0" lang="en-US" altLang="zh-CN" sz="2300" b="0" i="0" u="none" strike="noStrike" cap="none" normalizeH="0" baseline="-30000" dirty="0" smtClean="0">
                <a:ln>
                  <a:noFill/>
                </a:ln>
                <a:solidFill>
                  <a:srgbClr val="0070C0"/>
                </a:solidFill>
                <a:effectLst/>
                <a:latin typeface="Arial" pitchFamily="34" charset="0"/>
                <a:ea typeface="宋体" pitchFamily="2" charset="-122"/>
                <a:cs typeface="宋体" pitchFamily="2" charset="-122"/>
              </a:rPr>
              <a:t>1</a:t>
            </a:r>
            <a:r>
              <a:rPr kumimoji="0" lang="en-US" altLang="zh-CN" sz="2300" b="0" i="0" u="none" strike="noStrike" cap="none" normalizeH="0" baseline="0" dirty="0" smtClean="0">
                <a:ln>
                  <a:noFill/>
                </a:ln>
                <a:solidFill>
                  <a:srgbClr val="0070C0"/>
                </a:solidFill>
                <a:effectLst/>
                <a:latin typeface="Times New Roman" pitchFamily="18" charset="0"/>
                <a:ea typeface="宋体" pitchFamily="2" charset="-122"/>
                <a:cs typeface="Times New Roman" pitchFamily="18" charset="0"/>
              </a:rPr>
              <a:t>=0.8</a:t>
            </a:r>
            <a:r>
              <a:rPr kumimoji="0" lang="zh-CN" altLang="en-US" sz="2300" b="0" i="0" u="none" strike="noStrike" cap="none" normalizeH="0" baseline="0" dirty="0" smtClean="0">
                <a:ln>
                  <a:noFill/>
                </a:ln>
                <a:solidFill>
                  <a:srgbClr val="0070C0"/>
                </a:solidFill>
                <a:effectLst/>
                <a:latin typeface="Times New Roman" pitchFamily="18" charset="0"/>
                <a:ea typeface="宋体" pitchFamily="2" charset="-122"/>
                <a:cs typeface="Times New Roman" pitchFamily="18" charset="0"/>
              </a:rPr>
              <a:t>，</a:t>
            </a:r>
            <a:r>
              <a:rPr kumimoji="0" lang="en-US" altLang="zh-CN" sz="2300" b="0" i="1" u="none" strike="noStrike" cap="none" normalizeH="0" baseline="0" dirty="0" smtClean="0">
                <a:ln>
                  <a:noFill/>
                </a:ln>
                <a:solidFill>
                  <a:srgbClr val="0070C0"/>
                </a:solidFill>
                <a:effectLst/>
                <a:latin typeface="Times New Roman" pitchFamily="18" charset="0"/>
                <a:ea typeface="宋体" pitchFamily="2" charset="-122"/>
                <a:cs typeface="Times New Roman" pitchFamily="18" charset="0"/>
              </a:rPr>
              <a:t>w</a:t>
            </a:r>
            <a:r>
              <a:rPr kumimoji="0" lang="en-US" altLang="zh-CN" sz="2300" b="0" i="0" u="none" strike="noStrike" cap="none" normalizeH="0" baseline="-30000" dirty="0" smtClean="0">
                <a:ln>
                  <a:noFill/>
                </a:ln>
                <a:solidFill>
                  <a:srgbClr val="0070C0"/>
                </a:solidFill>
                <a:effectLst/>
                <a:latin typeface="Arial" pitchFamily="34" charset="0"/>
                <a:ea typeface="宋体" pitchFamily="2" charset="-122"/>
                <a:cs typeface="宋体" pitchFamily="2" charset="-122"/>
              </a:rPr>
              <a:t>2</a:t>
            </a:r>
            <a:r>
              <a:rPr kumimoji="0" lang="en-US" altLang="zh-CN" sz="2300" b="0" i="0" u="none" strike="noStrike" cap="none" normalizeH="0" baseline="0" dirty="0" smtClean="0">
                <a:ln>
                  <a:noFill/>
                </a:ln>
                <a:solidFill>
                  <a:srgbClr val="0070C0"/>
                </a:solidFill>
                <a:effectLst/>
                <a:latin typeface="Times New Roman" pitchFamily="18" charset="0"/>
                <a:ea typeface="宋体" pitchFamily="2" charset="-122"/>
                <a:cs typeface="Times New Roman" pitchFamily="18" charset="0"/>
              </a:rPr>
              <a:t>=0.4</a:t>
            </a:r>
            <a:r>
              <a:rPr kumimoji="0" lang="zh-CN" altLang="en-US" sz="2300" b="0" i="0" u="none" strike="noStrike" cap="none" normalizeH="0" baseline="0" dirty="0" smtClean="0">
                <a:ln>
                  <a:noFill/>
                </a:ln>
                <a:solidFill>
                  <a:srgbClr val="0070C0"/>
                </a:solidFill>
                <a:effectLst/>
                <a:latin typeface="Times New Roman" pitchFamily="18" charset="0"/>
                <a:ea typeface="宋体" pitchFamily="2" charset="-122"/>
                <a:cs typeface="Times New Roman" pitchFamily="18" charset="0"/>
              </a:rPr>
              <a:t>。于是，相应的激活函数表达式就是</a:t>
            </a:r>
            <a:endParaRPr kumimoji="0" lang="zh-CN" altLang="en-US" sz="2300" b="0" i="0" u="none" strike="noStrike" cap="none" normalizeH="0" baseline="0" dirty="0" smtClean="0">
              <a:ln>
                <a:noFill/>
              </a:ln>
              <a:solidFill>
                <a:srgbClr val="0070C0"/>
              </a:solidFill>
              <a:effectLst/>
              <a:latin typeface="Arial" pitchFamily="34" charset="0"/>
              <a:ea typeface="宋体" pitchFamily="2" charset="-122"/>
              <a:cs typeface="宋体" pitchFamily="2" charset="-122"/>
            </a:endParaRPr>
          </a:p>
          <a:p>
            <a:pPr marL="0" marR="0" lvl="0" indent="266700" algn="l" defTabSz="914400" rtl="0" eaLnBrk="0" fontAlgn="base" latinLnBrk="0" hangingPunct="0">
              <a:lnSpc>
                <a:spcPct val="140000"/>
              </a:lnSpc>
              <a:spcBef>
                <a:spcPct val="0"/>
              </a:spcBef>
              <a:spcAft>
                <a:spcPct val="0"/>
              </a:spcAft>
              <a:buClrTx/>
              <a:buSzTx/>
              <a:buFontTx/>
              <a:buNone/>
              <a:tabLst/>
            </a:pPr>
            <a:r>
              <a:rPr kumimoji="0" lang="en-US" altLang="zh-CN" sz="2300" b="0" i="1" u="none" strike="noStrike" cap="none" normalizeH="0" baseline="0" dirty="0" smtClean="0">
                <a:ln>
                  <a:noFill/>
                </a:ln>
                <a:solidFill>
                  <a:srgbClr val="FF0000"/>
                </a:solidFill>
                <a:effectLst/>
                <a:latin typeface="Times New Roman" pitchFamily="18" charset="0"/>
                <a:ea typeface="宋体" pitchFamily="2" charset="-122"/>
                <a:cs typeface="Times New Roman" pitchFamily="18" charset="0"/>
              </a:rPr>
              <a:t>                               y </a:t>
            </a:r>
            <a:r>
              <a:rPr kumimoji="0" lang="en-US" altLang="zh-CN" sz="2300" b="0" i="0" u="none" strike="noStrike" cap="none" normalizeH="0" baseline="0" dirty="0" smtClean="0">
                <a:ln>
                  <a:noFill/>
                </a:ln>
                <a:solidFill>
                  <a:srgbClr val="FF0000"/>
                </a:solidFill>
                <a:effectLst/>
                <a:latin typeface="Times New Roman" pitchFamily="18" charset="0"/>
                <a:ea typeface="宋体" pitchFamily="2" charset="-122"/>
                <a:cs typeface="Times New Roman" pitchFamily="18" charset="0"/>
              </a:rPr>
              <a:t>= step(0.8</a:t>
            </a:r>
            <a:r>
              <a:rPr kumimoji="0" lang="en-US" altLang="zh-CN" sz="2300" b="0" i="1" u="none" strike="noStrike" cap="none" normalizeH="0" baseline="0" dirty="0" smtClean="0">
                <a:ln>
                  <a:noFill/>
                </a:ln>
                <a:solidFill>
                  <a:srgbClr val="FF0000"/>
                </a:solidFill>
                <a:effectLst/>
                <a:latin typeface="Times New Roman" pitchFamily="18" charset="0"/>
                <a:ea typeface="宋体" pitchFamily="2" charset="-122"/>
                <a:cs typeface="Times New Roman" pitchFamily="18" charset="0"/>
              </a:rPr>
              <a:t> x</a:t>
            </a:r>
            <a:r>
              <a:rPr kumimoji="0" lang="en-US" altLang="zh-CN" sz="2300" b="0" i="0" u="none" strike="noStrike" cap="none" normalizeH="0" baseline="-30000" dirty="0" smtClean="0">
                <a:ln>
                  <a:noFill/>
                </a:ln>
                <a:solidFill>
                  <a:srgbClr val="FF0000"/>
                </a:solidFill>
                <a:effectLst/>
                <a:latin typeface="Times New Roman" pitchFamily="18" charset="0"/>
                <a:ea typeface="宋体" pitchFamily="2" charset="-122"/>
                <a:cs typeface="Times New Roman" pitchFamily="18" charset="0"/>
              </a:rPr>
              <a:t>1</a:t>
            </a:r>
            <a:r>
              <a:rPr kumimoji="0" lang="en-US" altLang="zh-CN" sz="2300" b="0" i="0" u="none" strike="noStrike" cap="none" normalizeH="0" baseline="0" dirty="0" smtClean="0">
                <a:ln>
                  <a:noFill/>
                </a:ln>
                <a:solidFill>
                  <a:srgbClr val="FF0000"/>
                </a:solidFill>
                <a:effectLst/>
                <a:latin typeface="Times New Roman" pitchFamily="18" charset="0"/>
                <a:ea typeface="宋体" pitchFamily="2" charset="-122"/>
                <a:cs typeface="Times New Roman" pitchFamily="18" charset="0"/>
              </a:rPr>
              <a:t>+0.4</a:t>
            </a:r>
            <a:r>
              <a:rPr kumimoji="0" lang="en-US" altLang="zh-CN" sz="2300" b="0" i="1" u="none" strike="noStrike" cap="none" normalizeH="0" baseline="0" dirty="0" smtClean="0">
                <a:ln>
                  <a:noFill/>
                </a:ln>
                <a:solidFill>
                  <a:srgbClr val="FF0000"/>
                </a:solidFill>
                <a:effectLst/>
                <a:latin typeface="Times New Roman" pitchFamily="18" charset="0"/>
                <a:ea typeface="宋体" pitchFamily="2" charset="-122"/>
                <a:cs typeface="Times New Roman" pitchFamily="18" charset="0"/>
              </a:rPr>
              <a:t> x</a:t>
            </a:r>
            <a:r>
              <a:rPr kumimoji="0" lang="en-US" altLang="zh-CN" sz="2300" b="0" i="0" u="none" strike="noStrike" cap="none" normalizeH="0" baseline="-30000" dirty="0" smtClean="0">
                <a:ln>
                  <a:noFill/>
                </a:ln>
                <a:solidFill>
                  <a:srgbClr val="FF0000"/>
                </a:solidFill>
                <a:effectLst/>
                <a:latin typeface="Times New Roman" pitchFamily="18" charset="0"/>
                <a:ea typeface="宋体" pitchFamily="2" charset="-122"/>
                <a:cs typeface="Times New Roman" pitchFamily="18" charset="0"/>
              </a:rPr>
              <a:t>2</a:t>
            </a:r>
            <a:r>
              <a:rPr kumimoji="0" lang="en-US" altLang="zh-CN" sz="2300" b="0" i="0" u="none" strike="noStrike" cap="none" normalizeH="0" baseline="0" dirty="0" smtClean="0">
                <a:ln>
                  <a:noFill/>
                </a:ln>
                <a:solidFill>
                  <a:srgbClr val="FF0000"/>
                </a:solidFill>
                <a:effectLst/>
                <a:latin typeface="Times New Roman" pitchFamily="18" charset="0"/>
                <a:ea typeface="宋体" pitchFamily="2" charset="-122"/>
                <a:cs typeface="Times New Roman" pitchFamily="18" charset="0"/>
                <a:sym typeface="Symbol" pitchFamily="18" charset="2"/>
              </a:rPr>
              <a:t></a:t>
            </a:r>
            <a:r>
              <a:rPr kumimoji="0" lang="en-US" altLang="zh-CN" sz="2300" b="0" i="0" u="none" strike="noStrike" cap="none" normalizeH="0" baseline="0" dirty="0" smtClean="0">
                <a:ln>
                  <a:noFill/>
                </a:ln>
                <a:solidFill>
                  <a:srgbClr val="FF0000"/>
                </a:solidFill>
                <a:effectLst/>
                <a:latin typeface="Times New Roman" pitchFamily="18" charset="0"/>
                <a:ea typeface="宋体" pitchFamily="2" charset="-122"/>
                <a:cs typeface="Times New Roman" pitchFamily="18" charset="0"/>
              </a:rPr>
              <a:t>1)</a:t>
            </a:r>
            <a:r>
              <a:rPr kumimoji="0" lang="en-US" altLang="zh-CN" sz="2300" b="0" i="0" u="none" strike="noStrike" cap="none" normalizeH="0" baseline="0" dirty="0" smtClean="0">
                <a:ln>
                  <a:noFill/>
                </a:ln>
                <a:solidFill>
                  <a:srgbClr val="FF0000"/>
                </a:solidFill>
                <a:effectLst/>
                <a:latin typeface="Times New Roman" pitchFamily="18" charset="0"/>
                <a:ea typeface="宋体" pitchFamily="2" charset="-122"/>
                <a:cs typeface="Times New Roman" pitchFamily="18" charset="0"/>
                <a:sym typeface="Symbol" pitchFamily="18" charset="2"/>
              </a:rPr>
              <a:t>                   </a:t>
            </a:r>
            <a:r>
              <a:rPr kumimoji="0" lang="en-US" altLang="zh-CN" sz="2300" b="0" i="0" u="none" strike="noStrike" cap="none" normalizeH="0" baseline="0" dirty="0" smtClean="0">
                <a:ln>
                  <a:noFill/>
                </a:ln>
                <a:solidFill>
                  <a:srgbClr val="0070C0"/>
                </a:solidFill>
                <a:effectLst/>
                <a:latin typeface="Times New Roman" pitchFamily="18" charset="0"/>
                <a:ea typeface="宋体" pitchFamily="2" charset="-122"/>
                <a:cs typeface="Times New Roman" pitchFamily="18" charset="0"/>
                <a:sym typeface="Symbol" pitchFamily="18" charset="2"/>
              </a:rPr>
              <a:t>(11-14)</a:t>
            </a:r>
            <a:endParaRPr kumimoji="0" lang="en-US" altLang="zh-CN" sz="2300" b="0" i="0" u="none" strike="noStrike" cap="none" normalizeH="0" baseline="0" dirty="0" smtClean="0">
              <a:ln>
                <a:noFill/>
              </a:ln>
              <a:solidFill>
                <a:srgbClr val="0070C0"/>
              </a:solidFill>
              <a:effectLst/>
              <a:latin typeface="Arial" pitchFamily="34" charset="0"/>
              <a:ea typeface="宋体" pitchFamily="2" charset="-122"/>
              <a:cs typeface="宋体" pitchFamily="2" charset="-122"/>
              <a:sym typeface="Symbol" pitchFamily="18" charset="2"/>
            </a:endParaRPr>
          </a:p>
          <a:p>
            <a:pPr marL="0" marR="0" lvl="0" indent="266700" algn="l" defTabSz="914400" rtl="0" eaLnBrk="0" fontAlgn="base" latinLnBrk="0" hangingPunct="0">
              <a:lnSpc>
                <a:spcPct val="140000"/>
              </a:lnSpc>
              <a:spcBef>
                <a:spcPct val="0"/>
              </a:spcBef>
              <a:spcAft>
                <a:spcPct val="0"/>
              </a:spcAft>
              <a:buClrTx/>
              <a:buSzTx/>
              <a:buFontTx/>
              <a:buNone/>
              <a:tabLst/>
            </a:pPr>
            <a:r>
              <a:rPr kumimoji="0" lang="zh-CN" altLang="en-US" sz="2300" b="0" i="0" u="none" strike="noStrike" cap="none" normalizeH="0" baseline="0" dirty="0" smtClean="0">
                <a:ln>
                  <a:noFill/>
                </a:ln>
                <a:solidFill>
                  <a:srgbClr val="0070C0"/>
                </a:solidFill>
                <a:effectLst/>
                <a:latin typeface="Times New Roman" pitchFamily="18" charset="0"/>
                <a:ea typeface="宋体" pitchFamily="2" charset="-122"/>
                <a:cs typeface="宋体" pitchFamily="2" charset="-122"/>
                <a:sym typeface="Symbol" pitchFamily="18" charset="2"/>
              </a:rPr>
              <a:t>  该函数的图像（切块）大致</a:t>
            </a:r>
            <a:r>
              <a:rPr kumimoji="0" lang="zh-CN" altLang="en-US" sz="2300" b="0" i="0" u="none" strike="noStrike" cap="none" normalizeH="0" baseline="0" dirty="0" smtClean="0">
                <a:ln>
                  <a:noFill/>
                </a:ln>
                <a:solidFill>
                  <a:srgbClr val="0070C0"/>
                </a:solidFill>
                <a:effectLst/>
                <a:latin typeface="Times New Roman" pitchFamily="18" charset="0"/>
                <a:ea typeface="宋体" pitchFamily="2" charset="-122"/>
                <a:cs typeface="Times New Roman" pitchFamily="18" charset="0"/>
                <a:sym typeface="Symbol" pitchFamily="18" charset="2"/>
              </a:rPr>
              <a:t>如图</a:t>
            </a:r>
            <a:r>
              <a:rPr kumimoji="0" lang="en-US" altLang="zh-CN" sz="2300" b="0" i="0" u="none" strike="noStrike" cap="none" normalizeH="0" baseline="0" dirty="0" smtClean="0">
                <a:ln>
                  <a:noFill/>
                </a:ln>
                <a:solidFill>
                  <a:srgbClr val="0070C0"/>
                </a:solidFill>
                <a:effectLst/>
                <a:latin typeface="Times New Roman" pitchFamily="18" charset="0"/>
                <a:ea typeface="宋体" pitchFamily="2" charset="-122"/>
                <a:cs typeface="Times New Roman" pitchFamily="18" charset="0"/>
                <a:sym typeface="Symbol" pitchFamily="18" charset="2"/>
              </a:rPr>
              <a:t>11-6</a:t>
            </a:r>
            <a:r>
              <a:rPr kumimoji="0" lang="zh-CN" altLang="en-US" sz="2300" b="0" i="0" u="none" strike="noStrike" cap="none" normalizeH="0" baseline="0" dirty="0" smtClean="0">
                <a:ln>
                  <a:noFill/>
                </a:ln>
                <a:solidFill>
                  <a:srgbClr val="0070C0"/>
                </a:solidFill>
                <a:effectLst/>
                <a:latin typeface="Times New Roman" pitchFamily="18" charset="0"/>
                <a:ea typeface="宋体" pitchFamily="2" charset="-122"/>
                <a:cs typeface="Times New Roman" pitchFamily="18" charset="0"/>
                <a:sym typeface="Symbol" pitchFamily="18" charset="2"/>
              </a:rPr>
              <a:t>所</a:t>
            </a:r>
            <a:r>
              <a:rPr kumimoji="0" lang="zh-CN" altLang="en-US" sz="2300" b="0" i="0" u="none" strike="noStrike" cap="none" normalizeH="0" baseline="0" dirty="0" smtClean="0">
                <a:ln>
                  <a:noFill/>
                </a:ln>
                <a:solidFill>
                  <a:srgbClr val="0070C0"/>
                </a:solidFill>
                <a:effectLst/>
                <a:latin typeface="Arial" pitchFamily="34" charset="0"/>
                <a:ea typeface="宋体" pitchFamily="2" charset="-122"/>
                <a:cs typeface="宋体" pitchFamily="2" charset="-122"/>
                <a:sym typeface="Symbol" pitchFamily="18" charset="2"/>
              </a:rPr>
              <a:t>示。</a:t>
            </a:r>
            <a:endParaRPr kumimoji="0" lang="zh-CN" altLang="en-US" sz="2300" b="0" i="0" u="none" strike="noStrike" cap="none" normalizeH="0" baseline="0" dirty="0" smtClean="0">
              <a:ln>
                <a:noFill/>
              </a:ln>
              <a:solidFill>
                <a:srgbClr val="0070C0"/>
              </a:solidFill>
              <a:effectLst/>
              <a:latin typeface="Times New Roman" pitchFamily="18" charset="0"/>
              <a:ea typeface="宋体" pitchFamily="2" charset="-122"/>
              <a:cs typeface="Times New Roman" pitchFamily="18" charset="0"/>
              <a:sym typeface="Symbol" pitchFamily="18" charset="2"/>
            </a:endParaRPr>
          </a:p>
        </p:txBody>
      </p:sp>
      <p:sp>
        <p:nvSpPr>
          <p:cNvPr id="3" name="矩形 2"/>
          <p:cNvSpPr/>
          <p:nvPr/>
        </p:nvSpPr>
        <p:spPr>
          <a:xfrm>
            <a:off x="0" y="4941168"/>
            <a:ext cx="9144000" cy="1938992"/>
          </a:xfrm>
          <a:prstGeom prst="rect">
            <a:avLst/>
          </a:prstGeom>
        </p:spPr>
        <p:txBody>
          <a:bodyPr wrap="square">
            <a:spAutoFit/>
          </a:bodyPr>
          <a:lstStyle/>
          <a:p>
            <a:pPr lvl="0" indent="266700"/>
            <a:r>
              <a:rPr lang="zh-CN" altLang="en-US" sz="2400" dirty="0">
                <a:solidFill>
                  <a:srgbClr val="000000"/>
                </a:solidFill>
                <a:cs typeface="宋体" pitchFamily="2" charset="-122"/>
              </a:rPr>
              <a:t>由图可以看出，直线</a:t>
            </a:r>
            <a:r>
              <a:rPr lang="en-US" altLang="zh-CN" sz="2400" dirty="0">
                <a:solidFill>
                  <a:srgbClr val="000000"/>
                </a:solidFill>
                <a:latin typeface="Times New Roman" pitchFamily="18" charset="0"/>
                <a:cs typeface="Times New Roman" pitchFamily="18" charset="0"/>
              </a:rPr>
              <a:t>0.8</a:t>
            </a:r>
            <a:r>
              <a:rPr lang="en-US" altLang="zh-CN" sz="2400" i="1" dirty="0">
                <a:solidFill>
                  <a:srgbClr val="000000"/>
                </a:solidFill>
                <a:latin typeface="Times New Roman" pitchFamily="18" charset="0"/>
                <a:cs typeface="Times New Roman" pitchFamily="18" charset="0"/>
              </a:rPr>
              <a:t> x</a:t>
            </a:r>
            <a:r>
              <a:rPr lang="en-US" altLang="zh-CN" sz="2400" baseline="-30000" dirty="0">
                <a:solidFill>
                  <a:srgbClr val="000000"/>
                </a:solidFill>
                <a:latin typeface="Times New Roman" pitchFamily="18" charset="0"/>
                <a:cs typeface="Times New Roman" pitchFamily="18" charset="0"/>
              </a:rPr>
              <a:t>1</a:t>
            </a:r>
            <a:r>
              <a:rPr lang="en-US" altLang="zh-CN" sz="2400" dirty="0">
                <a:solidFill>
                  <a:srgbClr val="000000"/>
                </a:solidFill>
                <a:latin typeface="Times New Roman" pitchFamily="18" charset="0"/>
                <a:cs typeface="Times New Roman" pitchFamily="18" charset="0"/>
              </a:rPr>
              <a:t>+0.4</a:t>
            </a:r>
            <a:r>
              <a:rPr lang="en-US" altLang="zh-CN" sz="2400" i="1" dirty="0">
                <a:solidFill>
                  <a:srgbClr val="000000"/>
                </a:solidFill>
                <a:latin typeface="Times New Roman" pitchFamily="18" charset="0"/>
                <a:cs typeface="Times New Roman" pitchFamily="18" charset="0"/>
              </a:rPr>
              <a:t> x</a:t>
            </a:r>
            <a:r>
              <a:rPr lang="en-US" altLang="zh-CN" sz="2400" baseline="-30000" dirty="0">
                <a:solidFill>
                  <a:srgbClr val="000000"/>
                </a:solidFill>
                <a:latin typeface="Times New Roman" pitchFamily="18" charset="0"/>
                <a:cs typeface="Times New Roman" pitchFamily="18" charset="0"/>
              </a:rPr>
              <a:t>2</a:t>
            </a:r>
            <a:r>
              <a:rPr lang="en-US" altLang="zh-CN" sz="2400" dirty="0">
                <a:solidFill>
                  <a:srgbClr val="000000"/>
                </a:solidFill>
                <a:latin typeface="Times New Roman" pitchFamily="18" charset="0"/>
                <a:cs typeface="Times New Roman" pitchFamily="18" charset="0"/>
                <a:sym typeface="Symbol" pitchFamily="18" charset="2"/>
              </a:rPr>
              <a:t></a:t>
            </a:r>
            <a:r>
              <a:rPr lang="en-US" altLang="zh-CN" sz="2400" dirty="0">
                <a:solidFill>
                  <a:srgbClr val="000000"/>
                </a:solidFill>
                <a:latin typeface="Times New Roman" pitchFamily="18" charset="0"/>
                <a:cs typeface="Times New Roman" pitchFamily="18" charset="0"/>
              </a:rPr>
              <a:t>1=0</a:t>
            </a:r>
            <a:r>
              <a:rPr lang="zh-CN" altLang="en-US" sz="2400" dirty="0">
                <a:solidFill>
                  <a:srgbClr val="000000"/>
                </a:solidFill>
                <a:latin typeface="Times New Roman" pitchFamily="18" charset="0"/>
                <a:cs typeface="Times New Roman" pitchFamily="18" charset="0"/>
                <a:sym typeface="Symbol" pitchFamily="18" charset="2"/>
              </a:rPr>
              <a:t>将</a:t>
            </a:r>
            <a:r>
              <a:rPr lang="en-US" altLang="zh-CN" sz="2400" i="1" dirty="0">
                <a:solidFill>
                  <a:srgbClr val="000000"/>
                </a:solidFill>
                <a:latin typeface="Times New Roman" pitchFamily="18" charset="0"/>
                <a:cs typeface="Times New Roman" pitchFamily="18" charset="0"/>
                <a:sym typeface="Symbol" pitchFamily="18" charset="2"/>
              </a:rPr>
              <a:t>x</a:t>
            </a:r>
            <a:r>
              <a:rPr lang="en-US" altLang="zh-CN" sz="2400" baseline="-30000" dirty="0">
                <a:solidFill>
                  <a:srgbClr val="000000"/>
                </a:solidFill>
                <a:latin typeface="Times New Roman" pitchFamily="18" charset="0"/>
                <a:cs typeface="Times New Roman" pitchFamily="18" charset="0"/>
                <a:sym typeface="Symbol" pitchFamily="18" charset="2"/>
              </a:rPr>
              <a:t>1</a:t>
            </a:r>
            <a:r>
              <a:rPr lang="en-US" altLang="zh-CN" sz="2400" i="1" dirty="0">
                <a:solidFill>
                  <a:srgbClr val="000000"/>
                </a:solidFill>
                <a:latin typeface="Times New Roman" pitchFamily="18" charset="0"/>
                <a:cs typeface="Times New Roman" pitchFamily="18" charset="0"/>
                <a:sym typeface="Symbol" pitchFamily="18" charset="2"/>
              </a:rPr>
              <a:t>-x</a:t>
            </a:r>
            <a:r>
              <a:rPr lang="en-US" altLang="zh-CN" sz="2400" baseline="-30000" dirty="0">
                <a:solidFill>
                  <a:srgbClr val="000000"/>
                </a:solidFill>
                <a:latin typeface="Times New Roman" pitchFamily="18" charset="0"/>
                <a:cs typeface="Times New Roman" pitchFamily="18" charset="0"/>
                <a:sym typeface="Symbol" pitchFamily="18" charset="2"/>
              </a:rPr>
              <a:t>2</a:t>
            </a:r>
            <a:r>
              <a:rPr lang="zh-CN" altLang="en-US" sz="2400" dirty="0">
                <a:solidFill>
                  <a:srgbClr val="000000"/>
                </a:solidFill>
                <a:latin typeface="Times New Roman" pitchFamily="18" charset="0"/>
                <a:cs typeface="Times New Roman" pitchFamily="18" charset="0"/>
                <a:sym typeface="Symbol" pitchFamily="18" charset="2"/>
              </a:rPr>
              <a:t>平面分为两部分，所以，</a:t>
            </a:r>
            <a:r>
              <a:rPr lang="zh-CN" altLang="en-US" sz="2400" dirty="0" smtClean="0">
                <a:solidFill>
                  <a:srgbClr val="000000"/>
                </a:solidFill>
                <a:latin typeface="Times New Roman" pitchFamily="18" charset="0"/>
                <a:cs typeface="Times New Roman" pitchFamily="18" charset="0"/>
                <a:sym typeface="Symbol" pitchFamily="18" charset="2"/>
              </a:rPr>
              <a:t>函数</a:t>
            </a:r>
            <a:r>
              <a:rPr lang="en-US" altLang="zh-CN" sz="2400" i="1" dirty="0" smtClean="0">
                <a:solidFill>
                  <a:srgbClr val="000000"/>
                </a:solidFill>
                <a:latin typeface="Times New Roman" pitchFamily="18" charset="0"/>
                <a:cs typeface="Times New Roman" pitchFamily="18" charset="0"/>
                <a:sym typeface="Symbol" pitchFamily="18" charset="2"/>
              </a:rPr>
              <a:t>  </a:t>
            </a:r>
            <a:r>
              <a:rPr lang="en-US" altLang="zh-CN" sz="2400" i="1" dirty="0">
                <a:solidFill>
                  <a:srgbClr val="000000"/>
                </a:solidFill>
                <a:latin typeface="Times New Roman" pitchFamily="18" charset="0"/>
                <a:cs typeface="Times New Roman" pitchFamily="18" charset="0"/>
                <a:sym typeface="Symbol" pitchFamily="18" charset="2"/>
              </a:rPr>
              <a:t>g</a:t>
            </a:r>
            <a:r>
              <a:rPr lang="en-US" altLang="zh-CN" sz="2400" dirty="0">
                <a:solidFill>
                  <a:srgbClr val="000000"/>
                </a:solidFill>
                <a:latin typeface="Times New Roman" pitchFamily="18" charset="0"/>
                <a:cs typeface="Times New Roman" pitchFamily="18" charset="0"/>
                <a:sym typeface="Symbol" pitchFamily="18" charset="2"/>
              </a:rPr>
              <a:t>(</a:t>
            </a:r>
            <a:r>
              <a:rPr lang="en-US" altLang="zh-CN" sz="2400" i="1" dirty="0">
                <a:solidFill>
                  <a:srgbClr val="000000"/>
                </a:solidFill>
                <a:latin typeface="Times New Roman" pitchFamily="18" charset="0"/>
                <a:cs typeface="Times New Roman" pitchFamily="18" charset="0"/>
                <a:sym typeface="Symbol" pitchFamily="18" charset="2"/>
              </a:rPr>
              <a:t>x</a:t>
            </a:r>
            <a:r>
              <a:rPr lang="en-US" altLang="zh-CN" sz="2400" baseline="-30000" dirty="0">
                <a:solidFill>
                  <a:srgbClr val="000000"/>
                </a:solidFill>
                <a:latin typeface="Times New Roman" pitchFamily="18" charset="0"/>
                <a:cs typeface="Times New Roman" pitchFamily="18" charset="0"/>
                <a:sym typeface="Symbol" pitchFamily="18" charset="2"/>
              </a:rPr>
              <a:t>1</a:t>
            </a:r>
            <a:r>
              <a:rPr lang="en-US" altLang="zh-CN" sz="2400" dirty="0">
                <a:solidFill>
                  <a:srgbClr val="000000"/>
                </a:solidFill>
                <a:latin typeface="Times New Roman" pitchFamily="18" charset="0"/>
                <a:cs typeface="Times New Roman" pitchFamily="18" charset="0"/>
                <a:sym typeface="Symbol" pitchFamily="18" charset="2"/>
              </a:rPr>
              <a:t>, </a:t>
            </a:r>
            <a:r>
              <a:rPr lang="en-US" altLang="zh-CN" sz="2400" i="1" dirty="0">
                <a:solidFill>
                  <a:srgbClr val="000000"/>
                </a:solidFill>
                <a:latin typeface="Times New Roman" pitchFamily="18" charset="0"/>
                <a:cs typeface="Times New Roman" pitchFamily="18" charset="0"/>
                <a:sym typeface="Symbol" pitchFamily="18" charset="2"/>
              </a:rPr>
              <a:t>x</a:t>
            </a:r>
            <a:r>
              <a:rPr lang="en-US" altLang="zh-CN" sz="2400" baseline="-30000" dirty="0">
                <a:solidFill>
                  <a:srgbClr val="000000"/>
                </a:solidFill>
                <a:latin typeface="Times New Roman" pitchFamily="18" charset="0"/>
                <a:cs typeface="Times New Roman" pitchFamily="18" charset="0"/>
                <a:sym typeface="Symbol" pitchFamily="18" charset="2"/>
              </a:rPr>
              <a:t>2</a:t>
            </a:r>
            <a:r>
              <a:rPr lang="en-US" altLang="zh-CN" sz="2400" dirty="0">
                <a:solidFill>
                  <a:srgbClr val="000000"/>
                </a:solidFill>
                <a:latin typeface="Times New Roman" pitchFamily="18" charset="0"/>
                <a:cs typeface="Times New Roman" pitchFamily="18" charset="0"/>
                <a:sym typeface="Symbol" pitchFamily="18" charset="2"/>
              </a:rPr>
              <a:t>)=0.8</a:t>
            </a:r>
            <a:r>
              <a:rPr lang="en-US" altLang="zh-CN" sz="2400" i="1" dirty="0">
                <a:solidFill>
                  <a:srgbClr val="000000"/>
                </a:solidFill>
                <a:latin typeface="Times New Roman" pitchFamily="18" charset="0"/>
                <a:cs typeface="Times New Roman" pitchFamily="18" charset="0"/>
                <a:sym typeface="Symbol" pitchFamily="18" charset="2"/>
              </a:rPr>
              <a:t> x</a:t>
            </a:r>
            <a:r>
              <a:rPr lang="en-US" altLang="zh-CN" sz="2400" baseline="-30000" dirty="0">
                <a:solidFill>
                  <a:srgbClr val="000000"/>
                </a:solidFill>
                <a:latin typeface="Times New Roman" pitchFamily="18" charset="0"/>
                <a:cs typeface="Times New Roman" pitchFamily="18" charset="0"/>
                <a:sym typeface="Symbol" pitchFamily="18" charset="2"/>
              </a:rPr>
              <a:t>1</a:t>
            </a:r>
            <a:r>
              <a:rPr lang="en-US" altLang="zh-CN" sz="2400" dirty="0">
                <a:solidFill>
                  <a:srgbClr val="000000"/>
                </a:solidFill>
                <a:latin typeface="Times New Roman" pitchFamily="18" charset="0"/>
                <a:cs typeface="Times New Roman" pitchFamily="18" charset="0"/>
                <a:sym typeface="Symbol" pitchFamily="18" charset="2"/>
              </a:rPr>
              <a:t>+0.4</a:t>
            </a:r>
            <a:r>
              <a:rPr lang="en-US" altLang="zh-CN" sz="2400" i="1" dirty="0">
                <a:solidFill>
                  <a:srgbClr val="000000"/>
                </a:solidFill>
                <a:latin typeface="Times New Roman" pitchFamily="18" charset="0"/>
                <a:cs typeface="Times New Roman" pitchFamily="18" charset="0"/>
                <a:sym typeface="Symbol" pitchFamily="18" charset="2"/>
              </a:rPr>
              <a:t>x</a:t>
            </a:r>
            <a:r>
              <a:rPr lang="en-US" altLang="zh-CN" sz="2400" baseline="-30000" dirty="0">
                <a:solidFill>
                  <a:srgbClr val="000000"/>
                </a:solidFill>
                <a:latin typeface="Times New Roman" pitchFamily="18" charset="0"/>
                <a:cs typeface="Times New Roman" pitchFamily="18" charset="0"/>
                <a:sym typeface="Symbol" pitchFamily="18" charset="2"/>
              </a:rPr>
              <a:t>2</a:t>
            </a:r>
            <a:r>
              <a:rPr lang="en-US" altLang="zh-CN" sz="2400" dirty="0">
                <a:solidFill>
                  <a:srgbClr val="000000"/>
                </a:solidFill>
                <a:latin typeface="Times New Roman" pitchFamily="18" charset="0"/>
                <a:cs typeface="Times New Roman" pitchFamily="18" charset="0"/>
                <a:sym typeface="Symbol" pitchFamily="18" charset="2"/>
              </a:rPr>
              <a:t></a:t>
            </a:r>
            <a:r>
              <a:rPr lang="en-US" altLang="zh-CN" sz="2400" dirty="0" smtClean="0">
                <a:solidFill>
                  <a:srgbClr val="000000"/>
                </a:solidFill>
                <a:latin typeface="Times New Roman" pitchFamily="18" charset="0"/>
                <a:cs typeface="Times New Roman" pitchFamily="18" charset="0"/>
              </a:rPr>
              <a:t>1</a:t>
            </a:r>
            <a:r>
              <a:rPr lang="zh-CN" altLang="en-US" sz="2400" dirty="0" smtClean="0">
                <a:solidFill>
                  <a:srgbClr val="000000"/>
                </a:solidFill>
                <a:latin typeface="Times New Roman" pitchFamily="18" charset="0"/>
                <a:cs typeface="Times New Roman" pitchFamily="18" charset="0"/>
              </a:rPr>
              <a:t>也就是</a:t>
            </a:r>
            <a:r>
              <a:rPr lang="en-US" altLang="zh-CN" sz="2400" i="1" dirty="0">
                <a:solidFill>
                  <a:srgbClr val="000000"/>
                </a:solidFill>
                <a:latin typeface="Times New Roman" pitchFamily="18" charset="0"/>
                <a:cs typeface="Times New Roman" pitchFamily="18" charset="0"/>
              </a:rPr>
              <a:t>x</a:t>
            </a:r>
            <a:r>
              <a:rPr lang="en-US" altLang="zh-CN" sz="2400" baseline="-25000" dirty="0">
                <a:solidFill>
                  <a:srgbClr val="000000"/>
                </a:solidFill>
                <a:latin typeface="Times New Roman" pitchFamily="18" charset="0"/>
                <a:cs typeface="Times New Roman" pitchFamily="18" charset="0"/>
              </a:rPr>
              <a:t>1</a:t>
            </a:r>
            <a:r>
              <a:rPr lang="en-US" altLang="zh-CN" sz="2400" i="1" dirty="0">
                <a:solidFill>
                  <a:srgbClr val="000000"/>
                </a:solidFill>
                <a:latin typeface="Times New Roman" pitchFamily="18" charset="0"/>
                <a:cs typeface="Times New Roman" pitchFamily="18" charset="0"/>
              </a:rPr>
              <a:t>x</a:t>
            </a:r>
            <a:r>
              <a:rPr lang="en-US" altLang="zh-CN" sz="2400" baseline="-25000" dirty="0">
                <a:solidFill>
                  <a:srgbClr val="000000"/>
                </a:solidFill>
                <a:latin typeface="Times New Roman" pitchFamily="18" charset="0"/>
                <a:cs typeface="Times New Roman" pitchFamily="18" charset="0"/>
              </a:rPr>
              <a:t>2</a:t>
            </a:r>
            <a:r>
              <a:rPr lang="zh-CN" altLang="en-US" sz="2400" dirty="0">
                <a:solidFill>
                  <a:srgbClr val="000000"/>
                </a:solidFill>
                <a:latin typeface="Times New Roman" pitchFamily="18" charset="0"/>
                <a:cs typeface="Times New Roman" pitchFamily="18" charset="0"/>
              </a:rPr>
              <a:t>平面上点集的一个分类判别函数。于是，阶跃函数</a:t>
            </a:r>
            <a:r>
              <a:rPr lang="en-US" altLang="zh-CN" sz="2400" i="1" dirty="0">
                <a:solidFill>
                  <a:srgbClr val="000000"/>
                </a:solidFill>
                <a:latin typeface="Times New Roman" pitchFamily="18" charset="0"/>
                <a:cs typeface="Times New Roman" pitchFamily="18" charset="0"/>
              </a:rPr>
              <a:t>y</a:t>
            </a:r>
            <a:r>
              <a:rPr lang="en-US" altLang="zh-CN" sz="2400" dirty="0">
                <a:solidFill>
                  <a:srgbClr val="000000"/>
                </a:solidFill>
                <a:latin typeface="Times New Roman" pitchFamily="18" charset="0"/>
                <a:cs typeface="Times New Roman" pitchFamily="18" charset="0"/>
              </a:rPr>
              <a:t>=step(0.8</a:t>
            </a:r>
            <a:r>
              <a:rPr lang="en-US" altLang="zh-CN" sz="2400" i="1" dirty="0">
                <a:solidFill>
                  <a:srgbClr val="000000"/>
                </a:solidFill>
                <a:latin typeface="Times New Roman" pitchFamily="18" charset="0"/>
                <a:cs typeface="Times New Roman" pitchFamily="18" charset="0"/>
              </a:rPr>
              <a:t> x</a:t>
            </a:r>
            <a:r>
              <a:rPr lang="en-US" altLang="zh-CN" sz="2400" baseline="-25000" dirty="0">
                <a:solidFill>
                  <a:srgbClr val="000000"/>
                </a:solidFill>
                <a:latin typeface="Times New Roman" pitchFamily="18" charset="0"/>
                <a:cs typeface="Times New Roman" pitchFamily="18" charset="0"/>
              </a:rPr>
              <a:t>1</a:t>
            </a:r>
            <a:r>
              <a:rPr lang="en-US" altLang="zh-CN" sz="2400" dirty="0">
                <a:solidFill>
                  <a:srgbClr val="000000"/>
                </a:solidFill>
                <a:latin typeface="Times New Roman" pitchFamily="18" charset="0"/>
                <a:cs typeface="Times New Roman" pitchFamily="18" charset="0"/>
              </a:rPr>
              <a:t>+0.4</a:t>
            </a:r>
            <a:r>
              <a:rPr lang="en-US" altLang="zh-CN" sz="2400" i="1" dirty="0">
                <a:solidFill>
                  <a:srgbClr val="000000"/>
                </a:solidFill>
                <a:latin typeface="Times New Roman" pitchFamily="18" charset="0"/>
                <a:cs typeface="Times New Roman" pitchFamily="18" charset="0"/>
              </a:rPr>
              <a:t> x</a:t>
            </a:r>
            <a:r>
              <a:rPr lang="en-US" altLang="zh-CN" sz="2400" baseline="-25000" dirty="0">
                <a:solidFill>
                  <a:srgbClr val="000000"/>
                </a:solidFill>
                <a:latin typeface="Times New Roman" pitchFamily="18" charset="0"/>
                <a:cs typeface="Times New Roman" pitchFamily="18" charset="0"/>
              </a:rPr>
              <a:t>2</a:t>
            </a:r>
            <a:r>
              <a:rPr lang="en-US" altLang="zh-CN" sz="2400" dirty="0">
                <a:solidFill>
                  <a:srgbClr val="000000"/>
                </a:solidFill>
                <a:latin typeface="Times New Roman" pitchFamily="18" charset="0"/>
                <a:cs typeface="Times New Roman" pitchFamily="18" charset="0"/>
                <a:sym typeface="Symbol"/>
              </a:rPr>
              <a:t></a:t>
            </a:r>
            <a:r>
              <a:rPr lang="en-US" altLang="zh-CN" sz="2400" dirty="0">
                <a:solidFill>
                  <a:srgbClr val="000000"/>
                </a:solidFill>
                <a:latin typeface="Times New Roman" pitchFamily="18" charset="0"/>
                <a:cs typeface="Times New Roman" pitchFamily="18" charset="0"/>
              </a:rPr>
              <a:t>1)</a:t>
            </a:r>
            <a:r>
              <a:rPr lang="zh-CN" altLang="en-US" sz="2400" dirty="0">
                <a:solidFill>
                  <a:srgbClr val="000000"/>
                </a:solidFill>
                <a:latin typeface="Times New Roman" pitchFamily="18" charset="0"/>
                <a:cs typeface="Times New Roman" pitchFamily="18" charset="0"/>
              </a:rPr>
              <a:t>则直接就是一个分类器；而且从效果看，这个分类器还是线性分类器。那么，一般地，函数</a:t>
            </a:r>
            <a:r>
              <a:rPr lang="en-US" altLang="zh-CN" sz="2400" i="1" dirty="0">
                <a:solidFill>
                  <a:srgbClr val="000000"/>
                </a:solidFill>
                <a:latin typeface="Times New Roman" pitchFamily="18" charset="0"/>
                <a:cs typeface="Times New Roman" pitchFamily="18" charset="0"/>
              </a:rPr>
              <a:t>y</a:t>
            </a:r>
            <a:r>
              <a:rPr lang="en-US" altLang="zh-CN" sz="2400" dirty="0">
                <a:solidFill>
                  <a:srgbClr val="000000"/>
                </a:solidFill>
                <a:latin typeface="Times New Roman" pitchFamily="18" charset="0"/>
                <a:cs typeface="Times New Roman" pitchFamily="18" charset="0"/>
              </a:rPr>
              <a:t>=step(</a:t>
            </a:r>
            <a:r>
              <a:rPr lang="en-US" altLang="zh-CN" sz="2400" b="1" i="1" dirty="0" err="1">
                <a:solidFill>
                  <a:srgbClr val="000000"/>
                </a:solidFill>
                <a:latin typeface="Times New Roman" pitchFamily="18" charset="0"/>
                <a:cs typeface="Times New Roman" pitchFamily="18" charset="0"/>
              </a:rPr>
              <a:t>w</a:t>
            </a:r>
            <a:r>
              <a:rPr lang="en-US" altLang="zh-CN" sz="2400" baseline="30000" dirty="0" err="1">
                <a:solidFill>
                  <a:srgbClr val="000000"/>
                </a:solidFill>
                <a:latin typeface="Times New Roman" pitchFamily="18" charset="0"/>
                <a:cs typeface="Times New Roman" pitchFamily="18" charset="0"/>
              </a:rPr>
              <a:t>T</a:t>
            </a:r>
            <a:r>
              <a:rPr lang="en-US" altLang="zh-CN" sz="2400" b="1" i="1" dirty="0" err="1">
                <a:solidFill>
                  <a:srgbClr val="000000"/>
                </a:solidFill>
                <a:latin typeface="Times New Roman" pitchFamily="18" charset="0"/>
                <a:cs typeface="Times New Roman" pitchFamily="18" charset="0"/>
              </a:rPr>
              <a:t>x</a:t>
            </a:r>
            <a:r>
              <a:rPr lang="en-US" altLang="zh-CN" sz="2400" i="1" baseline="-25000" dirty="0" err="1">
                <a:solidFill>
                  <a:srgbClr val="000000"/>
                </a:solidFill>
                <a:latin typeface="Times New Roman" pitchFamily="18" charset="0"/>
                <a:cs typeface="Times New Roman" pitchFamily="18" charset="0"/>
              </a:rPr>
              <a:t>i</a:t>
            </a:r>
            <a:r>
              <a:rPr lang="en-US" altLang="zh-CN" sz="2400" dirty="0">
                <a:solidFill>
                  <a:srgbClr val="000000"/>
                </a:solidFill>
                <a:latin typeface="Times New Roman" pitchFamily="18" charset="0"/>
                <a:cs typeface="Times New Roman" pitchFamily="18" charset="0"/>
              </a:rPr>
              <a:t> ) </a:t>
            </a:r>
            <a:r>
              <a:rPr lang="zh-CN" altLang="en-US" sz="2400" dirty="0">
                <a:solidFill>
                  <a:srgbClr val="000000"/>
                </a:solidFill>
                <a:latin typeface="Times New Roman" pitchFamily="18" charset="0"/>
                <a:cs typeface="Times New Roman" pitchFamily="18" charset="0"/>
              </a:rPr>
              <a:t>就直接构成一个</a:t>
            </a:r>
            <a:r>
              <a:rPr lang="en-US" altLang="zh-CN" sz="2400" i="1" dirty="0">
                <a:solidFill>
                  <a:srgbClr val="000000"/>
                </a:solidFill>
                <a:latin typeface="Times New Roman" pitchFamily="18" charset="0"/>
                <a:cs typeface="Times New Roman" pitchFamily="18" charset="0"/>
              </a:rPr>
              <a:t>n</a:t>
            </a:r>
            <a:r>
              <a:rPr lang="zh-CN" altLang="en-US" sz="2400" dirty="0">
                <a:solidFill>
                  <a:srgbClr val="000000"/>
                </a:solidFill>
                <a:latin typeface="Times New Roman" pitchFamily="18" charset="0"/>
                <a:cs typeface="Times New Roman" pitchFamily="18" charset="0"/>
              </a:rPr>
              <a:t>维线性分类器。</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88065">
                                            <p:txEl>
                                              <p:pRg st="2" end="2"/>
                                            </p:txEl>
                                          </p:spTgt>
                                        </p:tgtEl>
                                        <p:attrNameLst>
                                          <p:attrName>style.visibility</p:attrName>
                                        </p:attrNameLst>
                                      </p:cBhvr>
                                      <p:to>
                                        <p:strVal val="visible"/>
                                      </p:to>
                                    </p:set>
                                    <p:animEffect transition="in" filter="blinds(horizontal)">
                                      <p:cBhvr>
                                        <p:cTn id="7" dur="500"/>
                                        <p:tgtEl>
                                          <p:spTgt spid="88065">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89443" name="Rectangle 3"/>
          <p:cNvSpPr>
            <a:spLocks noChangeArrowheads="1"/>
          </p:cNvSpPr>
          <p:nvPr/>
        </p:nvSpPr>
        <p:spPr bwMode="auto">
          <a:xfrm>
            <a:off x="0" y="854572"/>
            <a:ext cx="9036496" cy="138499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266700" algn="l" defTabSz="914400" rtl="0" eaLnBrk="1" fontAlgn="base" latinLnBrk="0" hangingPunct="1">
              <a:lnSpc>
                <a:spcPct val="150000"/>
              </a:lnSpc>
              <a:spcBef>
                <a:spcPct val="0"/>
              </a:spcBef>
              <a:spcAft>
                <a:spcPct val="0"/>
              </a:spcAft>
              <a:buClrTx/>
              <a:buSzTx/>
              <a:buFontTx/>
              <a:buNone/>
              <a:tabLst/>
            </a:pPr>
            <a:r>
              <a:rPr lang="zh-CN" altLang="en-US" sz="2400" b="1" dirty="0" smtClean="0">
                <a:solidFill>
                  <a:srgbClr val="FF0000"/>
                </a:solidFill>
                <a:latin typeface="PingFang SC"/>
              </a:rPr>
              <a:t>思考：感知</a:t>
            </a:r>
            <a:r>
              <a:rPr lang="zh-CN" altLang="en-US" sz="2400" b="1" dirty="0">
                <a:solidFill>
                  <a:srgbClr val="FF0000"/>
                </a:solidFill>
                <a:latin typeface="PingFang SC"/>
              </a:rPr>
              <a:t>器实现</a:t>
            </a:r>
            <a:r>
              <a:rPr lang="zh-CN" altLang="en-US" sz="2400" b="1" dirty="0" smtClean="0">
                <a:solidFill>
                  <a:srgbClr val="FF0000"/>
                </a:solidFill>
                <a:latin typeface="PingFang SC"/>
              </a:rPr>
              <a:t>逻辑运算？</a:t>
            </a:r>
            <a:endParaRPr lang="en-US" altLang="zh-CN" sz="2400" b="1" dirty="0" smtClean="0">
              <a:solidFill>
                <a:srgbClr val="FF0000"/>
              </a:solidFill>
              <a:latin typeface="PingFang SC"/>
            </a:endParaRPr>
          </a:p>
          <a:p>
            <a:pPr latinLnBrk="1"/>
            <a:r>
              <a:rPr lang="zh-CN" altLang="en-US" sz="2400" dirty="0">
                <a:solidFill>
                  <a:srgbClr val="0070C0"/>
                </a:solidFill>
                <a:cs typeface="宋体" pitchFamily="2" charset="-122"/>
                <a:sym typeface="Symbol" pitchFamily="18" charset="2"/>
              </a:rPr>
              <a:t>选取</a:t>
            </a:r>
            <a:r>
              <a:rPr lang="en-US" altLang="zh-CN" sz="2400" dirty="0">
                <a:solidFill>
                  <a:srgbClr val="0070C0"/>
                </a:solidFill>
                <a:cs typeface="宋体" pitchFamily="2" charset="-122"/>
                <a:sym typeface="Symbol" pitchFamily="18" charset="2"/>
              </a:rPr>
              <a:t>f</a:t>
            </a:r>
            <a:r>
              <a:rPr lang="zh-CN" altLang="en-US" sz="2400" dirty="0" smtClean="0">
                <a:solidFill>
                  <a:srgbClr val="0070C0"/>
                </a:solidFill>
                <a:cs typeface="宋体" pitchFamily="2" charset="-122"/>
                <a:sym typeface="Symbol" pitchFamily="18" charset="2"/>
              </a:rPr>
              <a:t>函数，采用感知</a:t>
            </a:r>
            <a:r>
              <a:rPr lang="zh-CN" altLang="en-US" sz="2400" dirty="0">
                <a:solidFill>
                  <a:srgbClr val="0070C0"/>
                </a:solidFill>
                <a:cs typeface="宋体" pitchFamily="2" charset="-122"/>
                <a:sym typeface="Symbol" pitchFamily="18" charset="2"/>
              </a:rPr>
              <a:t>器学习</a:t>
            </a:r>
            <a:r>
              <a:rPr lang="zh-CN" altLang="en-US" sz="2400" dirty="0" smtClean="0">
                <a:solidFill>
                  <a:srgbClr val="0070C0"/>
                </a:solidFill>
                <a:cs typeface="宋体" pitchFamily="2" charset="-122"/>
                <a:sym typeface="Symbol" pitchFamily="18" charset="2"/>
              </a:rPr>
              <a:t>算法求取参数向量</a:t>
            </a:r>
            <a:r>
              <a:rPr lang="en-US" altLang="zh-CN" sz="2400" dirty="0" smtClean="0">
                <a:solidFill>
                  <a:srgbClr val="0070C0"/>
                </a:solidFill>
                <a:cs typeface="宋体" pitchFamily="2" charset="-122"/>
                <a:sym typeface="Symbol" pitchFamily="18" charset="2"/>
              </a:rPr>
              <a:t>w </a:t>
            </a:r>
            <a:r>
              <a:rPr lang="zh-CN" altLang="en-US" sz="2400" dirty="0" smtClean="0">
                <a:solidFill>
                  <a:srgbClr val="0070C0"/>
                </a:solidFill>
                <a:cs typeface="宋体" pitchFamily="2" charset="-122"/>
                <a:sym typeface="Symbol" pitchFamily="18" charset="2"/>
              </a:rPr>
              <a:t>，异或要用多层感知机实现</a:t>
            </a:r>
            <a:endParaRPr kumimoji="0" lang="en-US" altLang="zh-CN" sz="2400" b="0" i="0" u="none" strike="noStrike" cap="none" normalizeH="0" baseline="0" dirty="0" smtClean="0">
              <a:ln>
                <a:noFill/>
              </a:ln>
              <a:solidFill>
                <a:srgbClr val="0070C0"/>
              </a:solidFill>
              <a:effectLst/>
              <a:latin typeface="Arial" pitchFamily="34" charset="0"/>
              <a:ea typeface="宋体" pitchFamily="2" charset="-122"/>
              <a:cs typeface="宋体" pitchFamily="2" charset="-122"/>
              <a:sym typeface="Symbol" pitchFamily="18" charset="2"/>
            </a:endParaRPr>
          </a:p>
        </p:txBody>
      </p:sp>
      <p:sp>
        <p:nvSpPr>
          <p:cNvPr id="3" name="矩形 2"/>
          <p:cNvSpPr/>
          <p:nvPr/>
        </p:nvSpPr>
        <p:spPr>
          <a:xfrm>
            <a:off x="755576" y="-50905"/>
            <a:ext cx="7180028" cy="800219"/>
          </a:xfrm>
          <a:prstGeom prst="rect">
            <a:avLst/>
          </a:prstGeom>
        </p:spPr>
        <p:txBody>
          <a:bodyPr wrap="square">
            <a:spAutoFit/>
          </a:bodyPr>
          <a:lstStyle/>
          <a:p>
            <a:r>
              <a:rPr lang="en-US" altLang="zh-CN" sz="2300" i="1" dirty="0">
                <a:solidFill>
                  <a:srgbClr val="0070C0"/>
                </a:solidFill>
                <a:latin typeface="Times New Roman" pitchFamily="18" charset="0"/>
                <a:cs typeface="Times New Roman" pitchFamily="18" charset="0"/>
              </a:rPr>
              <a:t> y </a:t>
            </a:r>
            <a:r>
              <a:rPr lang="en-US" altLang="zh-CN" sz="2300" dirty="0">
                <a:solidFill>
                  <a:srgbClr val="0070C0"/>
                </a:solidFill>
                <a:latin typeface="Times New Roman" pitchFamily="18" charset="0"/>
                <a:cs typeface="Times New Roman" pitchFamily="18" charset="0"/>
              </a:rPr>
              <a:t>= step(0.8</a:t>
            </a:r>
            <a:r>
              <a:rPr lang="en-US" altLang="zh-CN" sz="2300" i="1" dirty="0">
                <a:solidFill>
                  <a:srgbClr val="0070C0"/>
                </a:solidFill>
                <a:latin typeface="Times New Roman" pitchFamily="18" charset="0"/>
                <a:cs typeface="Times New Roman" pitchFamily="18" charset="0"/>
              </a:rPr>
              <a:t> x</a:t>
            </a:r>
            <a:r>
              <a:rPr lang="en-US" altLang="zh-CN" sz="2300" baseline="-30000" dirty="0">
                <a:solidFill>
                  <a:srgbClr val="0070C0"/>
                </a:solidFill>
                <a:latin typeface="Times New Roman" pitchFamily="18" charset="0"/>
                <a:cs typeface="Times New Roman" pitchFamily="18" charset="0"/>
              </a:rPr>
              <a:t>1</a:t>
            </a:r>
            <a:r>
              <a:rPr lang="en-US" altLang="zh-CN" sz="2300" dirty="0">
                <a:solidFill>
                  <a:srgbClr val="0070C0"/>
                </a:solidFill>
                <a:latin typeface="Times New Roman" pitchFamily="18" charset="0"/>
                <a:cs typeface="Times New Roman" pitchFamily="18" charset="0"/>
              </a:rPr>
              <a:t>+0.4</a:t>
            </a:r>
            <a:r>
              <a:rPr lang="en-US" altLang="zh-CN" sz="2300" i="1" dirty="0">
                <a:solidFill>
                  <a:srgbClr val="0070C0"/>
                </a:solidFill>
                <a:latin typeface="Times New Roman" pitchFamily="18" charset="0"/>
                <a:cs typeface="Times New Roman" pitchFamily="18" charset="0"/>
              </a:rPr>
              <a:t> x</a:t>
            </a:r>
            <a:r>
              <a:rPr lang="en-US" altLang="zh-CN" sz="2300" baseline="-30000" dirty="0">
                <a:solidFill>
                  <a:srgbClr val="0070C0"/>
                </a:solidFill>
                <a:latin typeface="Times New Roman" pitchFamily="18" charset="0"/>
                <a:cs typeface="Times New Roman" pitchFamily="18" charset="0"/>
              </a:rPr>
              <a:t>2</a:t>
            </a:r>
            <a:r>
              <a:rPr lang="en-US" altLang="zh-CN" sz="2300" dirty="0">
                <a:solidFill>
                  <a:srgbClr val="0070C0"/>
                </a:solidFill>
                <a:latin typeface="Times New Roman" pitchFamily="18" charset="0"/>
                <a:cs typeface="Times New Roman" pitchFamily="18" charset="0"/>
                <a:sym typeface="Symbol" pitchFamily="18" charset="2"/>
              </a:rPr>
              <a:t></a:t>
            </a:r>
            <a:r>
              <a:rPr lang="en-US" altLang="zh-CN" sz="2300" dirty="0">
                <a:solidFill>
                  <a:srgbClr val="0070C0"/>
                </a:solidFill>
                <a:latin typeface="Times New Roman" pitchFamily="18" charset="0"/>
                <a:cs typeface="Times New Roman" pitchFamily="18" charset="0"/>
              </a:rPr>
              <a:t>1</a:t>
            </a:r>
            <a:r>
              <a:rPr lang="en-US" altLang="zh-CN" sz="2300" dirty="0" smtClean="0">
                <a:solidFill>
                  <a:srgbClr val="0070C0"/>
                </a:solidFill>
                <a:latin typeface="Times New Roman" pitchFamily="18" charset="0"/>
                <a:cs typeface="Times New Roman" pitchFamily="18" charset="0"/>
              </a:rPr>
              <a:t>)</a:t>
            </a:r>
          </a:p>
          <a:p>
            <a:r>
              <a:rPr lang="zh-CN" altLang="en-US" sz="2300" dirty="0" smtClean="0">
                <a:solidFill>
                  <a:srgbClr val="0070C0"/>
                </a:solidFill>
                <a:latin typeface="Times New Roman" pitchFamily="18" charset="0"/>
                <a:cs typeface="Times New Roman" pitchFamily="18" charset="0"/>
                <a:sym typeface="Symbol" pitchFamily="18" charset="2"/>
              </a:rPr>
              <a:t>若输入</a:t>
            </a:r>
            <a:r>
              <a:rPr lang="en-US" altLang="zh-CN" sz="2300" dirty="0" smtClean="0">
                <a:solidFill>
                  <a:srgbClr val="0070C0"/>
                </a:solidFill>
                <a:latin typeface="Times New Roman" pitchFamily="18" charset="0"/>
                <a:cs typeface="Times New Roman" pitchFamily="18" charset="0"/>
                <a:sym typeface="Symbol" pitchFamily="18" charset="2"/>
              </a:rPr>
              <a:t>x1,x2</a:t>
            </a:r>
            <a:r>
              <a:rPr lang="zh-CN" altLang="en-US" sz="2300" dirty="0" smtClean="0">
                <a:solidFill>
                  <a:srgbClr val="0070C0"/>
                </a:solidFill>
                <a:latin typeface="Times New Roman" pitchFamily="18" charset="0"/>
                <a:cs typeface="Times New Roman" pitchFamily="18" charset="0"/>
                <a:sym typeface="Symbol" pitchFamily="18" charset="2"/>
              </a:rPr>
              <a:t>为</a:t>
            </a:r>
            <a:r>
              <a:rPr lang="en-US" altLang="zh-CN" sz="2300" dirty="0" smtClean="0">
                <a:solidFill>
                  <a:srgbClr val="0070C0"/>
                </a:solidFill>
                <a:latin typeface="Times New Roman" pitchFamily="18" charset="0"/>
                <a:cs typeface="Times New Roman" pitchFamily="18" charset="0"/>
                <a:sym typeface="Symbol" pitchFamily="18" charset="2"/>
              </a:rPr>
              <a:t>1</a:t>
            </a:r>
            <a:r>
              <a:rPr lang="zh-CN" altLang="en-US" sz="2300" dirty="0" smtClean="0">
                <a:solidFill>
                  <a:srgbClr val="0070C0"/>
                </a:solidFill>
                <a:latin typeface="Times New Roman" pitchFamily="18" charset="0"/>
                <a:cs typeface="Times New Roman" pitchFamily="18" charset="0"/>
                <a:sym typeface="Symbol" pitchFamily="18" charset="2"/>
              </a:rPr>
              <a:t>，</a:t>
            </a:r>
            <a:r>
              <a:rPr lang="en-US" altLang="zh-CN" sz="2300" dirty="0" smtClean="0">
                <a:solidFill>
                  <a:srgbClr val="0070C0"/>
                </a:solidFill>
                <a:latin typeface="Times New Roman" pitchFamily="18" charset="0"/>
                <a:cs typeface="Times New Roman" pitchFamily="18" charset="0"/>
                <a:sym typeface="Symbol" pitchFamily="18" charset="2"/>
              </a:rPr>
              <a:t>0</a:t>
            </a:r>
            <a:r>
              <a:rPr lang="zh-CN" altLang="en-US" sz="2300" dirty="0" smtClean="0">
                <a:solidFill>
                  <a:srgbClr val="0070C0"/>
                </a:solidFill>
                <a:latin typeface="Times New Roman" pitchFamily="18" charset="0"/>
                <a:cs typeface="Times New Roman" pitchFamily="18" charset="0"/>
                <a:sym typeface="Symbol" pitchFamily="18" charset="2"/>
              </a:rPr>
              <a:t>，输出为</a:t>
            </a:r>
            <a:r>
              <a:rPr lang="en-US" altLang="zh-CN" sz="2300" dirty="0" smtClean="0">
                <a:solidFill>
                  <a:srgbClr val="0070C0"/>
                </a:solidFill>
                <a:latin typeface="Times New Roman" pitchFamily="18" charset="0"/>
                <a:cs typeface="Times New Roman" pitchFamily="18" charset="0"/>
                <a:sym typeface="Symbol" pitchFamily="18" charset="2"/>
              </a:rPr>
              <a:t>1</a:t>
            </a:r>
            <a:r>
              <a:rPr lang="zh-CN" altLang="en-US" sz="2300" dirty="0" smtClean="0">
                <a:solidFill>
                  <a:srgbClr val="0070C0"/>
                </a:solidFill>
                <a:latin typeface="Times New Roman" pitchFamily="18" charset="0"/>
                <a:cs typeface="Times New Roman" pitchFamily="18" charset="0"/>
                <a:sym typeface="Symbol" pitchFamily="18" charset="2"/>
              </a:rPr>
              <a:t>，</a:t>
            </a:r>
            <a:r>
              <a:rPr lang="en-US" altLang="zh-CN" sz="2300" dirty="0" smtClean="0">
                <a:solidFill>
                  <a:srgbClr val="0070C0"/>
                </a:solidFill>
                <a:latin typeface="Times New Roman" pitchFamily="18" charset="0"/>
                <a:cs typeface="Times New Roman" pitchFamily="18" charset="0"/>
                <a:sym typeface="Symbol" pitchFamily="18" charset="2"/>
              </a:rPr>
              <a:t>0 </a:t>
            </a:r>
            <a:r>
              <a:rPr lang="zh-CN" altLang="en-US" sz="2300" dirty="0" smtClean="0">
                <a:solidFill>
                  <a:srgbClr val="0070C0"/>
                </a:solidFill>
                <a:latin typeface="Times New Roman" pitchFamily="18" charset="0"/>
                <a:cs typeface="Times New Roman" pitchFamily="18" charset="0"/>
                <a:sym typeface="Symbol" pitchFamily="18" charset="2"/>
              </a:rPr>
              <a:t>，则可模拟</a:t>
            </a:r>
            <a:r>
              <a:rPr lang="en-US" altLang="zh-CN" sz="2300" dirty="0" smtClean="0">
                <a:solidFill>
                  <a:srgbClr val="0070C0"/>
                </a:solidFill>
                <a:latin typeface="Times New Roman" pitchFamily="18" charset="0"/>
                <a:cs typeface="Times New Roman" pitchFamily="18" charset="0"/>
                <a:sym typeface="Symbol" pitchFamily="18" charset="2"/>
              </a:rPr>
              <a:t>AND</a:t>
            </a:r>
            <a:r>
              <a:rPr lang="zh-CN" altLang="en-US" sz="2300" dirty="0" smtClean="0">
                <a:solidFill>
                  <a:srgbClr val="0070C0"/>
                </a:solidFill>
                <a:latin typeface="Times New Roman" pitchFamily="18" charset="0"/>
                <a:cs typeface="Times New Roman" pitchFamily="18" charset="0"/>
                <a:sym typeface="Symbol" pitchFamily="18" charset="2"/>
              </a:rPr>
              <a:t>运算</a:t>
            </a:r>
            <a:endParaRPr lang="zh-CN" altLang="en-US" dirty="0"/>
          </a:p>
        </p:txBody>
      </p:sp>
      <p:pic>
        <p:nvPicPr>
          <p:cNvPr id="67588" name="Picture 4" descr="https://img-blog.csdnimg.cn/20210117191800876.png?x-oss-process=image/watermark,type_ZmFuZ3poZW5naGVpdGk,shadow_10,text_aHR0cHM6Ly9ibG9nLmNzZG4ubmV0L20wXzQ2MzA0Mzgz,size_16,color_FFFFFF,t_70#pic_cent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512" y="3140968"/>
            <a:ext cx="3106043" cy="2493287"/>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3635896" y="2924944"/>
            <a:ext cx="5008399" cy="3724096"/>
          </a:xfrm>
          <a:prstGeom prst="rect">
            <a:avLst/>
          </a:prstGeom>
        </p:spPr>
        <p:txBody>
          <a:bodyPr wrap="square">
            <a:spAutoFit/>
          </a:bodyPr>
          <a:lstStyle/>
          <a:p>
            <a:r>
              <a:rPr lang="zh-CN" altLang="en-US" sz="2000" dirty="0"/>
              <a:t>由样例数据知，所训练的感知器为一个二输入、单输出感知器</a:t>
            </a:r>
            <a:r>
              <a:rPr lang="zh-CN" altLang="en-US" sz="2000" dirty="0" smtClean="0"/>
              <a:t>。</a:t>
            </a:r>
            <a:endParaRPr lang="en-US" altLang="zh-CN" sz="2000" dirty="0" smtClean="0"/>
          </a:p>
          <a:p>
            <a:pPr lvl="0" indent="266700" algn="just">
              <a:lnSpc>
                <a:spcPct val="140000"/>
              </a:lnSpc>
            </a:pPr>
            <a:r>
              <a:rPr lang="zh-CN" altLang="en-US" sz="2400" dirty="0" smtClean="0"/>
              <a:t>取</a:t>
            </a:r>
            <a:r>
              <a:rPr lang="zh-CN" altLang="en-US" sz="2400" dirty="0"/>
              <a:t>阶跃函数为该网络的激活函数</a:t>
            </a:r>
            <a:r>
              <a:rPr lang="zh-CN" altLang="en-US" sz="2300" dirty="0" smtClean="0">
                <a:solidFill>
                  <a:srgbClr val="000000"/>
                </a:solidFill>
                <a:latin typeface="Times New Roman" pitchFamily="18" charset="0"/>
                <a:cs typeface="Times New Roman" pitchFamily="18" charset="0"/>
              </a:rPr>
              <a:t>并</a:t>
            </a:r>
            <a:r>
              <a:rPr lang="zh-CN" altLang="en-US" sz="2300" dirty="0">
                <a:solidFill>
                  <a:srgbClr val="000000"/>
                </a:solidFill>
                <a:latin typeface="Times New Roman" pitchFamily="18" charset="0"/>
                <a:cs typeface="Times New Roman" pitchFamily="18" charset="0"/>
              </a:rPr>
              <a:t>令</a:t>
            </a:r>
            <a:r>
              <a:rPr lang="en-US" altLang="zh-CN" sz="2300" i="1" dirty="0">
                <a:solidFill>
                  <a:srgbClr val="000000"/>
                </a:solidFill>
                <a:latin typeface="Times New Roman" pitchFamily="18" charset="0"/>
                <a:cs typeface="Times New Roman" pitchFamily="18" charset="0"/>
              </a:rPr>
              <a:t>x</a:t>
            </a:r>
            <a:r>
              <a:rPr lang="en-US" altLang="zh-CN" sz="2300" baseline="-30000" dirty="0">
                <a:solidFill>
                  <a:srgbClr val="000000"/>
                </a:solidFill>
                <a:latin typeface="Times New Roman" pitchFamily="18" charset="0"/>
                <a:cs typeface="Times New Roman" pitchFamily="18" charset="0"/>
              </a:rPr>
              <a:t>0</a:t>
            </a:r>
            <a:r>
              <a:rPr lang="en-US" altLang="zh-CN" sz="2300" dirty="0">
                <a:solidFill>
                  <a:srgbClr val="000000"/>
                </a:solidFill>
                <a:latin typeface="Times New Roman" pitchFamily="18" charset="0"/>
                <a:cs typeface="Times New Roman" pitchFamily="18" charset="0"/>
              </a:rPr>
              <a:t>=</a:t>
            </a:r>
            <a:r>
              <a:rPr lang="en-US" altLang="zh-CN" sz="2300" dirty="0">
                <a:solidFill>
                  <a:srgbClr val="000000"/>
                </a:solidFill>
                <a:latin typeface="Times New Roman" pitchFamily="18" charset="0"/>
                <a:cs typeface="Times New Roman" pitchFamily="18" charset="0"/>
                <a:sym typeface="Symbol" pitchFamily="18" charset="2"/>
              </a:rPr>
              <a:t></a:t>
            </a:r>
            <a:r>
              <a:rPr lang="en-US" altLang="zh-CN" sz="2300" dirty="0">
                <a:solidFill>
                  <a:srgbClr val="000000"/>
                </a:solidFill>
                <a:latin typeface="Times New Roman" pitchFamily="18" charset="0"/>
                <a:cs typeface="Times New Roman" pitchFamily="18" charset="0"/>
              </a:rPr>
              <a:t>1</a:t>
            </a:r>
            <a:r>
              <a:rPr lang="zh-CN" altLang="en-US" sz="2300" dirty="0">
                <a:solidFill>
                  <a:srgbClr val="000000"/>
                </a:solidFill>
                <a:latin typeface="Times New Roman" pitchFamily="18" charset="0"/>
                <a:cs typeface="Times New Roman" pitchFamily="18" charset="0"/>
                <a:sym typeface="Symbol" pitchFamily="18" charset="2"/>
              </a:rPr>
              <a:t>，于是所求函数的模型为</a:t>
            </a:r>
            <a:r>
              <a:rPr lang="en-US" altLang="zh-CN" sz="2300" i="1" dirty="0">
                <a:solidFill>
                  <a:srgbClr val="0070C0"/>
                </a:solidFill>
                <a:latin typeface="Times New Roman" pitchFamily="18" charset="0"/>
                <a:cs typeface="Times New Roman" pitchFamily="18" charset="0"/>
                <a:sym typeface="Symbol" pitchFamily="18" charset="2"/>
              </a:rPr>
              <a:t>y</a:t>
            </a:r>
            <a:r>
              <a:rPr lang="en-US" altLang="zh-CN" sz="2300" dirty="0">
                <a:solidFill>
                  <a:srgbClr val="0070C0"/>
                </a:solidFill>
                <a:latin typeface="Times New Roman" pitchFamily="18" charset="0"/>
                <a:cs typeface="Times New Roman" pitchFamily="18" charset="0"/>
                <a:sym typeface="Symbol" pitchFamily="18" charset="2"/>
              </a:rPr>
              <a:t>=step(</a:t>
            </a:r>
            <a:r>
              <a:rPr lang="en-US" altLang="zh-CN" sz="2300" i="1" dirty="0">
                <a:solidFill>
                  <a:srgbClr val="0070C0"/>
                </a:solidFill>
                <a:latin typeface="Times New Roman" pitchFamily="18" charset="0"/>
                <a:cs typeface="Times New Roman" pitchFamily="18" charset="0"/>
                <a:sym typeface="Symbol" pitchFamily="18" charset="2"/>
              </a:rPr>
              <a:t>w</a:t>
            </a:r>
            <a:r>
              <a:rPr lang="en-US" altLang="zh-CN" sz="2300" baseline="-30000" dirty="0">
                <a:solidFill>
                  <a:srgbClr val="0070C0"/>
                </a:solidFill>
                <a:cs typeface="宋体" pitchFamily="2" charset="-122"/>
                <a:sym typeface="Symbol" pitchFamily="18" charset="2"/>
              </a:rPr>
              <a:t>1</a:t>
            </a:r>
            <a:r>
              <a:rPr lang="en-US" altLang="zh-CN" sz="2300" i="1" dirty="0">
                <a:solidFill>
                  <a:srgbClr val="0070C0"/>
                </a:solidFill>
                <a:latin typeface="Times New Roman" pitchFamily="18" charset="0"/>
                <a:cs typeface="Times New Roman" pitchFamily="18" charset="0"/>
                <a:sym typeface="Symbol" pitchFamily="18" charset="2"/>
              </a:rPr>
              <a:t>x</a:t>
            </a:r>
            <a:r>
              <a:rPr lang="en-US" altLang="zh-CN" sz="2300" baseline="-30000" dirty="0">
                <a:solidFill>
                  <a:srgbClr val="0070C0"/>
                </a:solidFill>
                <a:latin typeface="Times New Roman" pitchFamily="18" charset="0"/>
                <a:cs typeface="Times New Roman" pitchFamily="18" charset="0"/>
                <a:sym typeface="Symbol" pitchFamily="18" charset="2"/>
              </a:rPr>
              <a:t>1</a:t>
            </a:r>
            <a:r>
              <a:rPr lang="en-US" altLang="zh-CN" sz="2300" dirty="0">
                <a:solidFill>
                  <a:srgbClr val="0070C0"/>
                </a:solidFill>
                <a:latin typeface="Times New Roman" pitchFamily="18" charset="0"/>
                <a:cs typeface="Times New Roman" pitchFamily="18" charset="0"/>
                <a:sym typeface="Symbol" pitchFamily="18" charset="2"/>
              </a:rPr>
              <a:t>+</a:t>
            </a:r>
            <a:r>
              <a:rPr lang="en-US" altLang="zh-CN" sz="2300" i="1" dirty="0">
                <a:solidFill>
                  <a:srgbClr val="0070C0"/>
                </a:solidFill>
                <a:latin typeface="Times New Roman" pitchFamily="18" charset="0"/>
                <a:cs typeface="Times New Roman" pitchFamily="18" charset="0"/>
                <a:sym typeface="Symbol" pitchFamily="18" charset="2"/>
              </a:rPr>
              <a:t>w</a:t>
            </a:r>
            <a:r>
              <a:rPr lang="en-US" altLang="zh-CN" sz="2300" baseline="-30000" dirty="0">
                <a:solidFill>
                  <a:srgbClr val="0070C0"/>
                </a:solidFill>
                <a:cs typeface="宋体" pitchFamily="2" charset="-122"/>
                <a:sym typeface="Symbol" pitchFamily="18" charset="2"/>
              </a:rPr>
              <a:t>2</a:t>
            </a:r>
            <a:r>
              <a:rPr lang="en-US" altLang="zh-CN" sz="2300" i="1" dirty="0">
                <a:solidFill>
                  <a:srgbClr val="0070C0"/>
                </a:solidFill>
                <a:latin typeface="Times New Roman" pitchFamily="18" charset="0"/>
                <a:cs typeface="Times New Roman" pitchFamily="18" charset="0"/>
                <a:sym typeface="Symbol" pitchFamily="18" charset="2"/>
              </a:rPr>
              <a:t>x</a:t>
            </a:r>
            <a:r>
              <a:rPr lang="en-US" altLang="zh-CN" sz="2300" baseline="-30000" dirty="0">
                <a:solidFill>
                  <a:srgbClr val="0070C0"/>
                </a:solidFill>
                <a:latin typeface="Times New Roman" pitchFamily="18" charset="0"/>
                <a:cs typeface="Times New Roman" pitchFamily="18" charset="0"/>
                <a:sym typeface="Symbol" pitchFamily="18" charset="2"/>
              </a:rPr>
              <a:t>2</a:t>
            </a:r>
            <a:r>
              <a:rPr lang="en-US" altLang="zh-CN" sz="2300" dirty="0">
                <a:solidFill>
                  <a:srgbClr val="0070C0"/>
                </a:solidFill>
                <a:latin typeface="Times New Roman" pitchFamily="18" charset="0"/>
                <a:cs typeface="Times New Roman" pitchFamily="18" charset="0"/>
                <a:sym typeface="Symbol" pitchFamily="18" charset="2"/>
              </a:rPr>
              <a:t></a:t>
            </a:r>
            <a:r>
              <a:rPr lang="en-US" altLang="zh-CN" sz="2300" i="1" dirty="0">
                <a:solidFill>
                  <a:srgbClr val="0070C0"/>
                </a:solidFill>
                <a:latin typeface="Times New Roman" pitchFamily="18" charset="0"/>
                <a:cs typeface="Times New Roman" pitchFamily="18" charset="0"/>
              </a:rPr>
              <a:t>w</a:t>
            </a:r>
            <a:r>
              <a:rPr lang="en-US" altLang="zh-CN" sz="2300" baseline="-30000" dirty="0">
                <a:solidFill>
                  <a:srgbClr val="0070C0"/>
                </a:solidFill>
                <a:cs typeface="宋体" pitchFamily="2" charset="-122"/>
                <a:sym typeface="Symbol" pitchFamily="18" charset="2"/>
              </a:rPr>
              <a:t>0</a:t>
            </a:r>
            <a:r>
              <a:rPr lang="en-US" altLang="zh-CN" sz="2300" dirty="0">
                <a:solidFill>
                  <a:srgbClr val="0070C0"/>
                </a:solidFill>
                <a:latin typeface="Times New Roman" pitchFamily="18" charset="0"/>
                <a:cs typeface="Times New Roman" pitchFamily="18" charset="0"/>
                <a:sym typeface="Symbol" pitchFamily="18" charset="2"/>
              </a:rPr>
              <a:t>)</a:t>
            </a:r>
            <a:r>
              <a:rPr lang="zh-CN" altLang="en-US" sz="2300" dirty="0">
                <a:solidFill>
                  <a:srgbClr val="000000"/>
                </a:solidFill>
                <a:latin typeface="Times New Roman" pitchFamily="18" charset="0"/>
                <a:cs typeface="Times New Roman" pitchFamily="18" charset="0"/>
                <a:sym typeface="Symbol" pitchFamily="18" charset="2"/>
              </a:rPr>
              <a:t>；然后</a:t>
            </a:r>
            <a:r>
              <a:rPr lang="zh-CN" altLang="en-US" sz="2300" dirty="0">
                <a:solidFill>
                  <a:srgbClr val="000000"/>
                </a:solidFill>
                <a:cs typeface="宋体" pitchFamily="2" charset="-122"/>
                <a:sym typeface="Symbol" pitchFamily="18" charset="2"/>
              </a:rPr>
              <a:t>置初值：</a:t>
            </a:r>
            <a:r>
              <a:rPr lang="en-US" altLang="zh-CN" sz="2300" i="1" dirty="0" smtClean="0">
                <a:solidFill>
                  <a:srgbClr val="000000"/>
                </a:solidFill>
                <a:latin typeface="Times New Roman" pitchFamily="18" charset="0"/>
                <a:cs typeface="Times New Roman" pitchFamily="18" charset="0"/>
                <a:sym typeface="Symbol" pitchFamily="18" charset="2"/>
              </a:rPr>
              <a:t>w</a:t>
            </a:r>
            <a:r>
              <a:rPr lang="en-US" altLang="zh-CN" sz="2300" baseline="-30000" dirty="0" smtClean="0">
                <a:solidFill>
                  <a:srgbClr val="000000"/>
                </a:solidFill>
                <a:cs typeface="宋体" pitchFamily="2" charset="-122"/>
                <a:sym typeface="Symbol" pitchFamily="18" charset="2"/>
              </a:rPr>
              <a:t>0</a:t>
            </a:r>
            <a:r>
              <a:rPr lang="en-US" altLang="zh-CN" sz="2300" dirty="0" smtClean="0">
                <a:solidFill>
                  <a:srgbClr val="000000"/>
                </a:solidFill>
                <a:latin typeface="Times New Roman" pitchFamily="18" charset="0"/>
                <a:cs typeface="Times New Roman" pitchFamily="18" charset="0"/>
                <a:sym typeface="Symbol" pitchFamily="18" charset="2"/>
              </a:rPr>
              <a:t>=0.6</a:t>
            </a:r>
            <a:r>
              <a:rPr lang="zh-CN" altLang="en-US" sz="2300" dirty="0" smtClean="0">
                <a:solidFill>
                  <a:srgbClr val="000000"/>
                </a:solidFill>
                <a:latin typeface="Times New Roman" pitchFamily="18" charset="0"/>
                <a:cs typeface="Times New Roman" pitchFamily="18" charset="0"/>
                <a:sym typeface="Symbol" pitchFamily="18" charset="2"/>
              </a:rPr>
              <a:t>，</a:t>
            </a:r>
            <a:r>
              <a:rPr lang="en-US" altLang="zh-CN" sz="2300" i="1" dirty="0">
                <a:solidFill>
                  <a:srgbClr val="000000"/>
                </a:solidFill>
                <a:latin typeface="Times New Roman" pitchFamily="18" charset="0"/>
                <a:cs typeface="Times New Roman" pitchFamily="18" charset="0"/>
                <a:sym typeface="Symbol" pitchFamily="18" charset="2"/>
              </a:rPr>
              <a:t>w</a:t>
            </a:r>
            <a:r>
              <a:rPr lang="en-US" altLang="zh-CN" sz="2300" baseline="-30000" dirty="0">
                <a:solidFill>
                  <a:srgbClr val="000000"/>
                </a:solidFill>
                <a:cs typeface="宋体" pitchFamily="2" charset="-122"/>
                <a:sym typeface="Symbol" pitchFamily="18" charset="2"/>
              </a:rPr>
              <a:t>1</a:t>
            </a:r>
            <a:r>
              <a:rPr lang="en-US" altLang="zh-CN" sz="2300" dirty="0">
                <a:solidFill>
                  <a:srgbClr val="000000"/>
                </a:solidFill>
                <a:latin typeface="Times New Roman" pitchFamily="18" charset="0"/>
                <a:cs typeface="Times New Roman" pitchFamily="18" charset="0"/>
                <a:sym typeface="Symbol" pitchFamily="18" charset="2"/>
              </a:rPr>
              <a:t>=0.4</a:t>
            </a:r>
            <a:r>
              <a:rPr lang="zh-CN" altLang="en-US" sz="2300" dirty="0">
                <a:solidFill>
                  <a:srgbClr val="000000"/>
                </a:solidFill>
                <a:latin typeface="Times New Roman" pitchFamily="18" charset="0"/>
                <a:cs typeface="Times New Roman" pitchFamily="18" charset="0"/>
                <a:sym typeface="Symbol" pitchFamily="18" charset="2"/>
              </a:rPr>
              <a:t>，</a:t>
            </a:r>
            <a:r>
              <a:rPr lang="en-US" altLang="zh-CN" sz="2300" i="1" dirty="0">
                <a:solidFill>
                  <a:srgbClr val="000000"/>
                </a:solidFill>
                <a:latin typeface="Times New Roman" pitchFamily="18" charset="0"/>
                <a:cs typeface="Times New Roman" pitchFamily="18" charset="0"/>
                <a:sym typeface="Symbol" pitchFamily="18" charset="2"/>
              </a:rPr>
              <a:t>w</a:t>
            </a:r>
            <a:r>
              <a:rPr lang="en-US" altLang="zh-CN" sz="2300" baseline="-30000" dirty="0">
                <a:solidFill>
                  <a:srgbClr val="000000"/>
                </a:solidFill>
                <a:cs typeface="宋体" pitchFamily="2" charset="-122"/>
                <a:sym typeface="Symbol" pitchFamily="18" charset="2"/>
              </a:rPr>
              <a:t>2</a:t>
            </a:r>
            <a:r>
              <a:rPr lang="en-US" altLang="zh-CN" sz="2300" dirty="0">
                <a:solidFill>
                  <a:srgbClr val="000000"/>
                </a:solidFill>
                <a:latin typeface="Times New Roman" pitchFamily="18" charset="0"/>
                <a:cs typeface="Times New Roman" pitchFamily="18" charset="0"/>
                <a:sym typeface="Symbol" pitchFamily="18" charset="2"/>
              </a:rPr>
              <a:t>=0.8</a:t>
            </a:r>
            <a:r>
              <a:rPr lang="zh-CN" altLang="en-US" sz="2300" dirty="0">
                <a:solidFill>
                  <a:srgbClr val="000000"/>
                </a:solidFill>
                <a:latin typeface="Times New Roman" pitchFamily="18" charset="0"/>
                <a:cs typeface="Times New Roman" pitchFamily="18" charset="0"/>
                <a:sym typeface="Symbol" pitchFamily="18" charset="2"/>
              </a:rPr>
              <a:t>；</a:t>
            </a:r>
            <a:r>
              <a:rPr lang="zh-CN" altLang="en-US" sz="2300" dirty="0">
                <a:solidFill>
                  <a:srgbClr val="000000"/>
                </a:solidFill>
                <a:cs typeface="宋体" pitchFamily="2" charset="-122"/>
                <a:sym typeface="Symbol" pitchFamily="18" charset="2"/>
              </a:rPr>
              <a:t>取学习率</a:t>
            </a:r>
            <a:r>
              <a:rPr lang="zh-CN" altLang="en-US" sz="2300" i="1" dirty="0">
                <a:solidFill>
                  <a:srgbClr val="000000"/>
                </a:solidFill>
                <a:latin typeface="Times New Roman" pitchFamily="18" charset="0"/>
                <a:cs typeface="Times New Roman" pitchFamily="18" charset="0"/>
                <a:sym typeface="Symbol" pitchFamily="18" charset="2"/>
              </a:rPr>
              <a:t></a:t>
            </a:r>
            <a:r>
              <a:rPr lang="en-US" altLang="zh-CN" sz="2300" dirty="0">
                <a:solidFill>
                  <a:srgbClr val="000000"/>
                </a:solidFill>
                <a:latin typeface="Times New Roman" pitchFamily="18" charset="0"/>
                <a:cs typeface="Times New Roman" pitchFamily="18" charset="0"/>
              </a:rPr>
              <a:t>=0.4</a:t>
            </a:r>
            <a:r>
              <a:rPr lang="zh-CN" altLang="en-US" sz="2300" i="1" dirty="0">
                <a:solidFill>
                  <a:srgbClr val="000000"/>
                </a:solidFill>
                <a:latin typeface="Times New Roman" pitchFamily="18" charset="0"/>
                <a:cs typeface="Times New Roman" pitchFamily="18" charset="0"/>
                <a:sym typeface="Symbol" pitchFamily="18" charset="2"/>
              </a:rPr>
              <a:t>；</a:t>
            </a:r>
            <a:r>
              <a:rPr lang="zh-CN" altLang="en-US" sz="2300" dirty="0">
                <a:solidFill>
                  <a:srgbClr val="000000"/>
                </a:solidFill>
                <a:latin typeface="Times New Roman" pitchFamily="18" charset="0"/>
                <a:cs typeface="Times New Roman" pitchFamily="18" charset="0"/>
                <a:sym typeface="Symbol" pitchFamily="18" charset="2"/>
              </a:rPr>
              <a:t>执行学习算法，该感知器的训练过程如表</a:t>
            </a:r>
            <a:r>
              <a:rPr lang="en-US" altLang="zh-CN" sz="2300" dirty="0">
                <a:solidFill>
                  <a:srgbClr val="000000"/>
                </a:solidFill>
                <a:latin typeface="Times New Roman" pitchFamily="18" charset="0"/>
                <a:cs typeface="Times New Roman" pitchFamily="18" charset="0"/>
                <a:sym typeface="Symbol" pitchFamily="18" charset="2"/>
              </a:rPr>
              <a:t>11-3</a:t>
            </a:r>
            <a:r>
              <a:rPr lang="zh-CN" altLang="en-US" sz="2300" dirty="0">
                <a:solidFill>
                  <a:srgbClr val="000000"/>
                </a:solidFill>
                <a:latin typeface="Times New Roman" pitchFamily="18" charset="0"/>
                <a:cs typeface="Times New Roman" pitchFamily="18" charset="0"/>
                <a:sym typeface="Symbol" pitchFamily="18" charset="2"/>
              </a:rPr>
              <a:t>所示</a:t>
            </a:r>
            <a:r>
              <a:rPr lang="zh-CN" altLang="en-US" sz="2300" dirty="0" smtClean="0">
                <a:solidFill>
                  <a:srgbClr val="000000"/>
                </a:solidFill>
                <a:latin typeface="Times New Roman" pitchFamily="18" charset="0"/>
                <a:cs typeface="Times New Roman" pitchFamily="18" charset="0"/>
                <a:sym typeface="Symbol" pitchFamily="18" charset="2"/>
              </a:rPr>
              <a:t>。</a:t>
            </a:r>
            <a:endParaRPr lang="zh-CN" altLang="en-US" sz="2300" dirty="0">
              <a:solidFill>
                <a:srgbClr val="000000"/>
              </a:solidFill>
              <a:latin typeface="Times New Roman" pitchFamily="18" charset="0"/>
              <a:cs typeface="Times New Roman" pitchFamily="18" charset="0"/>
              <a:sym typeface="Symbol" pitchFamily="18" charset="2"/>
            </a:endParaRPr>
          </a:p>
        </p:txBody>
      </p:sp>
      <p:sp>
        <p:nvSpPr>
          <p:cNvPr id="11" name="Rectangle 1"/>
          <p:cNvSpPr>
            <a:spLocks noChangeArrowheads="1"/>
          </p:cNvSpPr>
          <p:nvPr/>
        </p:nvSpPr>
        <p:spPr bwMode="auto">
          <a:xfrm>
            <a:off x="-252536" y="2283269"/>
            <a:ext cx="9501319" cy="461665"/>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266700" algn="l"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dirty="0" smtClean="0">
                <a:ln>
                  <a:noFill/>
                </a:ln>
                <a:solidFill>
                  <a:srgbClr val="0070C0"/>
                </a:solidFill>
                <a:effectLst/>
                <a:latin typeface="黑体" pitchFamily="49" charset="-122"/>
                <a:ea typeface="黑体" pitchFamily="49" charset="-122"/>
                <a:cs typeface="宋体" pitchFamily="2" charset="-122"/>
              </a:rPr>
              <a:t>  </a:t>
            </a:r>
            <a:r>
              <a:rPr kumimoji="0" lang="zh-CN" altLang="en-US" sz="2400" b="0" i="0" u="none" strike="noStrike" cap="none" normalizeH="0" baseline="0" dirty="0" smtClean="0">
                <a:ln>
                  <a:noFill/>
                </a:ln>
                <a:solidFill>
                  <a:srgbClr val="0070C0"/>
                </a:solidFill>
                <a:effectLst/>
                <a:latin typeface="黑体" pitchFamily="49" charset="-122"/>
                <a:ea typeface="黑体" pitchFamily="49" charset="-122"/>
                <a:cs typeface="宋体" pitchFamily="2" charset="-122"/>
              </a:rPr>
              <a:t>练习：</a:t>
            </a:r>
            <a:r>
              <a:rPr kumimoji="0" lang="zh-CN" altLang="en-US" sz="2400" b="0" i="0" u="none" strike="noStrike" cap="none" normalizeH="0" baseline="0" dirty="0" smtClean="0">
                <a:ln>
                  <a:noFill/>
                </a:ln>
                <a:solidFill>
                  <a:srgbClr val="0070C0"/>
                </a:solidFill>
                <a:effectLst/>
                <a:latin typeface="Arial" pitchFamily="34" charset="0"/>
                <a:ea typeface="宋体" pitchFamily="2" charset="-122"/>
                <a:cs typeface="宋体" pitchFamily="2" charset="-122"/>
              </a:rPr>
              <a:t>试用下面</a:t>
            </a:r>
            <a:r>
              <a:rPr kumimoji="0" lang="zh-CN" altLang="en-US" sz="2400" b="0" i="0" u="none" strike="noStrike" cap="none" normalizeH="0" baseline="0" dirty="0" smtClean="0">
                <a:ln>
                  <a:noFill/>
                </a:ln>
                <a:solidFill>
                  <a:srgbClr val="0070C0"/>
                </a:solidFill>
                <a:effectLst/>
                <a:latin typeface="Times New Roman" pitchFamily="18" charset="0"/>
                <a:ea typeface="宋体" pitchFamily="2" charset="-122"/>
                <a:cs typeface="Times New Roman" pitchFamily="18" charset="0"/>
              </a:rPr>
              <a:t>或运算真值表</a:t>
            </a:r>
            <a:r>
              <a:rPr kumimoji="0" lang="zh-CN" altLang="en-US" sz="2400" b="0" i="0" u="none" strike="noStrike" cap="none" normalizeH="0" baseline="0" dirty="0" smtClean="0">
                <a:ln>
                  <a:noFill/>
                </a:ln>
                <a:solidFill>
                  <a:srgbClr val="0070C0"/>
                </a:solidFill>
                <a:effectLst/>
                <a:latin typeface="Arial" pitchFamily="34" charset="0"/>
                <a:ea typeface="宋体" pitchFamily="2" charset="-122"/>
                <a:cs typeface="宋体" pitchFamily="2" charset="-122"/>
              </a:rPr>
              <a:t>数据训练一个感知器。</a:t>
            </a:r>
            <a:r>
              <a:rPr kumimoji="0" lang="en-US" altLang="zh-CN" sz="2400" b="0" i="0" u="none" strike="noStrike" cap="none" normalizeH="0" baseline="0" dirty="0" smtClean="0">
                <a:ln>
                  <a:noFill/>
                </a:ln>
                <a:solidFill>
                  <a:srgbClr val="0070C0"/>
                </a:solidFill>
                <a:effectLst/>
                <a:latin typeface="Arial" pitchFamily="34" charset="0"/>
                <a:ea typeface="宋体" pitchFamily="2" charset="-122"/>
                <a:cs typeface="宋体" pitchFamily="2" charset="-122"/>
              </a:rPr>
              <a:t>P255</a:t>
            </a:r>
            <a:r>
              <a:rPr kumimoji="0" lang="zh-CN" altLang="en-US" sz="2400" b="0" i="0" u="none" strike="noStrike" cap="none" normalizeH="0" baseline="0" dirty="0" smtClean="0">
                <a:ln>
                  <a:noFill/>
                </a:ln>
                <a:solidFill>
                  <a:srgbClr val="0070C0"/>
                </a:solidFill>
                <a:effectLst/>
                <a:latin typeface="Arial" pitchFamily="34" charset="0"/>
                <a:ea typeface="宋体" pitchFamily="2" charset="-122"/>
                <a:cs typeface="宋体" pitchFamily="2" charset="-122"/>
              </a:rPr>
              <a:t>习题</a:t>
            </a:r>
            <a:r>
              <a:rPr kumimoji="0" lang="en-US" altLang="zh-CN" sz="2400" b="0" i="0" u="none" strike="noStrike" cap="none" normalizeH="0" baseline="0" dirty="0" smtClean="0">
                <a:ln>
                  <a:noFill/>
                </a:ln>
                <a:solidFill>
                  <a:srgbClr val="0070C0"/>
                </a:solidFill>
                <a:effectLst/>
                <a:latin typeface="Arial" pitchFamily="34" charset="0"/>
                <a:ea typeface="宋体" pitchFamily="2" charset="-122"/>
                <a:cs typeface="宋体" pitchFamily="2" charset="-122"/>
              </a:rPr>
              <a:t>3</a:t>
            </a:r>
            <a:endParaRPr kumimoji="0" lang="zh-CN" altLang="en-US" sz="2400" b="0" i="0" u="none" strike="noStrike" cap="none" normalizeH="0" baseline="0" dirty="0" smtClean="0">
              <a:ln>
                <a:noFill/>
              </a:ln>
              <a:solidFill>
                <a:srgbClr val="0070C0"/>
              </a:solidFill>
              <a:effectLst/>
              <a:latin typeface="Arial" pitchFamily="34" charset="0"/>
              <a:ea typeface="宋体" pitchFamily="2" charset="-122"/>
              <a:cs typeface="宋体" pitchFamily="2" charset="-122"/>
            </a:endParaRPr>
          </a:p>
        </p:txBody>
      </p:sp>
    </p:spTree>
    <p:extLst>
      <p:ext uri="{BB962C8B-B14F-4D97-AF65-F5344CB8AC3E}">
        <p14:creationId xmlns:p14="http://schemas.microsoft.com/office/powerpoint/2010/main" val="310209112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 name="矩形 3"/>
          <p:cNvSpPr/>
          <p:nvPr/>
        </p:nvSpPr>
        <p:spPr>
          <a:xfrm>
            <a:off x="3491880" y="476672"/>
            <a:ext cx="2223686" cy="369332"/>
          </a:xfrm>
          <a:prstGeom prst="rect">
            <a:avLst/>
          </a:prstGeom>
        </p:spPr>
        <p:txBody>
          <a:bodyPr wrap="none">
            <a:spAutoFit/>
          </a:bodyPr>
          <a:lstStyle/>
          <a:p>
            <a:r>
              <a:rPr lang="zh-CN" altLang="en-US" dirty="0"/>
              <a:t>表</a:t>
            </a:r>
            <a:r>
              <a:rPr lang="en-US" altLang="zh-CN" dirty="0"/>
              <a:t>2 </a:t>
            </a:r>
            <a:r>
              <a:rPr lang="zh-CN" altLang="en-US" dirty="0"/>
              <a:t>感知器训练过程</a:t>
            </a:r>
          </a:p>
        </p:txBody>
      </p:sp>
      <p:sp>
        <p:nvSpPr>
          <p:cNvPr id="5" name="矩形 4"/>
          <p:cNvSpPr/>
          <p:nvPr/>
        </p:nvSpPr>
        <p:spPr>
          <a:xfrm>
            <a:off x="323528" y="5085184"/>
            <a:ext cx="7848872" cy="1200329"/>
          </a:xfrm>
          <a:prstGeom prst="rect">
            <a:avLst/>
          </a:prstGeom>
        </p:spPr>
        <p:txBody>
          <a:bodyPr wrap="square">
            <a:spAutoFit/>
          </a:bodyPr>
          <a:lstStyle/>
          <a:p>
            <a:r>
              <a:rPr lang="zh-CN" altLang="en-US" dirty="0"/>
              <a:t>可以看出，网络训练结束于第二轮，最终的权值为：</a:t>
            </a:r>
            <a:r>
              <a:rPr lang="en-US" altLang="zh-CN" dirty="0"/>
              <a:t>w0=0.2</a:t>
            </a:r>
            <a:r>
              <a:rPr lang="zh-CN" altLang="en-US" dirty="0"/>
              <a:t>，</a:t>
            </a:r>
            <a:r>
              <a:rPr lang="en-US" altLang="zh-CN" dirty="0"/>
              <a:t>w1=0.8</a:t>
            </a:r>
            <a:r>
              <a:rPr lang="zh-CN" altLang="en-US" dirty="0"/>
              <a:t>，</a:t>
            </a:r>
            <a:r>
              <a:rPr lang="en-US" altLang="zh-CN" dirty="0"/>
              <a:t>w2=0.8</a:t>
            </a:r>
            <a:r>
              <a:rPr lang="zh-CN" altLang="en-US" dirty="0"/>
              <a:t>。于是，相应的激活函数表达式就是</a:t>
            </a:r>
          </a:p>
          <a:p>
            <a:r>
              <a:rPr lang="en-US" altLang="zh-CN" dirty="0">
                <a:solidFill>
                  <a:srgbClr val="FF0000"/>
                </a:solidFill>
              </a:rPr>
              <a:t>y=step(0.8 x1+0.8 </a:t>
            </a:r>
            <a:r>
              <a:rPr lang="en-US" altLang="zh-CN" dirty="0" smtClean="0">
                <a:solidFill>
                  <a:srgbClr val="FF0000"/>
                </a:solidFill>
              </a:rPr>
              <a:t>x2-0.2</a:t>
            </a:r>
            <a:r>
              <a:rPr lang="en-US" altLang="zh-CN" dirty="0">
                <a:solidFill>
                  <a:srgbClr val="FF0000"/>
                </a:solidFill>
              </a:rPr>
              <a:t>)</a:t>
            </a:r>
          </a:p>
          <a:p>
            <a:r>
              <a:rPr lang="zh-CN" altLang="en-US" dirty="0"/>
              <a:t>这个感知器就可以模拟逻辑</a:t>
            </a:r>
            <a:r>
              <a:rPr lang="en-US" altLang="zh-CN" dirty="0"/>
              <a:t>OR</a:t>
            </a:r>
            <a:r>
              <a:rPr lang="zh-CN" altLang="en-US" dirty="0"/>
              <a:t>运算</a:t>
            </a:r>
            <a:r>
              <a:rPr lang="zh-CN" altLang="en-US" dirty="0" smtClean="0"/>
              <a:t>。</a:t>
            </a:r>
            <a:endParaRPr lang="zh-CN" altLang="en-US" dirty="0"/>
          </a:p>
        </p:txBody>
      </p:sp>
      <p:pic>
        <p:nvPicPr>
          <p:cNvPr id="6" name="图片 5"/>
          <p:cNvPicPr>
            <a:picLocks noChangeAspect="1"/>
          </p:cNvPicPr>
          <p:nvPr/>
        </p:nvPicPr>
        <p:blipFill rotWithShape="1">
          <a:blip r:embed="rId3"/>
          <a:srcRect l="17719" t="34944" r="27945" b="4722"/>
          <a:stretch/>
        </p:blipFill>
        <p:spPr>
          <a:xfrm>
            <a:off x="763310" y="846004"/>
            <a:ext cx="7193066" cy="4326265"/>
          </a:xfrm>
          <a:prstGeom prst="rect">
            <a:avLst/>
          </a:prstGeom>
        </p:spPr>
      </p:pic>
    </p:spTree>
    <p:extLst>
      <p:ext uri="{BB962C8B-B14F-4D97-AF65-F5344CB8AC3E}">
        <p14:creationId xmlns:p14="http://schemas.microsoft.com/office/powerpoint/2010/main" val="33248841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87041" name="Picture 1"/>
          <p:cNvPicPr>
            <a:picLocks noChangeAspect="1" noChangeArrowheads="1"/>
          </p:cNvPicPr>
          <p:nvPr/>
        </p:nvPicPr>
        <p:blipFill>
          <a:blip r:embed="rId2"/>
          <a:srcRect/>
          <a:stretch>
            <a:fillRect/>
          </a:stretch>
        </p:blipFill>
        <p:spPr bwMode="auto">
          <a:xfrm>
            <a:off x="857224" y="500042"/>
            <a:ext cx="3707437" cy="2790220"/>
          </a:xfrm>
          <a:prstGeom prst="rect">
            <a:avLst/>
          </a:prstGeom>
          <a:noFill/>
          <a:ln w="9525">
            <a:noFill/>
            <a:miter lim="800000"/>
            <a:headEnd/>
            <a:tailEnd/>
          </a:ln>
          <a:effectLst/>
        </p:spPr>
      </p:pic>
      <p:pic>
        <p:nvPicPr>
          <p:cNvPr id="87042" name="Picture 2"/>
          <p:cNvPicPr>
            <a:picLocks noChangeAspect="1" noChangeArrowheads="1"/>
          </p:cNvPicPr>
          <p:nvPr/>
        </p:nvPicPr>
        <p:blipFill>
          <a:blip r:embed="rId3"/>
          <a:srcRect/>
          <a:stretch>
            <a:fillRect/>
          </a:stretch>
        </p:blipFill>
        <p:spPr bwMode="auto">
          <a:xfrm>
            <a:off x="3500430" y="3429000"/>
            <a:ext cx="4968000" cy="3223127"/>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6563" name="Rectangle 3"/>
          <p:cNvSpPr>
            <a:spLocks noGrp="1" noRot="1" noChangeArrowheads="1"/>
          </p:cNvSpPr>
          <p:nvPr>
            <p:ph type="body" sz="half" idx="1"/>
          </p:nvPr>
        </p:nvSpPr>
        <p:spPr>
          <a:xfrm>
            <a:off x="323528" y="476672"/>
            <a:ext cx="8280722" cy="5809847"/>
          </a:xfrm>
        </p:spPr>
        <p:txBody>
          <a:bodyPr/>
          <a:lstStyle/>
          <a:p>
            <a:pPr algn="ctr">
              <a:lnSpc>
                <a:spcPct val="150000"/>
              </a:lnSpc>
              <a:buFont typeface="Wingdings" pitchFamily="2" charset="2"/>
              <a:buNone/>
            </a:pPr>
            <a:r>
              <a:rPr lang="en-US" altLang="zh-CN" sz="2400" dirty="0">
                <a:latin typeface="黑体" pitchFamily="49" charset="-122"/>
                <a:ea typeface="黑体" pitchFamily="49" charset="-122"/>
              </a:rPr>
              <a:t> </a:t>
            </a:r>
            <a:r>
              <a:rPr lang="en-US" altLang="zh-CN" sz="2800" dirty="0" smtClean="0">
                <a:solidFill>
                  <a:srgbClr val="FF0000"/>
                </a:solidFill>
                <a:latin typeface="黑体" pitchFamily="49" charset="-122"/>
                <a:ea typeface="黑体" pitchFamily="49" charset="-122"/>
              </a:rPr>
              <a:t>11.4 </a:t>
            </a:r>
            <a:r>
              <a:rPr lang="en-US" altLang="zh-CN" sz="2800" dirty="0">
                <a:solidFill>
                  <a:srgbClr val="FF0000"/>
                </a:solidFill>
                <a:latin typeface="黑体" pitchFamily="49" charset="-122"/>
                <a:ea typeface="黑体" pitchFamily="49" charset="-122"/>
              </a:rPr>
              <a:t>BP</a:t>
            </a:r>
            <a:r>
              <a:rPr lang="zh-CN" altLang="en-US" sz="2800" dirty="0">
                <a:solidFill>
                  <a:srgbClr val="FF0000"/>
                </a:solidFill>
                <a:latin typeface="黑体" pitchFamily="49" charset="-122"/>
                <a:ea typeface="黑体" pitchFamily="49" charset="-122"/>
              </a:rPr>
              <a:t>网络及其学习举例</a:t>
            </a:r>
          </a:p>
          <a:p>
            <a:pPr>
              <a:lnSpc>
                <a:spcPct val="120000"/>
              </a:lnSpc>
              <a:spcBef>
                <a:spcPts val="1200"/>
              </a:spcBef>
              <a:buFont typeface="Wingdings" pitchFamily="2" charset="2"/>
              <a:buNone/>
            </a:pPr>
            <a:r>
              <a:rPr lang="zh-CN" altLang="en-US" sz="2400" dirty="0">
                <a:solidFill>
                  <a:srgbClr val="0070C0"/>
                </a:solidFill>
              </a:rPr>
              <a:t>     </a:t>
            </a:r>
            <a:r>
              <a:rPr lang="en-US" altLang="zh-CN" sz="2400" dirty="0">
                <a:latin typeface="Times New Roman" pitchFamily="18" charset="0"/>
                <a:cs typeface="Times New Roman" pitchFamily="18" charset="0"/>
              </a:rPr>
              <a:t>BP(Back-Propagation)</a:t>
            </a:r>
            <a:r>
              <a:rPr lang="zh-CN" altLang="en-US" sz="2400" dirty="0">
                <a:latin typeface="Times New Roman" pitchFamily="18" charset="0"/>
                <a:cs typeface="Times New Roman" pitchFamily="18" charset="0"/>
              </a:rPr>
              <a:t>网络的特点： </a:t>
            </a:r>
          </a:p>
          <a:p>
            <a:pPr>
              <a:buFont typeface="Wingdings" pitchFamily="2" charset="2"/>
              <a:buNone/>
            </a:pPr>
            <a:r>
              <a:rPr lang="zh-CN" altLang="en-US" sz="2400" dirty="0">
                <a:latin typeface="Times New Roman" pitchFamily="18" charset="0"/>
                <a:cs typeface="Times New Roman" pitchFamily="18" charset="0"/>
              </a:rPr>
              <a:t>  </a:t>
            </a:r>
            <a:r>
              <a:rPr lang="zh-CN" altLang="en-US" sz="2400" dirty="0" smtClean="0">
                <a:latin typeface="Times New Roman" pitchFamily="18" charset="0"/>
                <a:cs typeface="Times New Roman" pitchFamily="18" charset="0"/>
              </a:rPr>
              <a:t>   </a:t>
            </a:r>
            <a:r>
              <a:rPr lang="en-US" altLang="zh-CN" sz="2400" dirty="0">
                <a:latin typeface="Times New Roman" pitchFamily="18" charset="0"/>
                <a:cs typeface="Times New Roman" pitchFamily="18" charset="0"/>
              </a:rPr>
              <a:t>(1) BP</a:t>
            </a:r>
            <a:r>
              <a:rPr lang="zh-CN" altLang="en-US" sz="2400" dirty="0">
                <a:latin typeface="Times New Roman" pitchFamily="18" charset="0"/>
                <a:cs typeface="Times New Roman" pitchFamily="18" charset="0"/>
              </a:rPr>
              <a:t>网络的拓扑结构为分层前</a:t>
            </a:r>
            <a:r>
              <a:rPr lang="zh-CN" altLang="en-US" sz="2400" dirty="0" smtClean="0">
                <a:latin typeface="Times New Roman" pitchFamily="18" charset="0"/>
                <a:cs typeface="Times New Roman" pitchFamily="18" charset="0"/>
              </a:rPr>
              <a:t>向（馈）网络。</a:t>
            </a:r>
            <a:endParaRPr lang="zh-CN" altLang="en-US" sz="2400" dirty="0">
              <a:latin typeface="Times New Roman" pitchFamily="18" charset="0"/>
              <a:cs typeface="Times New Roman" pitchFamily="18" charset="0"/>
            </a:endParaRPr>
          </a:p>
          <a:p>
            <a:pPr>
              <a:lnSpc>
                <a:spcPct val="150000"/>
              </a:lnSpc>
              <a:spcBef>
                <a:spcPts val="0"/>
              </a:spcBef>
              <a:buFont typeface="Wingdings" pitchFamily="2" charset="2"/>
              <a:buNone/>
            </a:pPr>
            <a:r>
              <a:rPr lang="zh-CN" altLang="en-US" sz="2400" dirty="0">
                <a:latin typeface="Times New Roman" pitchFamily="18" charset="0"/>
                <a:cs typeface="Times New Roman" pitchFamily="18" charset="0"/>
              </a:rPr>
              <a:t>　 </a:t>
            </a:r>
            <a:r>
              <a:rPr lang="en-US" altLang="zh-CN" sz="2400" dirty="0">
                <a:latin typeface="Times New Roman" pitchFamily="18" charset="0"/>
                <a:cs typeface="Times New Roman" pitchFamily="18" charset="0"/>
              </a:rPr>
              <a:t>(2) </a:t>
            </a:r>
            <a:r>
              <a:rPr lang="zh-CN" altLang="en-US" sz="2400" dirty="0">
                <a:latin typeface="Times New Roman" pitchFamily="18" charset="0"/>
                <a:cs typeface="Times New Roman" pitchFamily="18" charset="0"/>
              </a:rPr>
              <a:t>神经元的特性函数为</a:t>
            </a:r>
            <a:r>
              <a:rPr lang="en-US" altLang="zh-CN" sz="2400" dirty="0">
                <a:latin typeface="Times New Roman" pitchFamily="18" charset="0"/>
                <a:cs typeface="Times New Roman" pitchFamily="18" charset="0"/>
              </a:rPr>
              <a:t>Sigmoid</a:t>
            </a:r>
            <a:r>
              <a:rPr lang="zh-CN" altLang="en-US" sz="2400" dirty="0">
                <a:latin typeface="Times New Roman" pitchFamily="18" charset="0"/>
                <a:cs typeface="Times New Roman" pitchFamily="18" charset="0"/>
              </a:rPr>
              <a:t>型</a:t>
            </a:r>
            <a:r>
              <a:rPr lang="en-US" altLang="zh-CN" sz="2400" dirty="0">
                <a:latin typeface="Times New Roman" pitchFamily="18" charset="0"/>
                <a:cs typeface="Times New Roman" pitchFamily="18" charset="0"/>
              </a:rPr>
              <a:t>(S</a:t>
            </a:r>
            <a:r>
              <a:rPr lang="zh-CN" altLang="en-US" sz="2400" dirty="0">
                <a:latin typeface="Times New Roman" pitchFamily="18" charset="0"/>
                <a:cs typeface="Times New Roman" pitchFamily="18" charset="0"/>
              </a:rPr>
              <a:t>型</a:t>
            </a:r>
            <a:r>
              <a:rPr lang="en-US" altLang="zh-CN" sz="2400" dirty="0">
                <a:latin typeface="Times New Roman" pitchFamily="18" charset="0"/>
                <a:cs typeface="Times New Roman" pitchFamily="18" charset="0"/>
              </a:rPr>
              <a:t>)</a:t>
            </a:r>
            <a:r>
              <a:rPr lang="zh-CN" altLang="en-US" sz="2400" dirty="0">
                <a:latin typeface="Times New Roman" pitchFamily="18" charset="0"/>
                <a:cs typeface="Times New Roman" pitchFamily="18" charset="0"/>
              </a:rPr>
              <a:t>函数</a:t>
            </a:r>
            <a:r>
              <a:rPr lang="en-US" altLang="zh-CN" sz="2400" dirty="0">
                <a:latin typeface="Times New Roman" pitchFamily="18" charset="0"/>
                <a:cs typeface="Times New Roman" pitchFamily="18" charset="0"/>
              </a:rPr>
              <a:t>, </a:t>
            </a:r>
            <a:r>
              <a:rPr lang="zh-CN" altLang="en-US" sz="2400" dirty="0">
                <a:latin typeface="+mn-ea"/>
              </a:rPr>
              <a:t>一般取为</a:t>
            </a:r>
          </a:p>
          <a:p>
            <a:pPr>
              <a:buFont typeface="Wingdings" pitchFamily="2" charset="2"/>
              <a:buNone/>
            </a:pPr>
            <a:r>
              <a:rPr lang="zh-CN" altLang="en-US" sz="2400" dirty="0">
                <a:latin typeface="仿宋_GB2312" charset="-122"/>
                <a:ea typeface="仿宋_GB2312" charset="-122"/>
              </a:rPr>
              <a:t/>
            </a:r>
            <a:br>
              <a:rPr lang="zh-CN" altLang="en-US" sz="2400" dirty="0">
                <a:latin typeface="仿宋_GB2312" charset="-122"/>
                <a:ea typeface="仿宋_GB2312" charset="-122"/>
              </a:rPr>
            </a:br>
            <a:endParaRPr lang="zh-CN" altLang="en-US" sz="2400" dirty="0">
              <a:latin typeface="仿宋_GB2312" charset="-122"/>
              <a:ea typeface="仿宋_GB2312" charset="-122"/>
            </a:endParaRPr>
          </a:p>
          <a:p>
            <a:pPr>
              <a:lnSpc>
                <a:spcPct val="150000"/>
              </a:lnSpc>
              <a:spcBef>
                <a:spcPts val="1200"/>
              </a:spcBef>
              <a:buFont typeface="Wingdings" pitchFamily="2" charset="2"/>
              <a:buNone/>
            </a:pPr>
            <a:r>
              <a:rPr lang="zh-CN" altLang="en-US" sz="2400" dirty="0" smtClean="0">
                <a:latin typeface="宋体" pitchFamily="2" charset="-122"/>
                <a:ea typeface="宋体" pitchFamily="2" charset="-122"/>
              </a:rPr>
              <a:t>  </a:t>
            </a:r>
            <a:r>
              <a:rPr lang="en-US" altLang="zh-CN" sz="2400" dirty="0" smtClean="0">
                <a:latin typeface="+mn-ea"/>
              </a:rPr>
              <a:t>(</a:t>
            </a:r>
            <a:r>
              <a:rPr lang="en-US" altLang="zh-CN" sz="2400" dirty="0">
                <a:latin typeface="+mn-ea"/>
              </a:rPr>
              <a:t>3) </a:t>
            </a:r>
            <a:r>
              <a:rPr lang="zh-CN" altLang="en-US" sz="2400" dirty="0">
                <a:latin typeface="+mn-ea"/>
              </a:rPr>
              <a:t>输入为连续信号量</a:t>
            </a:r>
            <a:r>
              <a:rPr lang="en-US" altLang="zh-CN" sz="2400" dirty="0">
                <a:latin typeface="+mn-ea"/>
              </a:rPr>
              <a:t>(</a:t>
            </a:r>
            <a:r>
              <a:rPr lang="zh-CN" altLang="en-US" sz="2400" dirty="0">
                <a:latin typeface="+mn-ea"/>
              </a:rPr>
              <a:t>实数</a:t>
            </a:r>
            <a:r>
              <a:rPr lang="en-US" altLang="zh-CN" sz="2400" dirty="0">
                <a:latin typeface="+mn-ea"/>
              </a:rPr>
              <a:t>)</a:t>
            </a:r>
            <a:r>
              <a:rPr lang="zh-CN" altLang="en-US" sz="2400" dirty="0" smtClean="0">
                <a:latin typeface="+mn-ea"/>
              </a:rPr>
              <a:t>。</a:t>
            </a:r>
            <a:endParaRPr lang="zh-CN" altLang="en-US" sz="2400" dirty="0">
              <a:latin typeface="+mn-ea"/>
            </a:endParaRPr>
          </a:p>
          <a:p>
            <a:pPr>
              <a:buFont typeface="Wingdings" pitchFamily="2" charset="2"/>
              <a:buNone/>
            </a:pPr>
            <a:r>
              <a:rPr lang="zh-CN" altLang="en-US" sz="2400" dirty="0">
                <a:latin typeface="+mn-ea"/>
              </a:rPr>
              <a:t>  </a:t>
            </a:r>
            <a:r>
              <a:rPr lang="en-US" altLang="zh-CN" sz="2400" dirty="0" smtClean="0">
                <a:latin typeface="+mn-ea"/>
              </a:rPr>
              <a:t>(</a:t>
            </a:r>
            <a:r>
              <a:rPr lang="en-US" altLang="zh-CN" sz="2400" dirty="0">
                <a:latin typeface="+mn-ea"/>
              </a:rPr>
              <a:t>4) </a:t>
            </a:r>
            <a:r>
              <a:rPr lang="zh-CN" altLang="en-US" sz="2400" dirty="0">
                <a:latin typeface="+mn-ea"/>
              </a:rPr>
              <a:t>学习方式为</a:t>
            </a:r>
            <a:r>
              <a:rPr lang="zh-CN" altLang="en-US" sz="2400" dirty="0" smtClean="0">
                <a:latin typeface="+mn-ea"/>
              </a:rPr>
              <a:t>有监督学习。</a:t>
            </a:r>
            <a:endParaRPr lang="zh-CN" altLang="en-US" sz="2400" dirty="0">
              <a:latin typeface="+mn-ea"/>
            </a:endParaRPr>
          </a:p>
          <a:p>
            <a:pPr>
              <a:lnSpc>
                <a:spcPct val="120000"/>
              </a:lnSpc>
              <a:buFont typeface="Wingdings" pitchFamily="2" charset="2"/>
              <a:buNone/>
            </a:pPr>
            <a:r>
              <a:rPr lang="zh-CN" altLang="en-US" sz="2400" dirty="0">
                <a:latin typeface="+mn-ea"/>
              </a:rPr>
              <a:t> </a:t>
            </a:r>
            <a:r>
              <a:rPr lang="zh-CN" altLang="en-US" sz="2400" dirty="0" smtClean="0">
                <a:latin typeface="+mn-ea"/>
              </a:rPr>
              <a:t> </a:t>
            </a:r>
            <a:r>
              <a:rPr lang="en-US" altLang="zh-CN" sz="2400" dirty="0" smtClean="0">
                <a:latin typeface="+mn-ea"/>
              </a:rPr>
              <a:t>(</a:t>
            </a:r>
            <a:r>
              <a:rPr lang="en-US" altLang="zh-CN" sz="2400" dirty="0">
                <a:latin typeface="+mn-ea"/>
              </a:rPr>
              <a:t>5) </a:t>
            </a:r>
            <a:r>
              <a:rPr lang="zh-CN" altLang="en-US" sz="2400" dirty="0">
                <a:latin typeface="+mn-ea"/>
              </a:rPr>
              <a:t>学习算法为推广的</a:t>
            </a:r>
            <a:r>
              <a:rPr lang="en-US" altLang="zh-CN" sz="2400" i="1" dirty="0">
                <a:latin typeface="+mn-ea"/>
              </a:rPr>
              <a:t>δ</a:t>
            </a:r>
            <a:r>
              <a:rPr lang="zh-CN" altLang="en-US" sz="2400" dirty="0">
                <a:latin typeface="+mn-ea"/>
              </a:rPr>
              <a:t>学习规则</a:t>
            </a:r>
            <a:r>
              <a:rPr lang="en-US" altLang="zh-CN" sz="2400" dirty="0">
                <a:latin typeface="+mn-ea"/>
              </a:rPr>
              <a:t>, </a:t>
            </a:r>
            <a:r>
              <a:rPr lang="zh-CN" altLang="en-US" sz="2400" dirty="0">
                <a:latin typeface="+mn-ea"/>
              </a:rPr>
              <a:t>称为误差反向传播算法</a:t>
            </a:r>
            <a:r>
              <a:rPr lang="en-US" altLang="zh-CN" sz="2400" dirty="0">
                <a:latin typeface="+mn-ea"/>
              </a:rPr>
              <a:t>, </a:t>
            </a:r>
            <a:r>
              <a:rPr lang="zh-CN" altLang="en-US" sz="2400" dirty="0">
                <a:latin typeface="+mn-ea"/>
              </a:rPr>
              <a:t>简称</a:t>
            </a:r>
            <a:r>
              <a:rPr lang="en-US" altLang="zh-CN" sz="2400" dirty="0">
                <a:latin typeface="+mn-ea"/>
              </a:rPr>
              <a:t>BP</a:t>
            </a:r>
            <a:r>
              <a:rPr lang="zh-CN" altLang="en-US" sz="2400" dirty="0">
                <a:latin typeface="+mn-ea"/>
              </a:rPr>
              <a:t>学习算法。 </a:t>
            </a:r>
          </a:p>
        </p:txBody>
      </p:sp>
      <p:graphicFrame>
        <p:nvGraphicFramePr>
          <p:cNvPr id="66568" name="Object 8"/>
          <p:cNvGraphicFramePr>
            <a:graphicFrameLocks noGrp="1" noChangeAspect="1"/>
          </p:cNvGraphicFramePr>
          <p:nvPr>
            <p:ph sz="half" idx="2"/>
          </p:nvPr>
        </p:nvGraphicFramePr>
        <p:xfrm>
          <a:off x="3357554" y="2857496"/>
          <a:ext cx="2643206" cy="787400"/>
        </p:xfrm>
        <a:graphic>
          <a:graphicData uri="http://schemas.openxmlformats.org/presentationml/2006/ole">
            <mc:AlternateContent xmlns:mc="http://schemas.openxmlformats.org/markup-compatibility/2006">
              <mc:Choice xmlns:v="urn:schemas-microsoft-com:vml" Requires="v">
                <p:oleObj spid="_x0000_s66628" name="公式" r:id="rId3" imgW="914400" imgH="393480" progId="Equation.3">
                  <p:embed/>
                </p:oleObj>
              </mc:Choice>
              <mc:Fallback>
                <p:oleObj name="公式" r:id="rId3" imgW="914400" imgH="393480" progId="Equation.3">
                  <p:embed/>
                  <p:pic>
                    <p:nvPicPr>
                      <p:cNvPr id="0"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57554" y="2857496"/>
                        <a:ext cx="2643206" cy="787400"/>
                      </a:xfrm>
                      <a:prstGeom prst="rect">
                        <a:avLst/>
                      </a:prstGeom>
                      <a:solidFill>
                        <a:schemeClr val="bg1"/>
                      </a:solidFill>
                    </p:spPr>
                  </p:pic>
                </p:oleObj>
              </mc:Fallback>
            </mc:AlternateContent>
          </a:graphicData>
        </a:graphic>
      </p:graphicFrame>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3" name="文本占位符 56322"/>
          <p:cNvSpPr>
            <a:spLocks noGrp="1"/>
          </p:cNvSpPr>
          <p:nvPr>
            <p:ph idx="4294967295"/>
          </p:nvPr>
        </p:nvSpPr>
        <p:spPr>
          <a:xfrm>
            <a:off x="107950" y="-4763"/>
            <a:ext cx="8785225" cy="3384551"/>
          </a:xfrm>
        </p:spPr>
        <p:txBody>
          <a:bodyPr/>
          <a:lstStyle/>
          <a:p>
            <a:pPr eaLnBrk="1" hangingPunct="1">
              <a:buClr>
                <a:srgbClr val="FFFF66"/>
              </a:buClr>
              <a:buFontTx/>
              <a:buNone/>
              <a:defRPr/>
            </a:pPr>
            <a:r>
              <a:rPr lang="en-US" altLang="zh-CN" sz="3200" b="1" noProof="1">
                <a:solidFill>
                  <a:srgbClr val="800000"/>
                </a:solidFill>
                <a:effectLst>
                  <a:outerShdw blurRad="38100" dist="38100" dir="2700000">
                    <a:srgbClr val="C0C0C0"/>
                  </a:outerShdw>
                </a:effectLst>
                <a:latin typeface="华文新魏" pitchFamily="2" charset="-122"/>
                <a:ea typeface="楷体_GB2312" pitchFamily="49" charset="-122"/>
              </a:rPr>
              <a:t>   </a:t>
            </a:r>
            <a:r>
              <a:rPr lang="en-US" altLang="zh-CN" sz="3200" b="1" noProof="1" smtClean="0">
                <a:solidFill>
                  <a:srgbClr val="800000"/>
                </a:solidFill>
                <a:effectLst>
                  <a:outerShdw blurRad="38100" dist="38100" dir="2700000">
                    <a:srgbClr val="C0C0C0"/>
                  </a:outerShdw>
                </a:effectLst>
                <a:latin typeface="华文新魏" pitchFamily="2" charset="-122"/>
                <a:ea typeface="楷体_GB2312" pitchFamily="49" charset="-122"/>
              </a:rPr>
              <a:t>      </a:t>
            </a:r>
            <a:endParaRPr lang="en-US" altLang="zh-CN" sz="3200" b="1" noProof="1">
              <a:solidFill>
                <a:srgbClr val="800000"/>
              </a:solidFill>
              <a:effectLst>
                <a:outerShdw blurRad="38100" dist="38100" dir="2700000">
                  <a:srgbClr val="C0C0C0"/>
                </a:outerShdw>
              </a:effectLst>
              <a:latin typeface="华文新魏" pitchFamily="2" charset="-122"/>
              <a:ea typeface="楷体_GB2312" pitchFamily="49" charset="-122"/>
            </a:endParaRPr>
          </a:p>
          <a:p>
            <a:pPr eaLnBrk="1" hangingPunct="1">
              <a:lnSpc>
                <a:spcPct val="110000"/>
              </a:lnSpc>
              <a:buClr>
                <a:srgbClr val="FFFF66"/>
              </a:buClr>
              <a:buFontTx/>
              <a:buNone/>
              <a:defRPr/>
            </a:pPr>
            <a:r>
              <a:rPr lang="en-US" altLang="zh-CN" b="1" noProof="1" smtClean="0">
                <a:solidFill>
                  <a:srgbClr val="800000"/>
                </a:solidFill>
                <a:effectLst>
                  <a:outerShdw blurRad="38100" dist="38100" dir="2700000">
                    <a:srgbClr val="C0C0C0"/>
                  </a:outerShdw>
                </a:effectLst>
                <a:latin typeface="Times New Roman" panose="02020603050405020304" pitchFamily="18" charset="0"/>
                <a:ea typeface="楷体_GB2312" pitchFamily="49" charset="-122"/>
                <a:cs typeface="Times New Roman" panose="02020603050405020304" pitchFamily="18" charset="0"/>
                <a:sym typeface="+mn-ea"/>
              </a:rPr>
              <a:t>基于反向传播网络的学习</a:t>
            </a:r>
            <a:endParaRPr lang="en-US" altLang="zh-CN" b="1" noProof="1">
              <a:solidFill>
                <a:srgbClr val="800000"/>
              </a:solidFill>
              <a:effectLst>
                <a:outerShdw blurRad="38100" dist="38100" dir="2700000">
                  <a:srgbClr val="C0C0C0"/>
                </a:outerShdw>
              </a:effectLst>
              <a:latin typeface="Times New Roman" panose="02020603050405020304" pitchFamily="18" charset="0"/>
              <a:ea typeface="楷体_GB2312" pitchFamily="49" charset="-122"/>
              <a:cs typeface="Times New Roman" panose="02020603050405020304" pitchFamily="18" charset="0"/>
              <a:sym typeface="+mn-ea"/>
            </a:endParaRPr>
          </a:p>
          <a:p>
            <a:pPr eaLnBrk="1" hangingPunct="1">
              <a:lnSpc>
                <a:spcPct val="110000"/>
              </a:lnSpc>
              <a:buClr>
                <a:srgbClr val="FFFF66"/>
              </a:buClr>
              <a:buFontTx/>
              <a:buNone/>
              <a:defRPr/>
            </a:pPr>
            <a:r>
              <a:rPr lang="en-US" altLang="zh-CN" b="1" noProof="1">
                <a:solidFill>
                  <a:srgbClr val="800000"/>
                </a:solidFill>
                <a:effectLst>
                  <a:outerShdw blurRad="38100" dist="38100" dir="2700000">
                    <a:srgbClr val="C0C0C0"/>
                  </a:outerShdw>
                </a:effectLst>
                <a:latin typeface="Times New Roman" panose="02020603050405020304" pitchFamily="18" charset="0"/>
                <a:ea typeface="楷体_GB2312" pitchFamily="49" charset="-122"/>
                <a:cs typeface="Times New Roman" panose="02020603050405020304" pitchFamily="18" charset="0"/>
                <a:sym typeface="+mn-ea"/>
              </a:rPr>
              <a:t>     </a:t>
            </a:r>
            <a:r>
              <a:rPr lang="en-US" altLang="zh-CN" b="1" noProof="1">
                <a:solidFill>
                  <a:srgbClr val="800000"/>
                </a:solidFill>
                <a:effectLst>
                  <a:outerShdw blurRad="38100" dist="38100" dir="2700000">
                    <a:srgbClr val="C0C0C0"/>
                  </a:outerShdw>
                </a:effectLst>
                <a:latin typeface="Times New Roman" panose="02020603050405020304" pitchFamily="18" charset="0"/>
                <a:ea typeface="楷体_GB2312" pitchFamily="49" charset="-122"/>
                <a:cs typeface="Times New Roman" panose="02020603050405020304" pitchFamily="18" charset="0"/>
              </a:rPr>
              <a:t>Learning Based on BP Network </a:t>
            </a:r>
          </a:p>
          <a:p>
            <a:pPr eaLnBrk="1" hangingPunct="1">
              <a:lnSpc>
                <a:spcPct val="110000"/>
              </a:lnSpc>
              <a:buClr>
                <a:srgbClr val="FFFF66"/>
              </a:buClr>
              <a:buFontTx/>
              <a:buNone/>
              <a:defRPr/>
            </a:pPr>
            <a:r>
              <a:rPr lang="en-US" altLang="zh-CN" b="1" noProof="1">
                <a:solidFill>
                  <a:srgbClr val="800000"/>
                </a:solidFill>
                <a:effectLst>
                  <a:outerShdw blurRad="38100" dist="38100" dir="2700000">
                    <a:srgbClr val="C0C0C0"/>
                  </a:outerShdw>
                </a:effectLst>
                <a:latin typeface="Times New Roman" panose="02020603050405020304" pitchFamily="18" charset="0"/>
                <a:ea typeface="楷体_GB2312" pitchFamily="49" charset="-122"/>
                <a:cs typeface="Times New Roman" panose="02020603050405020304" pitchFamily="18" charset="0"/>
              </a:rPr>
              <a:t>        </a:t>
            </a:r>
            <a:r>
              <a:rPr lang="zh-CN" altLang="en-US" b="1" noProof="1" smtClean="0">
                <a:latin typeface="楷体_GB2312" pitchFamily="49" charset="-122"/>
                <a:ea typeface="楷体_GB2312" pitchFamily="49" charset="-122"/>
              </a:rPr>
              <a:t> </a:t>
            </a:r>
            <a:r>
              <a:rPr lang="zh-CN" altLang="en-US" sz="2400" noProof="1" smtClean="0">
                <a:latin typeface="楷体_GB2312" pitchFamily="49" charset="-122"/>
                <a:ea typeface="楷体_GB2312" pitchFamily="49" charset="-122"/>
              </a:rPr>
              <a:t>反向传播</a:t>
            </a:r>
            <a:r>
              <a:rPr lang="zh-CN" altLang="en-US" sz="2400" noProof="1">
                <a:latin typeface="楷体_GB2312" pitchFamily="49" charset="-122"/>
                <a:ea typeface="楷体_GB2312" pitchFamily="49" charset="-122"/>
              </a:rPr>
              <a:t>（</a:t>
            </a:r>
            <a:r>
              <a:rPr lang="en-US" altLang="zh-CN" sz="2400" noProof="1">
                <a:latin typeface="Times New Roman" panose="02020603050405020304" pitchFamily="18" charset="0"/>
                <a:ea typeface="楷体_GB2312" pitchFamily="49" charset="-122"/>
              </a:rPr>
              <a:t>Backpropagation,BP</a:t>
            </a:r>
            <a:r>
              <a:rPr lang="zh-CN" altLang="en-US" sz="2400" noProof="1">
                <a:latin typeface="楷体_GB2312" pitchFamily="49" charset="-122"/>
                <a:ea typeface="楷体_GB2312" pitchFamily="49" charset="-122"/>
              </a:rPr>
              <a:t>）算法是一种计算单个权值变化引起网络性能变化值的较为简单的方法。</a:t>
            </a:r>
            <a:r>
              <a:rPr lang="en-US" altLang="zh-CN" sz="2400" noProof="1">
                <a:latin typeface="Times New Roman" panose="02020603050405020304" pitchFamily="18" charset="0"/>
                <a:ea typeface="楷体_GB2312" pitchFamily="49" charset="-122"/>
              </a:rPr>
              <a:t>BP</a:t>
            </a:r>
            <a:r>
              <a:rPr lang="zh-CN" altLang="en-US" sz="2400" noProof="1">
                <a:latin typeface="楷体_GB2312" pitchFamily="49" charset="-122"/>
                <a:ea typeface="楷体_GB2312" pitchFamily="49" charset="-122"/>
              </a:rPr>
              <a:t>算法过程包含从输出节点开始，反向地向第一隐含层传播由总误差引起的权值修正。</a:t>
            </a:r>
          </a:p>
        </p:txBody>
      </p:sp>
      <p:sp>
        <p:nvSpPr>
          <p:cNvPr id="221187" name="灯片编号占位符 1"/>
          <p:cNvSpPr>
            <a:spLocks noGrp="1" noChangeArrowheads="1"/>
          </p:cNvSpPr>
          <p:nvPr>
            <p:ph type="sldNum" sz="quarter" idx="4294967295"/>
          </p:nvPr>
        </p:nvSpPr>
        <p:spPr bwMode="auto">
          <a:xfrm>
            <a:off x="5892800" y="6524625"/>
            <a:ext cx="3251200" cy="2159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rgbClr val="FF0000"/>
                </a:solidFill>
                <a:latin typeface="Arial Black" panose="020B0A04020102020204" pitchFamily="34" charset="0"/>
                <a:ea typeface="PMingLiU" pitchFamily="18" charset="-120"/>
              </a:defRPr>
            </a:lvl1pPr>
            <a:lvl2pPr marL="742950" indent="-285750">
              <a:defRPr sz="2800" b="1">
                <a:solidFill>
                  <a:srgbClr val="FF0000"/>
                </a:solidFill>
                <a:latin typeface="Arial Black" panose="020B0A04020102020204" pitchFamily="34" charset="0"/>
                <a:ea typeface="PMingLiU" pitchFamily="18" charset="-120"/>
              </a:defRPr>
            </a:lvl2pPr>
            <a:lvl3pPr marL="1143000" indent="-228600">
              <a:defRPr sz="2800" b="1">
                <a:solidFill>
                  <a:srgbClr val="FF0000"/>
                </a:solidFill>
                <a:latin typeface="Arial Black" panose="020B0A04020102020204" pitchFamily="34" charset="0"/>
                <a:ea typeface="PMingLiU" pitchFamily="18" charset="-120"/>
              </a:defRPr>
            </a:lvl3pPr>
            <a:lvl4pPr marL="1600200" indent="-228600">
              <a:defRPr sz="2800" b="1">
                <a:solidFill>
                  <a:srgbClr val="FF0000"/>
                </a:solidFill>
                <a:latin typeface="Arial Black" panose="020B0A04020102020204" pitchFamily="34" charset="0"/>
                <a:ea typeface="PMingLiU" pitchFamily="18" charset="-120"/>
              </a:defRPr>
            </a:lvl4pPr>
            <a:lvl5pPr marL="2057400" indent="-228600">
              <a:defRPr sz="2800" b="1">
                <a:solidFill>
                  <a:srgbClr val="FF0000"/>
                </a:solidFill>
                <a:latin typeface="Arial Black" panose="020B0A04020102020204" pitchFamily="34" charset="0"/>
                <a:ea typeface="PMingLiU"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fld id="{738B480D-8778-4618-8A50-F5DD3E86AFC7}" type="slidenum">
              <a:rPr kumimoji="0" lang="zh-TW" altLang="en-US" sz="1400" b="0" i="0" u="none" strike="noStrike" kern="1200" cap="none" spc="0" normalizeH="0" baseline="0" noProof="0" smtClean="0">
                <a:ln>
                  <a:noFill/>
                </a:ln>
                <a:solidFill>
                  <a:srgbClr val="FF0000"/>
                </a:solidFill>
                <a:effectLst/>
                <a:uLnTx/>
                <a:uFillTx/>
                <a:latin typeface="Arial" panose="020B0604020202020204" pitchFamily="34" charset="0"/>
                <a:ea typeface="PMingLiU" pitchFamily="18" charset="-120"/>
                <a:cs typeface="+mn-cs"/>
              </a:rPr>
              <a:pPr marL="0" marR="0" lvl="0" indent="0" algn="l" defTabSz="914400" rtl="0" eaLnBrk="0" fontAlgn="base" latinLnBrk="0" hangingPunct="0">
                <a:lnSpc>
                  <a:spcPct val="100000"/>
                </a:lnSpc>
                <a:spcBef>
                  <a:spcPct val="0"/>
                </a:spcBef>
                <a:spcAft>
                  <a:spcPct val="0"/>
                </a:spcAft>
                <a:buClrTx/>
                <a:buSzTx/>
                <a:buFontTx/>
                <a:buNone/>
                <a:tabLst/>
                <a:defRPr/>
              </a:pPr>
              <a:t>26</a:t>
            </a:fld>
            <a:endParaRPr kumimoji="0" lang="zh-TW" altLang="en-US" sz="1400" b="0" i="0" u="none" strike="noStrike" kern="1200" cap="none" spc="0" normalizeH="0" baseline="0" noProof="0" smtClean="0">
              <a:ln>
                <a:noFill/>
              </a:ln>
              <a:solidFill>
                <a:srgbClr val="FF0000"/>
              </a:solidFill>
              <a:effectLst/>
              <a:uLnTx/>
              <a:uFillTx/>
              <a:latin typeface="Arial" panose="020B0604020202020204" pitchFamily="34" charset="0"/>
              <a:ea typeface="PMingLiU" pitchFamily="18" charset="-120"/>
              <a:cs typeface="+mn-cs"/>
            </a:endParaRPr>
          </a:p>
        </p:txBody>
      </p:sp>
      <p:pic>
        <p:nvPicPr>
          <p:cNvPr id="22118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1050" y="3660775"/>
            <a:ext cx="4968875" cy="3130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61449870"/>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grpId="0" nodeType="afterEffect">
                                  <p:stCondLst>
                                    <p:cond delay="1000"/>
                                  </p:stCondLst>
                                  <p:childTnLst>
                                    <p:set>
                                      <p:cBhvr>
                                        <p:cTn id="6" dur="1" fill="hold">
                                          <p:stCondLst>
                                            <p:cond delay="0"/>
                                          </p:stCondLst>
                                        </p:cTn>
                                        <p:tgtEl>
                                          <p:spTgt spid="56323">
                                            <p:txEl>
                                              <p:pRg st="0" end="0"/>
                                            </p:txEl>
                                          </p:spTgt>
                                        </p:tgtEl>
                                        <p:attrNameLst>
                                          <p:attrName>style.visibility</p:attrName>
                                        </p:attrNameLst>
                                      </p:cBhvr>
                                      <p:to>
                                        <p:strVal val="visible"/>
                                      </p:to>
                                    </p:set>
                                    <p:animEffect transition="in" filter="blinds(horizontal)">
                                      <p:cBhvr>
                                        <p:cTn id="7" dur="500"/>
                                        <p:tgtEl>
                                          <p:spTgt spid="56323">
                                            <p:txEl>
                                              <p:pRg st="0" end="0"/>
                                            </p:txEl>
                                          </p:spTgt>
                                        </p:tgtEl>
                                      </p:cBhvr>
                                    </p:animEffect>
                                  </p:childTnLst>
                                </p:cTn>
                              </p:par>
                            </p:childTnLst>
                          </p:cTn>
                        </p:par>
                        <p:par>
                          <p:cTn id="8" fill="hold" nodeType="afterGroup">
                            <p:stCondLst>
                              <p:cond delay="1500"/>
                            </p:stCondLst>
                            <p:childTnLst>
                              <p:par>
                                <p:cTn id="9" presetID="3" presetClass="entr" presetSubtype="10" fill="hold" grpId="0" nodeType="afterEffect">
                                  <p:stCondLst>
                                    <p:cond delay="1000"/>
                                  </p:stCondLst>
                                  <p:childTnLst>
                                    <p:set>
                                      <p:cBhvr>
                                        <p:cTn id="10" dur="1" fill="hold">
                                          <p:stCondLst>
                                            <p:cond delay="0"/>
                                          </p:stCondLst>
                                        </p:cTn>
                                        <p:tgtEl>
                                          <p:spTgt spid="56323">
                                            <p:txEl>
                                              <p:pRg st="1" end="1"/>
                                            </p:txEl>
                                          </p:spTgt>
                                        </p:tgtEl>
                                        <p:attrNameLst>
                                          <p:attrName>style.visibility</p:attrName>
                                        </p:attrNameLst>
                                      </p:cBhvr>
                                      <p:to>
                                        <p:strVal val="visible"/>
                                      </p:to>
                                    </p:set>
                                    <p:animEffect transition="in" filter="blinds(horizontal)">
                                      <p:cBhvr>
                                        <p:cTn id="11" dur="500"/>
                                        <p:tgtEl>
                                          <p:spTgt spid="56323">
                                            <p:txEl>
                                              <p:pRg st="1" end="1"/>
                                            </p:txEl>
                                          </p:spTgt>
                                        </p:tgtEl>
                                      </p:cBhvr>
                                    </p:animEffect>
                                  </p:childTnLst>
                                </p:cTn>
                              </p:par>
                            </p:childTnLst>
                          </p:cTn>
                        </p:par>
                        <p:par>
                          <p:cTn id="12" fill="hold" nodeType="afterGroup">
                            <p:stCondLst>
                              <p:cond delay="3000"/>
                            </p:stCondLst>
                            <p:childTnLst>
                              <p:par>
                                <p:cTn id="13" presetID="3" presetClass="entr" presetSubtype="10" fill="hold" grpId="0" nodeType="afterEffect">
                                  <p:stCondLst>
                                    <p:cond delay="1000"/>
                                  </p:stCondLst>
                                  <p:childTnLst>
                                    <p:set>
                                      <p:cBhvr>
                                        <p:cTn id="14" dur="1" fill="hold">
                                          <p:stCondLst>
                                            <p:cond delay="0"/>
                                          </p:stCondLst>
                                        </p:cTn>
                                        <p:tgtEl>
                                          <p:spTgt spid="56323">
                                            <p:txEl>
                                              <p:pRg st="2" end="2"/>
                                            </p:txEl>
                                          </p:spTgt>
                                        </p:tgtEl>
                                        <p:attrNameLst>
                                          <p:attrName>style.visibility</p:attrName>
                                        </p:attrNameLst>
                                      </p:cBhvr>
                                      <p:to>
                                        <p:strVal val="visible"/>
                                      </p:to>
                                    </p:set>
                                    <p:animEffect transition="in" filter="blinds(horizontal)">
                                      <p:cBhvr>
                                        <p:cTn id="15" dur="500"/>
                                        <p:tgtEl>
                                          <p:spTgt spid="56323">
                                            <p:txEl>
                                              <p:pRg st="2" end="2"/>
                                            </p:txEl>
                                          </p:spTgt>
                                        </p:tgtEl>
                                      </p:cBhvr>
                                    </p:animEffect>
                                  </p:childTnLst>
                                </p:cTn>
                              </p:par>
                            </p:childTnLst>
                          </p:cTn>
                        </p:par>
                        <p:par>
                          <p:cTn id="16" fill="hold" nodeType="afterGroup">
                            <p:stCondLst>
                              <p:cond delay="4500"/>
                            </p:stCondLst>
                            <p:childTnLst>
                              <p:par>
                                <p:cTn id="17" presetID="3" presetClass="entr" presetSubtype="10" fill="hold" grpId="0" nodeType="afterEffect">
                                  <p:stCondLst>
                                    <p:cond delay="1000"/>
                                  </p:stCondLst>
                                  <p:childTnLst>
                                    <p:set>
                                      <p:cBhvr>
                                        <p:cTn id="18" dur="1" fill="hold">
                                          <p:stCondLst>
                                            <p:cond delay="0"/>
                                          </p:stCondLst>
                                        </p:cTn>
                                        <p:tgtEl>
                                          <p:spTgt spid="56323">
                                            <p:txEl>
                                              <p:pRg st="3" end="3"/>
                                            </p:txEl>
                                          </p:spTgt>
                                        </p:tgtEl>
                                        <p:attrNameLst>
                                          <p:attrName>style.visibility</p:attrName>
                                        </p:attrNameLst>
                                      </p:cBhvr>
                                      <p:to>
                                        <p:strVal val="visible"/>
                                      </p:to>
                                    </p:set>
                                    <p:animEffect transition="in" filter="blinds(horizontal)">
                                      <p:cBhvr>
                                        <p:cTn id="19" dur="500"/>
                                        <p:tgtEl>
                                          <p:spTgt spid="5632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323" grpId="0" build="p" advAuto="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灯片编号占位符 3"/>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rgbClr val="FF0000"/>
                </a:solidFill>
                <a:latin typeface="Arial Black" panose="020B0A04020102020204" pitchFamily="34" charset="0"/>
                <a:ea typeface="PMingLiU" pitchFamily="18" charset="-120"/>
              </a:defRPr>
            </a:lvl1pPr>
            <a:lvl2pPr marL="742950" indent="-285750">
              <a:defRPr sz="2800" b="1">
                <a:solidFill>
                  <a:srgbClr val="FF0000"/>
                </a:solidFill>
                <a:latin typeface="Arial Black" panose="020B0A04020102020204" pitchFamily="34" charset="0"/>
                <a:ea typeface="PMingLiU" pitchFamily="18" charset="-120"/>
              </a:defRPr>
            </a:lvl2pPr>
            <a:lvl3pPr marL="1143000" indent="-228600">
              <a:defRPr sz="2800" b="1">
                <a:solidFill>
                  <a:srgbClr val="FF0000"/>
                </a:solidFill>
                <a:latin typeface="Arial Black" panose="020B0A04020102020204" pitchFamily="34" charset="0"/>
                <a:ea typeface="PMingLiU" pitchFamily="18" charset="-120"/>
              </a:defRPr>
            </a:lvl3pPr>
            <a:lvl4pPr marL="1600200" indent="-228600">
              <a:defRPr sz="2800" b="1">
                <a:solidFill>
                  <a:srgbClr val="FF0000"/>
                </a:solidFill>
                <a:latin typeface="Arial Black" panose="020B0A04020102020204" pitchFamily="34" charset="0"/>
                <a:ea typeface="PMingLiU" pitchFamily="18" charset="-120"/>
              </a:defRPr>
            </a:lvl4pPr>
            <a:lvl5pPr marL="2057400" indent="-228600">
              <a:defRPr sz="2800" b="1">
                <a:solidFill>
                  <a:srgbClr val="FF0000"/>
                </a:solidFill>
                <a:latin typeface="Arial Black" panose="020B0A04020102020204" pitchFamily="34" charset="0"/>
                <a:ea typeface="PMingLiU"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28E497FC-4A20-46E1-9151-C00C890675DD}" type="slidenum">
              <a:rPr kumimoji="0" lang="zh-TW" altLang="en-US" sz="1400" b="0" i="0" u="none" strike="noStrike" kern="1200" cap="none" spc="0" normalizeH="0" baseline="0" noProof="0" smtClean="0">
                <a:ln>
                  <a:noFill/>
                </a:ln>
                <a:solidFill>
                  <a:srgbClr val="000000"/>
                </a:solidFill>
                <a:effectLst/>
                <a:uLnTx/>
                <a:uFillTx/>
                <a:latin typeface="Arial" panose="020B0604020202020204" pitchFamily="34" charset="0"/>
                <a:ea typeface="PMingLiU" pitchFamily="18" charset="-120"/>
                <a:cs typeface="+mn-cs"/>
              </a:rPr>
              <a:pPr marL="0" marR="0" lvl="0" indent="0" algn="r" defTabSz="914400" rtl="0" eaLnBrk="1" fontAlgn="base" latinLnBrk="0" hangingPunct="1">
                <a:lnSpc>
                  <a:spcPct val="100000"/>
                </a:lnSpc>
                <a:spcBef>
                  <a:spcPct val="0"/>
                </a:spcBef>
                <a:spcAft>
                  <a:spcPct val="0"/>
                </a:spcAft>
                <a:buClrTx/>
                <a:buSzTx/>
                <a:buFontTx/>
                <a:buNone/>
                <a:tabLst/>
                <a:defRPr/>
              </a:pPr>
              <a:t>27</a:t>
            </a:fld>
            <a:endParaRPr kumimoji="0" lang="zh-TW" altLang="en-US" sz="1400" b="0" i="0" u="none" strike="noStrike" kern="1200" cap="none" spc="0" normalizeH="0" baseline="0" noProof="0" smtClean="0">
              <a:ln>
                <a:noFill/>
              </a:ln>
              <a:solidFill>
                <a:srgbClr val="000000"/>
              </a:solidFill>
              <a:effectLst/>
              <a:uLnTx/>
              <a:uFillTx/>
              <a:latin typeface="Arial" panose="020B0604020202020204" pitchFamily="34" charset="0"/>
              <a:ea typeface="PMingLiU" pitchFamily="18" charset="-120"/>
              <a:cs typeface="+mn-cs"/>
            </a:endParaRPr>
          </a:p>
        </p:txBody>
      </p:sp>
      <p:sp>
        <p:nvSpPr>
          <p:cNvPr id="222211" name="Rectangle 3"/>
          <p:cNvSpPr>
            <a:spLocks noGrp="1" noChangeArrowheads="1"/>
          </p:cNvSpPr>
          <p:nvPr>
            <p:ph idx="1"/>
          </p:nvPr>
        </p:nvSpPr>
        <p:spPr>
          <a:xfrm>
            <a:off x="755650" y="1438275"/>
            <a:ext cx="7993063" cy="4511675"/>
          </a:xfrm>
        </p:spPr>
        <p:txBody>
          <a:bodyPr/>
          <a:lstStyle/>
          <a:p>
            <a:pPr eaLnBrk="1" hangingPunct="1"/>
            <a:r>
              <a:rPr lang="zh-CN" altLang="en-US" sz="3200" smtClean="0">
                <a:latin typeface="Times New Roman" panose="02020603050405020304" pitchFamily="18" charset="0"/>
                <a:ea typeface="宋体" panose="02010600030101010101" pitchFamily="2" charset="-122"/>
              </a:rPr>
              <a:t>反向传播算法</a:t>
            </a:r>
            <a:r>
              <a:rPr lang="en-US" altLang="zh-CN" smtClean="0">
                <a:latin typeface="Times New Roman" panose="02020603050405020304" pitchFamily="18" charset="0"/>
                <a:ea typeface="宋体" panose="02010600030101010101" pitchFamily="2" charset="-122"/>
              </a:rPr>
              <a:t> (Backpropagation Learning)</a:t>
            </a:r>
          </a:p>
          <a:p>
            <a:pPr lvl="1" eaLnBrk="1" hangingPunct="1">
              <a:buClr>
                <a:srgbClr val="FFFF66"/>
              </a:buClr>
            </a:pPr>
            <a:r>
              <a:rPr lang="zh-CN" altLang="en-US" sz="2800" smtClean="0">
                <a:latin typeface="Times New Roman" panose="02020603050405020304" pitchFamily="18" charset="0"/>
                <a:ea typeface="宋体" panose="02010600030101010101" pitchFamily="2" charset="-122"/>
              </a:rPr>
              <a:t>有师学习</a:t>
            </a:r>
            <a:endParaRPr lang="en-US" altLang="zh-CN" sz="2800" smtClean="0">
              <a:latin typeface="Times New Roman" panose="02020603050405020304" pitchFamily="18" charset="0"/>
              <a:ea typeface="宋体" panose="02010600030101010101" pitchFamily="2" charset="-122"/>
            </a:endParaRPr>
          </a:p>
          <a:p>
            <a:pPr lvl="1" eaLnBrk="1" hangingPunct="1">
              <a:buClr>
                <a:srgbClr val="FFFF66"/>
              </a:buClr>
            </a:pPr>
            <a:r>
              <a:rPr lang="zh-CN" altLang="en-US" sz="2800" smtClean="0">
                <a:latin typeface="Times New Roman" panose="02020603050405020304" pitchFamily="18" charset="0"/>
                <a:ea typeface="宋体" panose="02010600030101010101" pitchFamily="2" charset="-122"/>
              </a:rPr>
              <a:t>核心思想：</a:t>
            </a:r>
          </a:p>
          <a:p>
            <a:pPr lvl="2" eaLnBrk="1" hangingPunct="1">
              <a:buClr>
                <a:srgbClr val="FFFF66"/>
              </a:buClr>
            </a:pPr>
            <a:r>
              <a:rPr lang="zh-CN" altLang="en-US" sz="2400" smtClean="0">
                <a:latin typeface="Times New Roman" panose="02020603050405020304" pitchFamily="18" charset="0"/>
                <a:ea typeface="宋体" panose="02010600030101010101" pitchFamily="2" charset="-122"/>
              </a:rPr>
              <a:t>将输出误差以某种形式通过隐层向输入层逐层反传</a:t>
            </a:r>
            <a:endParaRPr lang="en-US" altLang="zh-CN" sz="2400" smtClean="0">
              <a:latin typeface="Times New Roman" panose="02020603050405020304" pitchFamily="18" charset="0"/>
              <a:ea typeface="宋体" panose="02010600030101010101" pitchFamily="2" charset="-122"/>
            </a:endParaRPr>
          </a:p>
          <a:p>
            <a:pPr lvl="2" eaLnBrk="1" hangingPunct="1">
              <a:buClr>
                <a:srgbClr val="FFFF66"/>
              </a:buClr>
            </a:pPr>
            <a:r>
              <a:rPr lang="zh-CN" altLang="en-US" sz="2400" smtClean="0">
                <a:latin typeface="Times New Roman" panose="02020603050405020304" pitchFamily="18" charset="0"/>
                <a:ea typeface="宋体" panose="02010600030101010101" pitchFamily="2" charset="-122"/>
              </a:rPr>
              <a:t>给定训练模式，利用传播公式，沿着减小误差的方向不断调整网络连接权值和阈值的过程</a:t>
            </a:r>
            <a:endParaRPr lang="en-US" altLang="zh-CN" sz="2400" smtClean="0">
              <a:latin typeface="Times New Roman" panose="02020603050405020304" pitchFamily="18" charset="0"/>
              <a:ea typeface="宋体" panose="02010600030101010101" pitchFamily="2" charset="-122"/>
            </a:endParaRPr>
          </a:p>
          <a:p>
            <a:pPr lvl="1" eaLnBrk="1" hangingPunct="1">
              <a:buClr>
                <a:srgbClr val="FFFF66"/>
              </a:buClr>
            </a:pPr>
            <a:r>
              <a:rPr lang="zh-CN" altLang="en-US" sz="2800" smtClean="0">
                <a:latin typeface="Times New Roman" panose="02020603050405020304" pitchFamily="18" charset="0"/>
                <a:ea typeface="宋体" panose="02010600030101010101" pitchFamily="2" charset="-122"/>
              </a:rPr>
              <a:t>学习的过程</a:t>
            </a:r>
            <a:endParaRPr lang="en-US" altLang="zh-CN" sz="2800" smtClean="0">
              <a:latin typeface="Times New Roman" panose="02020603050405020304" pitchFamily="18" charset="0"/>
              <a:ea typeface="宋体" panose="02010600030101010101" pitchFamily="2" charset="-122"/>
            </a:endParaRPr>
          </a:p>
          <a:p>
            <a:pPr lvl="2" eaLnBrk="1" hangingPunct="1">
              <a:buClr>
                <a:srgbClr val="FFFF66"/>
              </a:buClr>
            </a:pPr>
            <a:r>
              <a:rPr lang="zh-CN" altLang="en-US" sz="2400" smtClean="0">
                <a:latin typeface="Times New Roman" panose="02020603050405020304" pitchFamily="18" charset="0"/>
                <a:ea typeface="宋体" panose="02010600030101010101" pitchFamily="2" charset="-122"/>
              </a:rPr>
              <a:t>信号的正向传播，误差的反向传播</a:t>
            </a:r>
            <a:endParaRPr lang="en-US" altLang="zh-CN" sz="2400" smtClean="0">
              <a:latin typeface="Times New Roman" panose="02020603050405020304" pitchFamily="18" charset="0"/>
              <a:ea typeface="宋体" panose="02010600030101010101" pitchFamily="2" charset="-122"/>
            </a:endParaRPr>
          </a:p>
          <a:p>
            <a:pPr lvl="2" eaLnBrk="1" hangingPunct="1">
              <a:buClr>
                <a:srgbClr val="FFFF66"/>
              </a:buClr>
            </a:pPr>
            <a:endParaRPr lang="zh-CN" altLang="en-US" sz="2400" smtClean="0">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680827578"/>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灯片编号占位符 3"/>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rgbClr val="FF0000"/>
                </a:solidFill>
                <a:latin typeface="Arial Black" panose="020B0A04020102020204" pitchFamily="34" charset="0"/>
                <a:ea typeface="PMingLiU" pitchFamily="18" charset="-120"/>
              </a:defRPr>
            </a:lvl1pPr>
            <a:lvl2pPr marL="742950" indent="-285750">
              <a:defRPr sz="2800" b="1">
                <a:solidFill>
                  <a:srgbClr val="FF0000"/>
                </a:solidFill>
                <a:latin typeface="Arial Black" panose="020B0A04020102020204" pitchFamily="34" charset="0"/>
                <a:ea typeface="PMingLiU" pitchFamily="18" charset="-120"/>
              </a:defRPr>
            </a:lvl2pPr>
            <a:lvl3pPr marL="1143000" indent="-228600">
              <a:defRPr sz="2800" b="1">
                <a:solidFill>
                  <a:srgbClr val="FF0000"/>
                </a:solidFill>
                <a:latin typeface="Arial Black" panose="020B0A04020102020204" pitchFamily="34" charset="0"/>
                <a:ea typeface="PMingLiU" pitchFamily="18" charset="-120"/>
              </a:defRPr>
            </a:lvl3pPr>
            <a:lvl4pPr marL="1600200" indent="-228600">
              <a:defRPr sz="2800" b="1">
                <a:solidFill>
                  <a:srgbClr val="FF0000"/>
                </a:solidFill>
                <a:latin typeface="Arial Black" panose="020B0A04020102020204" pitchFamily="34" charset="0"/>
                <a:ea typeface="PMingLiU" pitchFamily="18" charset="-120"/>
              </a:defRPr>
            </a:lvl4pPr>
            <a:lvl5pPr marL="2057400" indent="-228600">
              <a:defRPr sz="2800" b="1">
                <a:solidFill>
                  <a:srgbClr val="FF0000"/>
                </a:solidFill>
                <a:latin typeface="Arial Black" panose="020B0A04020102020204" pitchFamily="34" charset="0"/>
                <a:ea typeface="PMingLiU"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76A56337-1686-4FDB-89CA-98C1C4D87F56}" type="slidenum">
              <a:rPr kumimoji="0" lang="zh-TW" altLang="en-US" sz="1400" b="0" i="0" u="none" strike="noStrike" kern="1200" cap="none" spc="0" normalizeH="0" baseline="0" noProof="0" smtClean="0">
                <a:ln>
                  <a:noFill/>
                </a:ln>
                <a:solidFill>
                  <a:srgbClr val="000000"/>
                </a:solidFill>
                <a:effectLst/>
                <a:uLnTx/>
                <a:uFillTx/>
                <a:latin typeface="Arial" panose="020B0604020202020204" pitchFamily="34" charset="0"/>
                <a:ea typeface="PMingLiU" pitchFamily="18" charset="-120"/>
                <a:cs typeface="+mn-cs"/>
              </a:rPr>
              <a:pPr marL="0" marR="0" lvl="0" indent="0" algn="r" defTabSz="914400" rtl="0" eaLnBrk="1" fontAlgn="base" latinLnBrk="0" hangingPunct="1">
                <a:lnSpc>
                  <a:spcPct val="100000"/>
                </a:lnSpc>
                <a:spcBef>
                  <a:spcPct val="0"/>
                </a:spcBef>
                <a:spcAft>
                  <a:spcPct val="0"/>
                </a:spcAft>
                <a:buClrTx/>
                <a:buSzTx/>
                <a:buFontTx/>
                <a:buNone/>
                <a:tabLst/>
                <a:defRPr/>
              </a:pPr>
              <a:t>28</a:t>
            </a:fld>
            <a:endParaRPr kumimoji="0" lang="zh-TW" altLang="en-US" sz="1400" b="0" i="0" u="none" strike="noStrike" kern="1200" cap="none" spc="0" normalizeH="0" baseline="0" noProof="0" smtClean="0">
              <a:ln>
                <a:noFill/>
              </a:ln>
              <a:solidFill>
                <a:srgbClr val="000000"/>
              </a:solidFill>
              <a:effectLst/>
              <a:uLnTx/>
              <a:uFillTx/>
              <a:latin typeface="Arial" panose="020B0604020202020204" pitchFamily="34" charset="0"/>
              <a:ea typeface="PMingLiU" pitchFamily="18" charset="-120"/>
              <a:cs typeface="+mn-cs"/>
            </a:endParaRPr>
          </a:p>
        </p:txBody>
      </p:sp>
      <p:sp>
        <p:nvSpPr>
          <p:cNvPr id="158723" name="Rectangle 3"/>
          <p:cNvSpPr>
            <a:spLocks noGrp="1" noChangeArrowheads="1"/>
          </p:cNvSpPr>
          <p:nvPr>
            <p:ph idx="1"/>
          </p:nvPr>
        </p:nvSpPr>
        <p:spPr>
          <a:xfrm>
            <a:off x="900113" y="1303338"/>
            <a:ext cx="7920037" cy="4862512"/>
          </a:xfrm>
        </p:spPr>
        <p:txBody>
          <a:bodyPr/>
          <a:lstStyle/>
          <a:p>
            <a:pPr marL="222250" indent="-222250" eaLnBrk="1" hangingPunct="1"/>
            <a:r>
              <a:rPr lang="zh-CN" altLang="en-US" sz="2400" smtClean="0">
                <a:latin typeface="Times New Roman" panose="02020603050405020304" pitchFamily="18" charset="0"/>
                <a:ea typeface="宋体" panose="02010600030101010101" pitchFamily="2" charset="-122"/>
              </a:rPr>
              <a:t>正向传播：</a:t>
            </a:r>
          </a:p>
          <a:p>
            <a:pPr marL="692150" lvl="1" indent="-347663" eaLnBrk="1" hangingPunct="1"/>
            <a:r>
              <a:rPr lang="zh-CN" altLang="en-US" smtClean="0">
                <a:latin typeface="Times New Roman" panose="02020603050405020304" pitchFamily="18" charset="0"/>
                <a:ea typeface="宋体" panose="02010600030101010101" pitchFamily="2" charset="-122"/>
              </a:rPr>
              <a:t>输入样本－－－输入层－－－各隐层－－－输出层</a:t>
            </a:r>
          </a:p>
          <a:p>
            <a:pPr marL="222250" indent="-222250" eaLnBrk="1" hangingPunct="1"/>
            <a:r>
              <a:rPr lang="zh-CN" altLang="en-US" sz="2400" smtClean="0">
                <a:latin typeface="Times New Roman" panose="02020603050405020304" pitchFamily="18" charset="0"/>
                <a:ea typeface="宋体" panose="02010600030101010101" pitchFamily="2" charset="-122"/>
              </a:rPr>
              <a:t>判断是否转入反向传播阶段：</a:t>
            </a:r>
          </a:p>
          <a:p>
            <a:pPr marL="692150" lvl="1" indent="-347663" eaLnBrk="1" hangingPunct="1"/>
            <a:r>
              <a:rPr lang="zh-CN" altLang="en-US" smtClean="0">
                <a:latin typeface="Times New Roman" panose="02020603050405020304" pitchFamily="18" charset="0"/>
                <a:ea typeface="宋体" panose="02010600030101010101" pitchFamily="2" charset="-122"/>
              </a:rPr>
              <a:t>若输出层的实际输出与期望的输出（教师信号）不符</a:t>
            </a:r>
          </a:p>
          <a:p>
            <a:pPr marL="222250" indent="-222250" eaLnBrk="1" hangingPunct="1"/>
            <a:r>
              <a:rPr lang="zh-CN" altLang="en-US" sz="2400" smtClean="0">
                <a:latin typeface="Times New Roman" panose="02020603050405020304" pitchFamily="18" charset="0"/>
                <a:ea typeface="宋体" panose="02010600030101010101" pitchFamily="2" charset="-122"/>
              </a:rPr>
              <a:t>误差反传</a:t>
            </a:r>
          </a:p>
          <a:p>
            <a:pPr marL="692150" lvl="1" indent="-347663" eaLnBrk="1" hangingPunct="1"/>
            <a:r>
              <a:rPr lang="zh-CN" altLang="en-US" smtClean="0">
                <a:latin typeface="Times New Roman" panose="02020603050405020304" pitchFamily="18" charset="0"/>
                <a:ea typeface="宋体" panose="02010600030101010101" pitchFamily="2" charset="-122"/>
              </a:rPr>
              <a:t>误差以某种形式在各层表示－－修正各层单元的权值</a:t>
            </a:r>
          </a:p>
          <a:p>
            <a:pPr marL="222250" indent="-222250" eaLnBrk="1" hangingPunct="1"/>
            <a:endParaRPr lang="zh-CN" altLang="en-US" sz="2400" smtClean="0">
              <a:ea typeface="楷体_GB2312" pitchFamily="49" charset="-122"/>
            </a:endParaRPr>
          </a:p>
          <a:p>
            <a:pPr marL="222250" indent="-222250" eaLnBrk="1" hangingPunct="1"/>
            <a:endParaRPr lang="zh-CN" altLang="en-US" sz="2400" smtClean="0">
              <a:ea typeface="楷体_GB2312" pitchFamily="49" charset="-122"/>
            </a:endParaRPr>
          </a:p>
          <a:p>
            <a:pPr marL="222250" indent="-222250" algn="ctr" eaLnBrk="1" hangingPunct="1">
              <a:spcBef>
                <a:spcPts val="1800"/>
              </a:spcBef>
            </a:pPr>
            <a:r>
              <a:rPr lang="zh-CN" altLang="en-US" sz="2400" smtClean="0">
                <a:latin typeface="宋体" panose="02010600030101010101" pitchFamily="2" charset="-122"/>
                <a:ea typeface="宋体" panose="02010600030101010101" pitchFamily="2" charset="-122"/>
              </a:rPr>
              <a:t>网络输出的误差减少到可接受的程度</a:t>
            </a:r>
          </a:p>
          <a:p>
            <a:pPr marL="222250" indent="-222250" algn="ctr" eaLnBrk="1" hangingPunct="1">
              <a:buFontTx/>
              <a:buNone/>
            </a:pPr>
            <a:r>
              <a:rPr lang="zh-CN" altLang="en-US" sz="2400" smtClean="0">
                <a:latin typeface="宋体" panose="02010600030101010101" pitchFamily="2" charset="-122"/>
                <a:ea typeface="宋体" panose="02010600030101010101" pitchFamily="2" charset="-122"/>
              </a:rPr>
              <a:t>进行到预先设定的学习次数为止</a:t>
            </a:r>
          </a:p>
        </p:txBody>
      </p:sp>
      <p:sp>
        <p:nvSpPr>
          <p:cNvPr id="158726" name="Rectangle 6"/>
          <p:cNvSpPr>
            <a:spLocks noChangeArrowheads="1"/>
          </p:cNvSpPr>
          <p:nvPr/>
        </p:nvSpPr>
        <p:spPr bwMode="auto">
          <a:xfrm>
            <a:off x="900113" y="1303338"/>
            <a:ext cx="7920037" cy="2735262"/>
          </a:xfrm>
          <a:prstGeom prst="rect">
            <a:avLst/>
          </a:prstGeom>
          <a:noFill/>
          <a:ln w="63500">
            <a:solidFill>
              <a:srgbClr val="FFCC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rgbClr val="FF0000"/>
                </a:solidFill>
                <a:latin typeface="Arial Black" panose="020B0A04020102020204" pitchFamily="34" charset="0"/>
                <a:ea typeface="PMingLiU" pitchFamily="18" charset="-120"/>
              </a:defRPr>
            </a:lvl1pPr>
            <a:lvl2pPr marL="742950" indent="-285750">
              <a:defRPr sz="2800" b="1">
                <a:solidFill>
                  <a:srgbClr val="FF0000"/>
                </a:solidFill>
                <a:latin typeface="Arial Black" panose="020B0A04020102020204" pitchFamily="34" charset="0"/>
                <a:ea typeface="PMingLiU" pitchFamily="18" charset="-120"/>
              </a:defRPr>
            </a:lvl2pPr>
            <a:lvl3pPr marL="1143000" indent="-228600">
              <a:defRPr sz="2800" b="1">
                <a:solidFill>
                  <a:srgbClr val="FF0000"/>
                </a:solidFill>
                <a:latin typeface="Arial Black" panose="020B0A04020102020204" pitchFamily="34" charset="0"/>
                <a:ea typeface="PMingLiU" pitchFamily="18" charset="-120"/>
              </a:defRPr>
            </a:lvl3pPr>
            <a:lvl4pPr marL="1600200" indent="-228600">
              <a:defRPr sz="2800" b="1">
                <a:solidFill>
                  <a:srgbClr val="FF0000"/>
                </a:solidFill>
                <a:latin typeface="Arial Black" panose="020B0A04020102020204" pitchFamily="34" charset="0"/>
                <a:ea typeface="PMingLiU" pitchFamily="18" charset="-120"/>
              </a:defRPr>
            </a:lvl4pPr>
            <a:lvl5pPr marL="2057400" indent="-228600">
              <a:defRPr sz="2800" b="1">
                <a:solidFill>
                  <a:srgbClr val="FF0000"/>
                </a:solidFill>
                <a:latin typeface="Arial Black" panose="020B0A04020102020204" pitchFamily="34" charset="0"/>
                <a:ea typeface="PMingLiU"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smtClean="0">
              <a:ln>
                <a:noFill/>
              </a:ln>
              <a:solidFill>
                <a:srgbClr val="FF0000"/>
              </a:solidFill>
              <a:effectLst/>
              <a:uLnTx/>
              <a:uFillTx/>
              <a:latin typeface="华文新魏" panose="02010800040101010101" pitchFamily="2" charset="-122"/>
              <a:ea typeface="华文新魏" panose="02010800040101010101" pitchFamily="2" charset="-122"/>
              <a:cs typeface="+mn-cs"/>
            </a:endParaRPr>
          </a:p>
        </p:txBody>
      </p:sp>
      <p:sp>
        <p:nvSpPr>
          <p:cNvPr id="158727" name="Rectangle 7"/>
          <p:cNvSpPr>
            <a:spLocks noChangeArrowheads="1"/>
          </p:cNvSpPr>
          <p:nvPr/>
        </p:nvSpPr>
        <p:spPr bwMode="auto">
          <a:xfrm>
            <a:off x="1403350" y="4868863"/>
            <a:ext cx="6840538" cy="1219200"/>
          </a:xfrm>
          <a:prstGeom prst="rect">
            <a:avLst/>
          </a:prstGeom>
          <a:noFill/>
          <a:ln w="63500">
            <a:solidFill>
              <a:srgbClr val="FFCC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rgbClr val="FF0000"/>
                </a:solidFill>
                <a:latin typeface="Arial Black" panose="020B0A04020102020204" pitchFamily="34" charset="0"/>
                <a:ea typeface="PMingLiU" pitchFamily="18" charset="-120"/>
              </a:defRPr>
            </a:lvl1pPr>
            <a:lvl2pPr marL="742950" indent="-285750">
              <a:defRPr sz="2800" b="1">
                <a:solidFill>
                  <a:srgbClr val="FF0000"/>
                </a:solidFill>
                <a:latin typeface="Arial Black" panose="020B0A04020102020204" pitchFamily="34" charset="0"/>
                <a:ea typeface="PMingLiU" pitchFamily="18" charset="-120"/>
              </a:defRPr>
            </a:lvl2pPr>
            <a:lvl3pPr marL="1143000" indent="-228600">
              <a:defRPr sz="2800" b="1">
                <a:solidFill>
                  <a:srgbClr val="FF0000"/>
                </a:solidFill>
                <a:latin typeface="Arial Black" panose="020B0A04020102020204" pitchFamily="34" charset="0"/>
                <a:ea typeface="PMingLiU" pitchFamily="18" charset="-120"/>
              </a:defRPr>
            </a:lvl3pPr>
            <a:lvl4pPr marL="1600200" indent="-228600">
              <a:defRPr sz="2800" b="1">
                <a:solidFill>
                  <a:srgbClr val="FF0000"/>
                </a:solidFill>
                <a:latin typeface="Arial Black" panose="020B0A04020102020204" pitchFamily="34" charset="0"/>
                <a:ea typeface="PMingLiU" pitchFamily="18" charset="-120"/>
              </a:defRPr>
            </a:lvl4pPr>
            <a:lvl5pPr marL="2057400" indent="-228600">
              <a:defRPr sz="2800" b="1">
                <a:solidFill>
                  <a:srgbClr val="FF0000"/>
                </a:solidFill>
                <a:latin typeface="Arial Black" panose="020B0A04020102020204" pitchFamily="34" charset="0"/>
                <a:ea typeface="PMingLiU"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9pPr>
          </a:lstStyle>
          <a:p>
            <a:pPr marL="0" marR="0" lvl="0" indent="0" algn="l" defTabSz="914400" rtl="0" eaLnBrk="1" fontAlgn="base" latinLnBrk="0" hangingPunct="1">
              <a:lnSpc>
                <a:spcPct val="100000"/>
              </a:lnSpc>
              <a:spcBef>
                <a:spcPct val="20000"/>
              </a:spcBef>
              <a:spcAft>
                <a:spcPct val="0"/>
              </a:spcAft>
              <a:buClr>
                <a:srgbClr val="FFFFFF"/>
              </a:buClr>
              <a:buSzTx/>
              <a:buFont typeface="Wingdings" panose="05000000000000000000" pitchFamily="2" charset="2"/>
              <a:buNone/>
              <a:tabLst/>
              <a:defRPr/>
            </a:pPr>
            <a:endParaRPr kumimoji="0" lang="zh-CN" altLang="zh-CN" sz="2000" b="1" i="0" u="none" strike="noStrike" kern="1200" cap="none" spc="0" normalizeH="0" baseline="0" noProof="0" smtClean="0">
              <a:ln>
                <a:noFill/>
              </a:ln>
              <a:solidFill>
                <a:srgbClr val="000000"/>
              </a:solidFill>
              <a:effectLst/>
              <a:uLnTx/>
              <a:uFillTx/>
              <a:latin typeface="华文新魏" panose="02010800040101010101" pitchFamily="2" charset="-122"/>
              <a:ea typeface="华文新魏" panose="02010800040101010101" pitchFamily="2" charset="-122"/>
              <a:cs typeface="+mn-cs"/>
            </a:endParaRPr>
          </a:p>
        </p:txBody>
      </p:sp>
      <p:sp>
        <p:nvSpPr>
          <p:cNvPr id="158728" name="AutoShape 8"/>
          <p:cNvSpPr>
            <a:spLocks noChangeArrowheads="1"/>
          </p:cNvSpPr>
          <p:nvPr/>
        </p:nvSpPr>
        <p:spPr bwMode="auto">
          <a:xfrm>
            <a:off x="4356100" y="4221163"/>
            <a:ext cx="457200" cy="609600"/>
          </a:xfrm>
          <a:prstGeom prst="downArrow">
            <a:avLst>
              <a:gd name="adj1" fmla="val 50000"/>
              <a:gd name="adj2" fmla="val 33315"/>
            </a:avLst>
          </a:prstGeom>
          <a:solidFill>
            <a:schemeClr val="accent1"/>
          </a:solidFill>
          <a:ln w="9525">
            <a:solidFill>
              <a:schemeClr val="tx1"/>
            </a:solidFill>
            <a:miter lim="800000"/>
            <a:headEnd/>
            <a:tailEnd/>
          </a:ln>
        </p:spPr>
        <p:txBody>
          <a:bodyPr wrap="none" anchor="ctr"/>
          <a:lstStyle>
            <a:lvl1pPr>
              <a:defRPr sz="2800" b="1">
                <a:solidFill>
                  <a:srgbClr val="FF0000"/>
                </a:solidFill>
                <a:latin typeface="Arial Black" panose="020B0A04020102020204" pitchFamily="34" charset="0"/>
                <a:ea typeface="PMingLiU" pitchFamily="18" charset="-120"/>
              </a:defRPr>
            </a:lvl1pPr>
            <a:lvl2pPr marL="742950" indent="-285750">
              <a:defRPr sz="2800" b="1">
                <a:solidFill>
                  <a:srgbClr val="FF0000"/>
                </a:solidFill>
                <a:latin typeface="Arial Black" panose="020B0A04020102020204" pitchFamily="34" charset="0"/>
                <a:ea typeface="PMingLiU" pitchFamily="18" charset="-120"/>
              </a:defRPr>
            </a:lvl2pPr>
            <a:lvl3pPr marL="1143000" indent="-228600">
              <a:defRPr sz="2800" b="1">
                <a:solidFill>
                  <a:srgbClr val="FF0000"/>
                </a:solidFill>
                <a:latin typeface="Arial Black" panose="020B0A04020102020204" pitchFamily="34" charset="0"/>
                <a:ea typeface="PMingLiU" pitchFamily="18" charset="-120"/>
              </a:defRPr>
            </a:lvl3pPr>
            <a:lvl4pPr marL="1600200" indent="-228600">
              <a:defRPr sz="2800" b="1">
                <a:solidFill>
                  <a:srgbClr val="FF0000"/>
                </a:solidFill>
                <a:latin typeface="Arial Black" panose="020B0A04020102020204" pitchFamily="34" charset="0"/>
                <a:ea typeface="PMingLiU" pitchFamily="18" charset="-120"/>
              </a:defRPr>
            </a:lvl4pPr>
            <a:lvl5pPr marL="2057400" indent="-228600">
              <a:defRPr sz="2800" b="1">
                <a:solidFill>
                  <a:srgbClr val="FF0000"/>
                </a:solidFill>
                <a:latin typeface="Arial Black" panose="020B0A04020102020204" pitchFamily="34" charset="0"/>
                <a:ea typeface="PMingLiU"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smtClean="0">
              <a:ln>
                <a:noFill/>
              </a:ln>
              <a:solidFill>
                <a:srgbClr val="FF0000"/>
              </a:solidFill>
              <a:effectLst/>
              <a:uLnTx/>
              <a:uFillTx/>
              <a:latin typeface="Arial Black" panose="020B0A04020102020204" pitchFamily="34" charset="0"/>
              <a:cs typeface="+mn-cs"/>
            </a:endParaRPr>
          </a:p>
        </p:txBody>
      </p:sp>
      <p:sp>
        <p:nvSpPr>
          <p:cNvPr id="158730" name="Rectangle 10"/>
          <p:cNvSpPr>
            <a:spLocks noGrp="1" noChangeArrowheads="1"/>
          </p:cNvSpPr>
          <p:nvPr>
            <p:ph type="title"/>
          </p:nvPr>
        </p:nvSpPr>
        <p:spPr/>
        <p:txBody>
          <a:bodyPr vert="horz" wrap="square" lIns="91440" tIns="45720" rIns="91440" bIns="45720" numCol="1" anchorCtr="0" compatLnSpc="1"/>
          <a:lstStyle/>
          <a:p>
            <a:pPr eaLnBrk="1" hangingPunct="1">
              <a:defRPr/>
            </a:pPr>
            <a:r>
              <a:rPr kumimoji="1" lang="zh-CN" altLang="en-US" sz="2800" kern="0" dirty="0">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rPr>
              <a:t>Backpropagation Learning idea</a:t>
            </a:r>
          </a:p>
        </p:txBody>
      </p:sp>
    </p:spTree>
    <p:extLst>
      <p:ext uri="{BB962C8B-B14F-4D97-AF65-F5344CB8AC3E}">
        <p14:creationId xmlns:p14="http://schemas.microsoft.com/office/powerpoint/2010/main" val="244230478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58723">
                                            <p:txEl>
                                              <p:pRg st="0" end="0"/>
                                            </p:txEl>
                                          </p:spTgt>
                                        </p:tgtEl>
                                        <p:attrNameLst>
                                          <p:attrName>style.visibility</p:attrName>
                                        </p:attrNameLst>
                                      </p:cBhvr>
                                      <p:to>
                                        <p:strVal val="visible"/>
                                      </p:to>
                                    </p:set>
                                    <p:animEffect transition="in" filter="wipe(left)">
                                      <p:cBhvr>
                                        <p:cTn id="7" dur="500"/>
                                        <p:tgtEl>
                                          <p:spTgt spid="158723">
                                            <p:txEl>
                                              <p:pRg st="0" end="0"/>
                                            </p:txEl>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58723">
                                            <p:txEl>
                                              <p:pRg st="1" end="1"/>
                                            </p:txEl>
                                          </p:spTgt>
                                        </p:tgtEl>
                                        <p:attrNameLst>
                                          <p:attrName>style.visibility</p:attrName>
                                        </p:attrNameLst>
                                      </p:cBhvr>
                                      <p:to>
                                        <p:strVal val="visible"/>
                                      </p:to>
                                    </p:set>
                                    <p:animEffect transition="in" filter="wipe(left)">
                                      <p:cBhvr>
                                        <p:cTn id="10" dur="500"/>
                                        <p:tgtEl>
                                          <p:spTgt spid="158723">
                                            <p:txEl>
                                              <p:pRg st="1" end="1"/>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158723">
                                            <p:txEl>
                                              <p:pRg st="2" end="2"/>
                                            </p:txEl>
                                          </p:spTgt>
                                        </p:tgtEl>
                                        <p:attrNameLst>
                                          <p:attrName>style.visibility</p:attrName>
                                        </p:attrNameLst>
                                      </p:cBhvr>
                                      <p:to>
                                        <p:strVal val="visible"/>
                                      </p:to>
                                    </p:set>
                                    <p:animEffect transition="in" filter="wipe(left)">
                                      <p:cBhvr>
                                        <p:cTn id="15" dur="500"/>
                                        <p:tgtEl>
                                          <p:spTgt spid="158723">
                                            <p:txEl>
                                              <p:pRg st="2" end="2"/>
                                            </p:txEl>
                                          </p:spTgt>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158723">
                                            <p:txEl>
                                              <p:pRg st="3" end="3"/>
                                            </p:txEl>
                                          </p:spTgt>
                                        </p:tgtEl>
                                        <p:attrNameLst>
                                          <p:attrName>style.visibility</p:attrName>
                                        </p:attrNameLst>
                                      </p:cBhvr>
                                      <p:to>
                                        <p:strVal val="visible"/>
                                      </p:to>
                                    </p:set>
                                    <p:animEffect transition="in" filter="wipe(left)">
                                      <p:cBhvr>
                                        <p:cTn id="18" dur="500"/>
                                        <p:tgtEl>
                                          <p:spTgt spid="158723">
                                            <p:txEl>
                                              <p:pRg st="3" end="3"/>
                                            </p:txEl>
                                          </p:spTgt>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158723">
                                            <p:txEl>
                                              <p:pRg st="4" end="4"/>
                                            </p:txEl>
                                          </p:spTgt>
                                        </p:tgtEl>
                                        <p:attrNameLst>
                                          <p:attrName>style.visibility</p:attrName>
                                        </p:attrNameLst>
                                      </p:cBhvr>
                                      <p:to>
                                        <p:strVal val="visible"/>
                                      </p:to>
                                    </p:set>
                                    <p:animEffect transition="in" filter="wipe(left)">
                                      <p:cBhvr>
                                        <p:cTn id="23" dur="500"/>
                                        <p:tgtEl>
                                          <p:spTgt spid="158723">
                                            <p:txEl>
                                              <p:pRg st="4" end="4"/>
                                            </p:txEl>
                                          </p:spTgt>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158723">
                                            <p:txEl>
                                              <p:pRg st="5" end="5"/>
                                            </p:txEl>
                                          </p:spTgt>
                                        </p:tgtEl>
                                        <p:attrNameLst>
                                          <p:attrName>style.visibility</p:attrName>
                                        </p:attrNameLst>
                                      </p:cBhvr>
                                      <p:to>
                                        <p:strVal val="visible"/>
                                      </p:to>
                                    </p:set>
                                    <p:animEffect transition="in" filter="wipe(left)">
                                      <p:cBhvr>
                                        <p:cTn id="26" dur="500"/>
                                        <p:tgtEl>
                                          <p:spTgt spid="158723">
                                            <p:txEl>
                                              <p:pRg st="5" end="5"/>
                                            </p:txEl>
                                          </p:spTgt>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158726"/>
                                        </p:tgtEl>
                                        <p:attrNameLst>
                                          <p:attrName>style.visibility</p:attrName>
                                        </p:attrNameLst>
                                      </p:cBhvr>
                                      <p:to>
                                        <p:strVal val="visible"/>
                                      </p:to>
                                    </p:set>
                                    <p:animEffect transition="in" filter="wipe(left)">
                                      <p:cBhvr>
                                        <p:cTn id="31" dur="500"/>
                                        <p:tgtEl>
                                          <p:spTgt spid="158726"/>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22" presetClass="entr" presetSubtype="1" fill="hold" grpId="0" nodeType="clickEffect">
                                  <p:stCondLst>
                                    <p:cond delay="0"/>
                                  </p:stCondLst>
                                  <p:childTnLst>
                                    <p:set>
                                      <p:cBhvr>
                                        <p:cTn id="35" dur="1" fill="hold">
                                          <p:stCondLst>
                                            <p:cond delay="0"/>
                                          </p:stCondLst>
                                        </p:cTn>
                                        <p:tgtEl>
                                          <p:spTgt spid="158728"/>
                                        </p:tgtEl>
                                        <p:attrNameLst>
                                          <p:attrName>style.visibility</p:attrName>
                                        </p:attrNameLst>
                                      </p:cBhvr>
                                      <p:to>
                                        <p:strVal val="visible"/>
                                      </p:to>
                                    </p:set>
                                    <p:animEffect transition="in" filter="wipe(up)">
                                      <p:cBhvr>
                                        <p:cTn id="36" dur="500"/>
                                        <p:tgtEl>
                                          <p:spTgt spid="158728"/>
                                        </p:tgtEl>
                                      </p:cBhvr>
                                    </p:animEffect>
                                  </p:childTnLst>
                                </p:cTn>
                              </p:par>
                            </p:childTnLst>
                          </p:cTn>
                        </p:par>
                        <p:par>
                          <p:cTn id="37" fill="hold" nodeType="afterGroup">
                            <p:stCondLst>
                              <p:cond delay="500"/>
                            </p:stCondLst>
                            <p:childTnLst>
                              <p:par>
                                <p:cTn id="38" presetID="22" presetClass="entr" presetSubtype="8" fill="hold" grpId="0" nodeType="afterEffect">
                                  <p:stCondLst>
                                    <p:cond delay="0"/>
                                  </p:stCondLst>
                                  <p:childTnLst>
                                    <p:set>
                                      <p:cBhvr>
                                        <p:cTn id="39" dur="1" fill="hold">
                                          <p:stCondLst>
                                            <p:cond delay="0"/>
                                          </p:stCondLst>
                                        </p:cTn>
                                        <p:tgtEl>
                                          <p:spTgt spid="158727"/>
                                        </p:tgtEl>
                                        <p:attrNameLst>
                                          <p:attrName>style.visibility</p:attrName>
                                        </p:attrNameLst>
                                      </p:cBhvr>
                                      <p:to>
                                        <p:strVal val="visible"/>
                                      </p:to>
                                    </p:set>
                                    <p:animEffect transition="in" filter="wipe(left)">
                                      <p:cBhvr>
                                        <p:cTn id="40" dur="500"/>
                                        <p:tgtEl>
                                          <p:spTgt spid="158727"/>
                                        </p:tgtEl>
                                      </p:cBhvr>
                                    </p:animEffect>
                                  </p:childTnLst>
                                </p:cTn>
                              </p:par>
                            </p:childTnLst>
                          </p:cTn>
                        </p:par>
                        <p:par>
                          <p:cTn id="41" fill="hold" nodeType="afterGroup">
                            <p:stCondLst>
                              <p:cond delay="1000"/>
                            </p:stCondLst>
                            <p:childTnLst>
                              <p:par>
                                <p:cTn id="42" presetID="22" presetClass="entr" presetSubtype="8" fill="hold" grpId="0" nodeType="afterEffect">
                                  <p:stCondLst>
                                    <p:cond delay="0"/>
                                  </p:stCondLst>
                                  <p:childTnLst>
                                    <p:set>
                                      <p:cBhvr>
                                        <p:cTn id="43" dur="1" fill="hold">
                                          <p:stCondLst>
                                            <p:cond delay="0"/>
                                          </p:stCondLst>
                                        </p:cTn>
                                        <p:tgtEl>
                                          <p:spTgt spid="158723">
                                            <p:txEl>
                                              <p:pRg st="8" end="8"/>
                                            </p:txEl>
                                          </p:spTgt>
                                        </p:tgtEl>
                                        <p:attrNameLst>
                                          <p:attrName>style.visibility</p:attrName>
                                        </p:attrNameLst>
                                      </p:cBhvr>
                                      <p:to>
                                        <p:strVal val="visible"/>
                                      </p:to>
                                    </p:set>
                                    <p:animEffect transition="in" filter="wipe(left)">
                                      <p:cBhvr>
                                        <p:cTn id="44" dur="500"/>
                                        <p:tgtEl>
                                          <p:spTgt spid="158723">
                                            <p:txEl>
                                              <p:pRg st="8" end="8"/>
                                            </p:txEl>
                                          </p:spTgt>
                                        </p:tgtEl>
                                      </p:cBhvr>
                                    </p:animEffect>
                                  </p:childTnLst>
                                </p:cTn>
                              </p:par>
                            </p:childTnLst>
                          </p:cTn>
                        </p:par>
                        <p:par>
                          <p:cTn id="45" fill="hold" nodeType="afterGroup">
                            <p:stCondLst>
                              <p:cond delay="1500"/>
                            </p:stCondLst>
                            <p:childTnLst>
                              <p:par>
                                <p:cTn id="46" presetID="22" presetClass="entr" presetSubtype="8" fill="hold" grpId="0" nodeType="afterEffect">
                                  <p:stCondLst>
                                    <p:cond delay="0"/>
                                  </p:stCondLst>
                                  <p:childTnLst>
                                    <p:set>
                                      <p:cBhvr>
                                        <p:cTn id="47" dur="1" fill="hold">
                                          <p:stCondLst>
                                            <p:cond delay="0"/>
                                          </p:stCondLst>
                                        </p:cTn>
                                        <p:tgtEl>
                                          <p:spTgt spid="158723">
                                            <p:txEl>
                                              <p:pRg st="9" end="9"/>
                                            </p:txEl>
                                          </p:spTgt>
                                        </p:tgtEl>
                                        <p:attrNameLst>
                                          <p:attrName>style.visibility</p:attrName>
                                        </p:attrNameLst>
                                      </p:cBhvr>
                                      <p:to>
                                        <p:strVal val="visible"/>
                                      </p:to>
                                    </p:set>
                                    <p:animEffect transition="in" filter="wipe(left)">
                                      <p:cBhvr>
                                        <p:cTn id="48" dur="500"/>
                                        <p:tgtEl>
                                          <p:spTgt spid="15872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723" grpId="0" build="p"/>
      <p:bldP spid="158726" grpId="0" bldLvl="0" animBg="1"/>
      <p:bldP spid="158727" grpId="0" bldLvl="0" animBg="1"/>
      <p:bldP spid="158728" grpId="0" bldLvl="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灯片编号占位符 3"/>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rgbClr val="FF0000"/>
                </a:solidFill>
                <a:latin typeface="Arial Black" panose="020B0A04020102020204" pitchFamily="34" charset="0"/>
                <a:ea typeface="PMingLiU" pitchFamily="18" charset="-120"/>
              </a:defRPr>
            </a:lvl1pPr>
            <a:lvl2pPr marL="742950" indent="-285750">
              <a:defRPr sz="2800" b="1">
                <a:solidFill>
                  <a:srgbClr val="FF0000"/>
                </a:solidFill>
                <a:latin typeface="Arial Black" panose="020B0A04020102020204" pitchFamily="34" charset="0"/>
                <a:ea typeface="PMingLiU" pitchFamily="18" charset="-120"/>
              </a:defRPr>
            </a:lvl2pPr>
            <a:lvl3pPr marL="1143000" indent="-228600">
              <a:defRPr sz="2800" b="1">
                <a:solidFill>
                  <a:srgbClr val="FF0000"/>
                </a:solidFill>
                <a:latin typeface="Arial Black" panose="020B0A04020102020204" pitchFamily="34" charset="0"/>
                <a:ea typeface="PMingLiU" pitchFamily="18" charset="-120"/>
              </a:defRPr>
            </a:lvl3pPr>
            <a:lvl4pPr marL="1600200" indent="-228600">
              <a:defRPr sz="2800" b="1">
                <a:solidFill>
                  <a:srgbClr val="FF0000"/>
                </a:solidFill>
                <a:latin typeface="Arial Black" panose="020B0A04020102020204" pitchFamily="34" charset="0"/>
                <a:ea typeface="PMingLiU" pitchFamily="18" charset="-120"/>
              </a:defRPr>
            </a:lvl4pPr>
            <a:lvl5pPr marL="2057400" indent="-228600">
              <a:defRPr sz="2800" b="1">
                <a:solidFill>
                  <a:srgbClr val="FF0000"/>
                </a:solidFill>
                <a:latin typeface="Arial Black" panose="020B0A04020102020204" pitchFamily="34" charset="0"/>
                <a:ea typeface="PMingLiU"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403F8686-494F-4466-AD26-556B4B8C2B1D}" type="slidenum">
              <a:rPr kumimoji="0" lang="zh-TW" altLang="en-US" sz="1400" b="0" i="0" u="none" strike="noStrike" kern="1200" cap="none" spc="0" normalizeH="0" baseline="0" noProof="0" smtClean="0">
                <a:ln>
                  <a:noFill/>
                </a:ln>
                <a:solidFill>
                  <a:srgbClr val="000000"/>
                </a:solidFill>
                <a:effectLst/>
                <a:uLnTx/>
                <a:uFillTx/>
                <a:latin typeface="Arial" panose="020B0604020202020204" pitchFamily="34" charset="0"/>
                <a:ea typeface="PMingLiU" pitchFamily="18" charset="-120"/>
                <a:cs typeface="+mn-cs"/>
              </a:rPr>
              <a:pPr marL="0" marR="0" lvl="0" indent="0" algn="r" defTabSz="914400" rtl="0" eaLnBrk="1" fontAlgn="base" latinLnBrk="0" hangingPunct="1">
                <a:lnSpc>
                  <a:spcPct val="100000"/>
                </a:lnSpc>
                <a:spcBef>
                  <a:spcPct val="0"/>
                </a:spcBef>
                <a:spcAft>
                  <a:spcPct val="0"/>
                </a:spcAft>
                <a:buClrTx/>
                <a:buSzTx/>
                <a:buFontTx/>
                <a:buNone/>
                <a:tabLst/>
                <a:defRPr/>
              </a:pPr>
              <a:t>29</a:t>
            </a:fld>
            <a:endParaRPr kumimoji="0" lang="zh-TW" altLang="en-US" sz="1400" b="0" i="0" u="none" strike="noStrike" kern="1200" cap="none" spc="0" normalizeH="0" baseline="0" noProof="0" smtClean="0">
              <a:ln>
                <a:noFill/>
              </a:ln>
              <a:solidFill>
                <a:srgbClr val="000000"/>
              </a:solidFill>
              <a:effectLst/>
              <a:uLnTx/>
              <a:uFillTx/>
              <a:latin typeface="Arial" panose="020B0604020202020204" pitchFamily="34" charset="0"/>
              <a:ea typeface="PMingLiU" pitchFamily="18" charset="-120"/>
              <a:cs typeface="+mn-cs"/>
            </a:endParaRPr>
          </a:p>
        </p:txBody>
      </p:sp>
      <p:sp>
        <p:nvSpPr>
          <p:cNvPr id="194562" name="Rectangle 2"/>
          <p:cNvSpPr>
            <a:spLocks noGrp="1" noChangeArrowheads="1"/>
          </p:cNvSpPr>
          <p:nvPr>
            <p:ph type="title"/>
          </p:nvPr>
        </p:nvSpPr>
        <p:spPr/>
        <p:txBody>
          <a:bodyPr vert="horz" wrap="square" lIns="91440" tIns="45720" rIns="91440" bIns="45720" numCol="1" anchorCtr="0" compatLnSpc="1"/>
          <a:lstStyle/>
          <a:p>
            <a:pPr eaLnBrk="1" hangingPunct="1">
              <a:defRPr/>
            </a:pPr>
            <a:r>
              <a:rPr kumimoji="1" lang="zh-CN" altLang="en-US" sz="2800" kern="0" dirty="0">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rPr>
              <a:t>Backpropagation Learning</a:t>
            </a:r>
          </a:p>
        </p:txBody>
      </p:sp>
      <p:sp>
        <p:nvSpPr>
          <p:cNvPr id="228356" name="Rectangle 3"/>
          <p:cNvSpPr>
            <a:spLocks noGrp="1" noChangeArrowheads="1"/>
          </p:cNvSpPr>
          <p:nvPr>
            <p:ph idx="1"/>
          </p:nvPr>
        </p:nvSpPr>
        <p:spPr>
          <a:xfrm>
            <a:off x="685800" y="1628775"/>
            <a:ext cx="8061325" cy="4824413"/>
          </a:xfrm>
        </p:spPr>
        <p:txBody>
          <a:bodyPr/>
          <a:lstStyle/>
          <a:p>
            <a:pPr marL="0" indent="0" eaLnBrk="1" hangingPunct="1">
              <a:buFontTx/>
              <a:buNone/>
              <a:defRPr/>
            </a:pPr>
            <a:r>
              <a:rPr lang="en-US" altLang="zh-CN" dirty="0" smtClean="0">
                <a:latin typeface="Times New Roman" pitchFamily="18" charset="0"/>
                <a:ea typeface="宋体" pitchFamily="2" charset="-122"/>
              </a:rPr>
              <a:t>BP</a:t>
            </a:r>
            <a:r>
              <a:rPr lang="zh-CN" altLang="en-US" dirty="0" smtClean="0">
                <a:latin typeface="Times New Roman" pitchFamily="18" charset="0"/>
                <a:ea typeface="宋体" pitchFamily="2" charset="-122"/>
              </a:rPr>
              <a:t>算法实现步骤：</a:t>
            </a:r>
          </a:p>
          <a:p>
            <a:pPr>
              <a:defRPr/>
            </a:pPr>
            <a:r>
              <a:rPr lang="en-US" altLang="zh-CN" dirty="0"/>
              <a:t>1</a:t>
            </a:r>
            <a:r>
              <a:rPr lang="zh-CN" altLang="en-US" dirty="0"/>
              <a:t>）初始化</a:t>
            </a:r>
          </a:p>
          <a:p>
            <a:pPr>
              <a:defRPr/>
            </a:pPr>
            <a:r>
              <a:rPr lang="en-US" altLang="zh-CN" dirty="0"/>
              <a:t>2</a:t>
            </a:r>
            <a:r>
              <a:rPr lang="zh-CN" altLang="en-US" dirty="0"/>
              <a:t>）输入训练样本对，计算各层输出</a:t>
            </a:r>
          </a:p>
          <a:p>
            <a:pPr>
              <a:defRPr/>
            </a:pPr>
            <a:r>
              <a:rPr lang="en-US" altLang="zh-CN" dirty="0"/>
              <a:t>3</a:t>
            </a:r>
            <a:r>
              <a:rPr lang="zh-CN" altLang="en-US" dirty="0"/>
              <a:t>）计算网络输出误差</a:t>
            </a:r>
          </a:p>
          <a:p>
            <a:pPr>
              <a:defRPr/>
            </a:pPr>
            <a:r>
              <a:rPr lang="en-US" altLang="zh-CN" dirty="0"/>
              <a:t>4</a:t>
            </a:r>
            <a:r>
              <a:rPr lang="zh-CN" altLang="en-US" dirty="0"/>
              <a:t>）计算各层误差信号</a:t>
            </a:r>
          </a:p>
          <a:p>
            <a:pPr>
              <a:defRPr/>
            </a:pPr>
            <a:r>
              <a:rPr lang="en-US" altLang="zh-CN" dirty="0"/>
              <a:t>5</a:t>
            </a:r>
            <a:r>
              <a:rPr lang="zh-CN" altLang="en-US" dirty="0"/>
              <a:t>）调整各层权值</a:t>
            </a:r>
          </a:p>
          <a:p>
            <a:pPr>
              <a:defRPr/>
            </a:pPr>
            <a:r>
              <a:rPr lang="en-US" altLang="zh-CN" dirty="0"/>
              <a:t>6</a:t>
            </a:r>
            <a:r>
              <a:rPr lang="zh-CN" altLang="en-US" dirty="0"/>
              <a:t>）检查网络总误差是否达到精度要求。满足，则训练结束；不满足，则返回步骤</a:t>
            </a:r>
            <a:r>
              <a:rPr lang="en-US" altLang="zh-CN" dirty="0" smtClean="0"/>
              <a:t>2</a:t>
            </a:r>
            <a:endParaRPr lang="zh-CN" altLang="en-US" dirty="0" smtClean="0">
              <a:latin typeface="Times New Roman" pitchFamily="18" charset="0"/>
              <a:ea typeface="宋体" pitchFamily="2" charset="-122"/>
            </a:endParaRPr>
          </a:p>
        </p:txBody>
      </p:sp>
      <p:sp>
        <p:nvSpPr>
          <p:cNvPr id="5" name="Text Box 16"/>
          <p:cNvSpPr txBox="1">
            <a:spLocks noChangeArrowheads="1"/>
          </p:cNvSpPr>
          <p:nvPr/>
        </p:nvSpPr>
        <p:spPr bwMode="auto">
          <a:xfrm>
            <a:off x="544513" y="3937000"/>
            <a:ext cx="381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zh-CN" sz="2400" b="0" i="0" u="none" strike="noStrike" kern="0" cap="none" spc="0" normalizeH="0" baseline="0" noProof="0" dirty="0">
                <a:ln>
                  <a:noFill/>
                </a:ln>
                <a:solidFill>
                  <a:srgbClr val="000000"/>
                </a:solidFill>
                <a:effectLst/>
                <a:uLnTx/>
                <a:uFillTx/>
                <a:latin typeface="Arial" charset="0"/>
                <a:ea typeface="宋体" pitchFamily="2" charset="-122"/>
                <a:cs typeface="+mn-cs"/>
              </a:rPr>
              <a:t>1</a:t>
            </a:r>
          </a:p>
        </p:txBody>
      </p:sp>
    </p:spTree>
    <p:extLst>
      <p:ext uri="{BB962C8B-B14F-4D97-AF65-F5344CB8AC3E}">
        <p14:creationId xmlns:p14="http://schemas.microsoft.com/office/powerpoint/2010/main" val="3689485646"/>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1" name="Rectangle 3"/>
          <p:cNvSpPr>
            <a:spLocks noGrp="1" noRot="1" noChangeArrowheads="1"/>
          </p:cNvSpPr>
          <p:nvPr>
            <p:ph type="body" idx="1"/>
          </p:nvPr>
        </p:nvSpPr>
        <p:spPr>
          <a:xfrm>
            <a:off x="457200" y="404813"/>
            <a:ext cx="8229600" cy="5726112"/>
          </a:xfrm>
        </p:spPr>
        <p:txBody>
          <a:bodyPr/>
          <a:lstStyle/>
          <a:p>
            <a:pPr>
              <a:lnSpc>
                <a:spcPct val="150000"/>
              </a:lnSpc>
              <a:buNone/>
            </a:pPr>
            <a:r>
              <a:rPr lang="en-US" altLang="zh-CN" sz="2800" dirty="0">
                <a:solidFill>
                  <a:srgbClr val="FF0000"/>
                </a:solidFill>
                <a:latin typeface="黑体" pitchFamily="49" charset="-122"/>
                <a:ea typeface="黑体" pitchFamily="49" charset="-122"/>
              </a:rPr>
              <a:t>   </a:t>
            </a:r>
            <a:r>
              <a:rPr lang="en-US" altLang="zh-CN" sz="2800" dirty="0" smtClean="0">
                <a:solidFill>
                  <a:srgbClr val="FF0000"/>
                </a:solidFill>
                <a:latin typeface="黑体" pitchFamily="49" charset="-122"/>
                <a:ea typeface="黑体" pitchFamily="49" charset="-122"/>
              </a:rPr>
              <a:t>     11.1 </a:t>
            </a:r>
            <a:r>
              <a:rPr lang="zh-CN" altLang="en-US" sz="2800" dirty="0" smtClean="0">
                <a:solidFill>
                  <a:srgbClr val="FF0000"/>
                </a:solidFill>
                <a:latin typeface="黑体" pitchFamily="49" charset="-122"/>
                <a:ea typeface="黑体" pitchFamily="49" charset="-122"/>
              </a:rPr>
              <a:t>从生物神经元到人工神经元</a:t>
            </a:r>
            <a:endParaRPr lang="zh-CN" altLang="en-US" sz="2800" dirty="0">
              <a:solidFill>
                <a:srgbClr val="FF0000"/>
              </a:solidFill>
              <a:latin typeface="黑体" pitchFamily="49" charset="-122"/>
              <a:ea typeface="黑体" pitchFamily="49" charset="-122"/>
            </a:endParaRPr>
          </a:p>
          <a:p>
            <a:pPr>
              <a:lnSpc>
                <a:spcPct val="150000"/>
              </a:lnSpc>
              <a:buNone/>
            </a:pPr>
            <a:r>
              <a:rPr lang="en-US" sz="2400" dirty="0" smtClean="0">
                <a:solidFill>
                  <a:srgbClr val="0070C0"/>
                </a:solidFill>
                <a:latin typeface="楷体" pitchFamily="49" charset="-122"/>
                <a:ea typeface="楷体" pitchFamily="49" charset="-122"/>
              </a:rPr>
              <a:t>    1. </a:t>
            </a:r>
            <a:r>
              <a:rPr lang="zh-CN" altLang="en-US" sz="2400" b="1" dirty="0" smtClean="0">
                <a:solidFill>
                  <a:srgbClr val="0070C0"/>
                </a:solidFill>
                <a:latin typeface="楷体" pitchFamily="49" charset="-122"/>
                <a:ea typeface="楷体" pitchFamily="49" charset="-122"/>
              </a:rPr>
              <a:t>生物神经元</a:t>
            </a:r>
            <a:endParaRPr lang="zh-CN" altLang="en-US" sz="2400" dirty="0" smtClean="0">
              <a:solidFill>
                <a:srgbClr val="0070C0"/>
              </a:solidFill>
              <a:latin typeface="楷体" pitchFamily="49" charset="-122"/>
              <a:ea typeface="楷体" pitchFamily="49" charset="-122"/>
            </a:endParaRPr>
          </a:p>
          <a:p>
            <a:pPr>
              <a:buFont typeface="Wingdings" pitchFamily="2" charset="2"/>
              <a:buNone/>
            </a:pPr>
            <a:endParaRPr lang="zh-CN" altLang="en-US" dirty="0"/>
          </a:p>
        </p:txBody>
      </p:sp>
      <p:sp>
        <p:nvSpPr>
          <p:cNvPr id="53253" name="Rectangle 5"/>
          <p:cNvSpPr>
            <a:spLocks noChangeArrowheads="1"/>
          </p:cNvSpPr>
          <p:nvPr/>
        </p:nvSpPr>
        <p:spPr bwMode="auto">
          <a:xfrm>
            <a:off x="3286116" y="5214950"/>
            <a:ext cx="2894012" cy="396875"/>
          </a:xfrm>
          <a:prstGeom prst="rect">
            <a:avLst/>
          </a:prstGeom>
          <a:noFill/>
          <a:ln w="9525">
            <a:noFill/>
            <a:miter lim="800000"/>
            <a:headEnd/>
            <a:tailEnd/>
          </a:ln>
          <a:effectLst/>
        </p:spPr>
        <p:txBody>
          <a:bodyPr wrap="none">
            <a:spAutoFit/>
          </a:bodyPr>
          <a:lstStyle/>
          <a:p>
            <a:r>
              <a:rPr kumimoji="1" lang="en-US" altLang="zh-CN" dirty="0">
                <a:latin typeface="Verdana" pitchFamily="34" charset="0"/>
              </a:rPr>
              <a:t> </a:t>
            </a:r>
            <a:r>
              <a:rPr kumimoji="1" lang="zh-CN" altLang="en-US" sz="2000" dirty="0">
                <a:solidFill>
                  <a:srgbClr val="0070C0"/>
                </a:solidFill>
                <a:latin typeface="Verdana" pitchFamily="34" charset="0"/>
              </a:rPr>
              <a:t>生物神经元的基本结构 </a:t>
            </a:r>
          </a:p>
        </p:txBody>
      </p:sp>
      <p:pic>
        <p:nvPicPr>
          <p:cNvPr id="70658" name="Picture 2" descr="E:\人工智能导论\085054-01 人工智能导论(图)\tu\RG10-1.tif"/>
          <p:cNvPicPr>
            <a:picLocks noChangeAspect="1" noChangeArrowheads="1"/>
          </p:cNvPicPr>
          <p:nvPr/>
        </p:nvPicPr>
        <p:blipFill>
          <a:blip r:embed="rId2">
            <a:duotone>
              <a:prstClr val="black"/>
              <a:schemeClr val="accent1">
                <a:tint val="45000"/>
                <a:satMod val="400000"/>
              </a:schemeClr>
            </a:duotone>
          </a:blip>
          <a:srcRect/>
          <a:stretch>
            <a:fillRect/>
          </a:stretch>
        </p:blipFill>
        <p:spPr bwMode="auto">
          <a:xfrm>
            <a:off x="1928794" y="2143116"/>
            <a:ext cx="5724000" cy="2401247"/>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53251">
                                            <p:txEl>
                                              <p:pRg st="0" end="0"/>
                                            </p:txEl>
                                          </p:spTgt>
                                        </p:tgtEl>
                                        <p:attrNameLst>
                                          <p:attrName>style.visibility</p:attrName>
                                        </p:attrNameLst>
                                      </p:cBhvr>
                                      <p:to>
                                        <p:strVal val="visible"/>
                                      </p:to>
                                    </p:set>
                                    <p:animEffect transition="in" filter="blinds(horizontal)">
                                      <p:cBhvr>
                                        <p:cTn id="7" dur="500"/>
                                        <p:tgtEl>
                                          <p:spTgt spid="5325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3251">
                                            <p:txEl>
                                              <p:pRg st="1" end="1"/>
                                            </p:txEl>
                                          </p:spTgt>
                                        </p:tgtEl>
                                        <p:attrNameLst>
                                          <p:attrName>style.visibility</p:attrName>
                                        </p:attrNameLst>
                                      </p:cBhvr>
                                      <p:to>
                                        <p:strVal val="visible"/>
                                      </p:to>
                                    </p:set>
                                    <p:animEffect transition="in" filter="blinds(horizontal)">
                                      <p:cBhvr>
                                        <p:cTn id="12" dur="500"/>
                                        <p:tgtEl>
                                          <p:spTgt spid="5325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70658"/>
                                        </p:tgtEl>
                                        <p:attrNameLst>
                                          <p:attrName>style.visibility</p:attrName>
                                        </p:attrNameLst>
                                      </p:cBhvr>
                                      <p:to>
                                        <p:strVal val="visible"/>
                                      </p:to>
                                    </p:set>
                                    <p:animEffect transition="in" filter="blinds(horizontal)">
                                      <p:cBhvr>
                                        <p:cTn id="17" dur="500"/>
                                        <p:tgtEl>
                                          <p:spTgt spid="70658"/>
                                        </p:tgtEl>
                                      </p:cBhvr>
                                    </p:animEffect>
                                  </p:childTnLst>
                                </p:cTn>
                              </p:par>
                              <p:par>
                                <p:cTn id="18" presetID="3" presetClass="entr" presetSubtype="10" fill="hold" grpId="0" nodeType="withEffect">
                                  <p:stCondLst>
                                    <p:cond delay="0"/>
                                  </p:stCondLst>
                                  <p:childTnLst>
                                    <p:set>
                                      <p:cBhvr>
                                        <p:cTn id="19" dur="1" fill="hold">
                                          <p:stCondLst>
                                            <p:cond delay="0"/>
                                          </p:stCondLst>
                                        </p:cTn>
                                        <p:tgtEl>
                                          <p:spTgt spid="53253"/>
                                        </p:tgtEl>
                                        <p:attrNameLst>
                                          <p:attrName>style.visibility</p:attrName>
                                        </p:attrNameLst>
                                      </p:cBhvr>
                                      <p:to>
                                        <p:strVal val="visible"/>
                                      </p:to>
                                    </p:set>
                                    <p:animEffect transition="in" filter="blinds(horizontal)">
                                      <p:cBhvr>
                                        <p:cTn id="20" dur="500"/>
                                        <p:tgtEl>
                                          <p:spTgt spid="532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253"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标题 1"/>
          <p:cNvSpPr>
            <a:spLocks noGrp="1" noChangeArrowheads="1"/>
          </p:cNvSpPr>
          <p:nvPr>
            <p:ph type="title"/>
          </p:nvPr>
        </p:nvSpPr>
        <p:spPr/>
        <p:txBody>
          <a:bodyPr/>
          <a:lstStyle/>
          <a:p>
            <a:pPr>
              <a:defRPr/>
            </a:pPr>
            <a:r>
              <a:rPr lang="en-US" altLang="zh-CN" smtClean="0"/>
              <a:t>BP</a:t>
            </a:r>
            <a:r>
              <a:rPr lang="zh-CN" altLang="en-US" smtClean="0"/>
              <a:t>算法程序流程图</a:t>
            </a:r>
          </a:p>
        </p:txBody>
      </p:sp>
      <p:pic>
        <p:nvPicPr>
          <p:cNvPr id="227331" name="内容占位符 3"/>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619672" y="759544"/>
            <a:ext cx="6408712" cy="5949465"/>
          </a:xfrm>
        </p:spPr>
      </p:pic>
    </p:spTree>
    <p:extLst>
      <p:ext uri="{BB962C8B-B14F-4D97-AF65-F5344CB8AC3E}">
        <p14:creationId xmlns:p14="http://schemas.microsoft.com/office/powerpoint/2010/main" val="1632517442"/>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8611" name="Rectangle 3"/>
          <p:cNvSpPr>
            <a:spLocks noGrp="1" noRot="1" noChangeArrowheads="1"/>
          </p:cNvSpPr>
          <p:nvPr>
            <p:ph type="body" sz="half" idx="1"/>
          </p:nvPr>
        </p:nvSpPr>
        <p:spPr>
          <a:xfrm>
            <a:off x="287883" y="357166"/>
            <a:ext cx="8501122" cy="6072230"/>
          </a:xfrm>
        </p:spPr>
        <p:txBody>
          <a:bodyPr/>
          <a:lstStyle/>
          <a:p>
            <a:pPr>
              <a:lnSpc>
                <a:spcPct val="150000"/>
              </a:lnSpc>
              <a:buNone/>
            </a:pPr>
            <a:r>
              <a:rPr lang="en-US" altLang="zh-CN" sz="2400" dirty="0" smtClean="0">
                <a:solidFill>
                  <a:srgbClr val="0070C0"/>
                </a:solidFill>
                <a:latin typeface="黑体" pitchFamily="49" charset="-122"/>
                <a:ea typeface="黑体" pitchFamily="49" charset="-122"/>
              </a:rPr>
              <a:t>   </a:t>
            </a:r>
            <a:r>
              <a:rPr lang="en-US" altLang="zh-CN" sz="2400" dirty="0" smtClean="0">
                <a:solidFill>
                  <a:srgbClr val="0070C0"/>
                </a:solidFill>
                <a:latin typeface="Times New Roman" pitchFamily="18" charset="0"/>
                <a:ea typeface="黑体" pitchFamily="49" charset="-122"/>
                <a:cs typeface="Times New Roman" pitchFamily="18" charset="0"/>
              </a:rPr>
              <a:t>BP</a:t>
            </a:r>
            <a:r>
              <a:rPr lang="zh-CN" altLang="en-US" sz="2400" dirty="0">
                <a:solidFill>
                  <a:srgbClr val="0070C0"/>
                </a:solidFill>
                <a:latin typeface="Times New Roman" pitchFamily="18" charset="0"/>
                <a:ea typeface="黑体" pitchFamily="49" charset="-122"/>
                <a:cs typeface="Times New Roman" pitchFamily="18" charset="0"/>
              </a:rPr>
              <a:t>学习算法</a:t>
            </a:r>
            <a:r>
              <a:rPr lang="zh-CN" altLang="en-US" sz="2400" dirty="0" smtClean="0">
                <a:solidFill>
                  <a:srgbClr val="0070C0"/>
                </a:solidFill>
                <a:latin typeface="Times New Roman" pitchFamily="18" charset="0"/>
                <a:cs typeface="Times New Roman" pitchFamily="18" charset="0"/>
              </a:rPr>
              <a:t>：</a:t>
            </a:r>
            <a:endParaRPr lang="en-US" altLang="zh-CN" sz="2400" dirty="0" smtClean="0">
              <a:solidFill>
                <a:srgbClr val="0070C0"/>
              </a:solidFill>
              <a:latin typeface="Times New Roman" pitchFamily="18" charset="0"/>
              <a:cs typeface="Times New Roman" pitchFamily="18" charset="0"/>
            </a:endParaRPr>
          </a:p>
          <a:p>
            <a:pPr>
              <a:buNone/>
            </a:pPr>
            <a:endParaRPr lang="zh-CN" altLang="en-US" sz="2800" dirty="0"/>
          </a:p>
          <a:p>
            <a:pPr>
              <a:lnSpc>
                <a:spcPct val="120000"/>
              </a:lnSpc>
              <a:buFont typeface="Wingdings" pitchFamily="2" charset="2"/>
              <a:buNone/>
            </a:pPr>
            <a:r>
              <a:rPr lang="zh-CN" altLang="en-US" sz="2800" dirty="0"/>
              <a:t>　</a:t>
            </a:r>
            <a:endParaRPr lang="zh-CN" altLang="en-US" sz="2400" dirty="0"/>
          </a:p>
        </p:txBody>
      </p:sp>
      <p:pic>
        <p:nvPicPr>
          <p:cNvPr id="97282" name="Picture 2"/>
          <p:cNvPicPr>
            <a:picLocks noChangeAspect="1" noChangeArrowheads="1"/>
          </p:cNvPicPr>
          <p:nvPr/>
        </p:nvPicPr>
        <p:blipFill>
          <a:blip r:embed="rId2"/>
          <a:srcRect/>
          <a:stretch>
            <a:fillRect/>
          </a:stretch>
        </p:blipFill>
        <p:spPr bwMode="auto">
          <a:xfrm>
            <a:off x="207599" y="595799"/>
            <a:ext cx="8684881" cy="5594964"/>
          </a:xfrm>
          <a:prstGeom prst="rect">
            <a:avLst/>
          </a:prstGeom>
          <a:noFill/>
          <a:ln w="9525">
            <a:noFill/>
            <a:miter lim="800000"/>
            <a:headEnd/>
            <a:tailEnd/>
          </a:ln>
          <a:effectLst/>
        </p:spPr>
      </p:pic>
    </p:spTree>
    <p:extLst>
      <p:ext uri="{BB962C8B-B14F-4D97-AF65-F5344CB8AC3E}">
        <p14:creationId xmlns:p14="http://schemas.microsoft.com/office/powerpoint/2010/main" val="140303615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98306" name="Picture 2"/>
          <p:cNvPicPr>
            <a:picLocks noChangeAspect="1" noChangeArrowheads="1"/>
          </p:cNvPicPr>
          <p:nvPr/>
        </p:nvPicPr>
        <p:blipFill>
          <a:blip r:embed="rId2"/>
          <a:srcRect/>
          <a:stretch>
            <a:fillRect/>
          </a:stretch>
        </p:blipFill>
        <p:spPr bwMode="auto">
          <a:xfrm>
            <a:off x="-7400" y="428603"/>
            <a:ext cx="8899879" cy="6062657"/>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5" name="Rectangle 3"/>
          <p:cNvSpPr>
            <a:spLocks noGrp="1" noRot="1" noChangeArrowheads="1"/>
          </p:cNvSpPr>
          <p:nvPr>
            <p:ph type="body" sz="half" idx="1"/>
          </p:nvPr>
        </p:nvSpPr>
        <p:spPr>
          <a:xfrm>
            <a:off x="179512" y="416755"/>
            <a:ext cx="7961341" cy="1308090"/>
          </a:xfrm>
        </p:spPr>
        <p:txBody>
          <a:bodyPr/>
          <a:lstStyle/>
          <a:p>
            <a:pPr>
              <a:lnSpc>
                <a:spcPct val="150000"/>
              </a:lnSpc>
              <a:buFont typeface="Wingdings" pitchFamily="2" charset="2"/>
              <a:buNone/>
            </a:pPr>
            <a:r>
              <a:rPr lang="en-US" altLang="zh-CN" sz="2400" dirty="0">
                <a:latin typeface="宋体" pitchFamily="2" charset="-122"/>
              </a:rPr>
              <a:t>   </a:t>
            </a:r>
            <a:r>
              <a:rPr lang="en-US" altLang="zh-CN" sz="2400" dirty="0" smtClean="0">
                <a:latin typeface="宋体" pitchFamily="2" charset="-122"/>
              </a:rPr>
              <a:t>   </a:t>
            </a:r>
            <a:r>
              <a:rPr lang="zh-CN" altLang="en-US" sz="2400" dirty="0">
                <a:solidFill>
                  <a:srgbClr val="0070C0"/>
                </a:solidFill>
                <a:latin typeface="黑体" pitchFamily="49" charset="-122"/>
                <a:ea typeface="黑体" pitchFamily="49" charset="-122"/>
              </a:rPr>
              <a:t>例</a:t>
            </a:r>
            <a:r>
              <a:rPr lang="zh-CN" altLang="en-US" sz="2400" dirty="0">
                <a:solidFill>
                  <a:srgbClr val="0070C0"/>
                </a:solidFill>
                <a:latin typeface="+mn-ea"/>
              </a:rPr>
              <a:t> </a:t>
            </a:r>
            <a:r>
              <a:rPr lang="en-US" altLang="zh-CN" sz="2400" dirty="0" smtClean="0">
                <a:solidFill>
                  <a:srgbClr val="0070C0"/>
                </a:solidFill>
                <a:latin typeface="Times New Roman" pitchFamily="18" charset="0"/>
                <a:cs typeface="Times New Roman" pitchFamily="18" charset="0"/>
              </a:rPr>
              <a:t>11-2 </a:t>
            </a:r>
            <a:r>
              <a:rPr lang="zh-CN" altLang="en-US" sz="2400" dirty="0">
                <a:solidFill>
                  <a:srgbClr val="0070C0"/>
                </a:solidFill>
                <a:latin typeface="+mn-ea"/>
              </a:rPr>
              <a:t>设计一个</a:t>
            </a:r>
            <a:r>
              <a:rPr lang="en-US" altLang="zh-CN" sz="2400" dirty="0">
                <a:solidFill>
                  <a:srgbClr val="0070C0"/>
                </a:solidFill>
                <a:latin typeface="+mn-ea"/>
              </a:rPr>
              <a:t>BP</a:t>
            </a:r>
            <a:r>
              <a:rPr lang="zh-CN" altLang="en-US" sz="2400" dirty="0">
                <a:solidFill>
                  <a:srgbClr val="0070C0"/>
                </a:solidFill>
                <a:latin typeface="+mn-ea"/>
              </a:rPr>
              <a:t>网络</a:t>
            </a:r>
            <a:r>
              <a:rPr lang="en-US" altLang="zh-CN" sz="2400" dirty="0">
                <a:solidFill>
                  <a:srgbClr val="0070C0"/>
                </a:solidFill>
                <a:latin typeface="+mn-ea"/>
              </a:rPr>
              <a:t>, </a:t>
            </a:r>
            <a:r>
              <a:rPr lang="zh-CN" altLang="en-US" sz="2400" dirty="0">
                <a:solidFill>
                  <a:srgbClr val="0070C0"/>
                </a:solidFill>
                <a:latin typeface="+mn-ea"/>
              </a:rPr>
              <a:t>对下表所示的样本数据进行学习</a:t>
            </a:r>
            <a:r>
              <a:rPr lang="en-US" altLang="zh-CN" sz="2400" dirty="0">
                <a:solidFill>
                  <a:srgbClr val="0070C0"/>
                </a:solidFill>
                <a:latin typeface="+mn-ea"/>
              </a:rPr>
              <a:t>, </a:t>
            </a:r>
            <a:r>
              <a:rPr lang="zh-CN" altLang="en-US" sz="2400" dirty="0">
                <a:solidFill>
                  <a:srgbClr val="0070C0"/>
                </a:solidFill>
                <a:latin typeface="+mn-ea"/>
              </a:rPr>
              <a:t>使学成的网络能解决类似的模式分类问题。 </a:t>
            </a:r>
          </a:p>
        </p:txBody>
      </p:sp>
      <p:sp>
        <p:nvSpPr>
          <p:cNvPr id="111617" name="Rectangle 1"/>
          <p:cNvSpPr>
            <a:spLocks noChangeArrowheads="1"/>
          </p:cNvSpPr>
          <p:nvPr/>
        </p:nvSpPr>
        <p:spPr bwMode="auto">
          <a:xfrm>
            <a:off x="1643042" y="1928802"/>
            <a:ext cx="4929222" cy="40011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1885950" algn="l" defTabSz="914400" rtl="0" eaLnBrk="1" fontAlgn="base" latinLnBrk="0" hangingPunct="1">
              <a:lnSpc>
                <a:spcPct val="100000"/>
              </a:lnSpc>
              <a:spcBef>
                <a:spcPct val="0"/>
              </a:spcBef>
              <a:spcAft>
                <a:spcPct val="0"/>
              </a:spcAft>
              <a:buClrTx/>
              <a:buSzTx/>
              <a:buFontTx/>
              <a:buNone/>
              <a:tabLst/>
            </a:pPr>
            <a:r>
              <a:rPr kumimoji="0" lang="zh-CN" sz="2000" b="0" i="0" u="none" strike="noStrike" cap="none" normalizeH="0" baseline="0" dirty="0" smtClean="0">
                <a:ln>
                  <a:noFill/>
                </a:ln>
                <a:solidFill>
                  <a:srgbClr val="0070C0"/>
                </a:solidFill>
                <a:effectLst/>
                <a:latin typeface="Times New Roman" pitchFamily="18" charset="0"/>
                <a:ea typeface="宋体" pitchFamily="2" charset="-122"/>
                <a:cs typeface="Times New Roman" pitchFamily="18" charset="0"/>
              </a:rPr>
              <a:t>表</a:t>
            </a:r>
            <a:r>
              <a:rPr kumimoji="0" lang="en-US" altLang="zh-CN" sz="2000" b="0" i="0" u="none" strike="noStrike" cap="none" normalizeH="0" baseline="0" dirty="0" smtClean="0">
                <a:ln>
                  <a:noFill/>
                </a:ln>
                <a:solidFill>
                  <a:srgbClr val="0070C0"/>
                </a:solidFill>
                <a:effectLst/>
                <a:latin typeface="Times New Roman" pitchFamily="18" charset="0"/>
                <a:ea typeface="宋体" pitchFamily="2" charset="-122"/>
                <a:cs typeface="Times New Roman" pitchFamily="18" charset="0"/>
              </a:rPr>
              <a:t>11-4 </a:t>
            </a:r>
            <a:r>
              <a:rPr kumimoji="0" lang="zh-CN" altLang="en-US" sz="2000" b="0" i="0" u="none" strike="noStrike" cap="none" normalizeH="0" baseline="0" dirty="0" smtClean="0">
                <a:ln>
                  <a:noFill/>
                </a:ln>
                <a:solidFill>
                  <a:srgbClr val="0070C0"/>
                </a:solidFill>
                <a:effectLst/>
                <a:latin typeface="Times New Roman" pitchFamily="18" charset="0"/>
                <a:ea typeface="宋体" pitchFamily="2" charset="-122"/>
                <a:cs typeface="Times New Roman" pitchFamily="18" charset="0"/>
              </a:rPr>
              <a:t>网络训练样本数据</a:t>
            </a:r>
            <a:endParaRPr kumimoji="0" lang="zh-CN" altLang="en-US" sz="2000" b="0" i="0" u="none" strike="noStrike" cap="none" normalizeH="0" baseline="0" dirty="0" smtClean="0">
              <a:ln>
                <a:noFill/>
              </a:ln>
              <a:solidFill>
                <a:srgbClr val="0070C0"/>
              </a:solidFill>
              <a:effectLst/>
              <a:latin typeface="Arial" pitchFamily="34" charset="0"/>
              <a:ea typeface="宋体" pitchFamily="2" charset="-122"/>
              <a:cs typeface="宋体" pitchFamily="2" charset="-122"/>
            </a:endParaRPr>
          </a:p>
        </p:txBody>
      </p:sp>
      <p:graphicFrame>
        <p:nvGraphicFramePr>
          <p:cNvPr id="6" name="表格 5"/>
          <p:cNvGraphicFramePr>
            <a:graphicFrameLocks noGrp="1"/>
          </p:cNvGraphicFramePr>
          <p:nvPr/>
        </p:nvGraphicFramePr>
        <p:xfrm>
          <a:off x="2643174" y="2428868"/>
          <a:ext cx="4500594" cy="2071701"/>
        </p:xfrm>
        <a:graphic>
          <a:graphicData uri="http://schemas.openxmlformats.org/drawingml/2006/table">
            <a:tbl>
              <a:tblPr/>
              <a:tblGrid>
                <a:gridCol w="2348136">
                  <a:extLst>
                    <a:ext uri="{9D8B030D-6E8A-4147-A177-3AD203B41FA5}">
                      <a16:colId xmlns:a16="http://schemas.microsoft.com/office/drawing/2014/main" val="20000"/>
                    </a:ext>
                  </a:extLst>
                </a:gridCol>
                <a:gridCol w="2152458">
                  <a:extLst>
                    <a:ext uri="{9D8B030D-6E8A-4147-A177-3AD203B41FA5}">
                      <a16:colId xmlns:a16="http://schemas.microsoft.com/office/drawing/2014/main" val="20001"/>
                    </a:ext>
                  </a:extLst>
                </a:gridCol>
              </a:tblGrid>
              <a:tr h="318723">
                <a:tc>
                  <a:txBody>
                    <a:bodyPr/>
                    <a:lstStyle/>
                    <a:p>
                      <a:pPr algn="ctr">
                        <a:spcAft>
                          <a:spcPts val="0"/>
                        </a:spcAft>
                      </a:pPr>
                      <a:r>
                        <a:rPr lang="zh-CN" sz="2000" kern="100" dirty="0">
                          <a:solidFill>
                            <a:srgbClr val="0070C0"/>
                          </a:solidFill>
                          <a:latin typeface="宋体"/>
                          <a:cs typeface="宋体"/>
                        </a:rPr>
                        <a:t>输</a:t>
                      </a:r>
                      <a:r>
                        <a:rPr lang="en-US" sz="2000" kern="100" dirty="0">
                          <a:solidFill>
                            <a:srgbClr val="0070C0"/>
                          </a:solidFill>
                          <a:latin typeface="宋体"/>
                          <a:cs typeface="宋体"/>
                        </a:rPr>
                        <a:t>    </a:t>
                      </a:r>
                      <a:r>
                        <a:rPr lang="zh-CN" sz="2000" kern="100" dirty="0">
                          <a:solidFill>
                            <a:srgbClr val="0070C0"/>
                          </a:solidFill>
                          <a:latin typeface="宋体"/>
                          <a:cs typeface="宋体"/>
                        </a:rPr>
                        <a:t>入</a:t>
                      </a:r>
                      <a:endParaRPr lang="zh-CN" sz="2000" kern="100" dirty="0">
                        <a:solidFill>
                          <a:srgbClr val="0070C0"/>
                        </a:solidFill>
                        <a:latin typeface="宋体"/>
                        <a:cs typeface="Courier New"/>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indent="457200" algn="just">
                        <a:spcAft>
                          <a:spcPts val="0"/>
                        </a:spcAft>
                      </a:pPr>
                      <a:r>
                        <a:rPr lang="zh-CN" sz="2000" kern="100" dirty="0">
                          <a:solidFill>
                            <a:srgbClr val="0070C0"/>
                          </a:solidFill>
                          <a:latin typeface="宋体"/>
                          <a:cs typeface="宋体"/>
                        </a:rPr>
                        <a:t>输 </a:t>
                      </a:r>
                      <a:r>
                        <a:rPr lang="en-US" sz="2000" kern="100" dirty="0">
                          <a:solidFill>
                            <a:srgbClr val="0070C0"/>
                          </a:solidFill>
                          <a:latin typeface="宋体"/>
                          <a:cs typeface="宋体"/>
                        </a:rPr>
                        <a:t>   </a:t>
                      </a:r>
                      <a:r>
                        <a:rPr lang="zh-CN" sz="2000" kern="100" dirty="0">
                          <a:solidFill>
                            <a:srgbClr val="0070C0"/>
                          </a:solidFill>
                          <a:latin typeface="宋体"/>
                          <a:cs typeface="宋体"/>
                        </a:rPr>
                        <a:t>出</a:t>
                      </a:r>
                      <a:endParaRPr lang="zh-CN" sz="2000" kern="100" dirty="0">
                        <a:solidFill>
                          <a:srgbClr val="0070C0"/>
                        </a:solidFill>
                        <a:latin typeface="宋体"/>
                        <a:cs typeface="Courier New"/>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10000"/>
                  </a:ext>
                </a:extLst>
              </a:tr>
              <a:tr h="318723">
                <a:tc>
                  <a:txBody>
                    <a:bodyPr/>
                    <a:lstStyle/>
                    <a:p>
                      <a:pPr indent="228600" algn="just">
                        <a:spcAft>
                          <a:spcPts val="0"/>
                        </a:spcAft>
                      </a:pPr>
                      <a:r>
                        <a:rPr lang="en-US" sz="2000" i="1" kern="100" dirty="0" smtClean="0">
                          <a:solidFill>
                            <a:srgbClr val="0070C0"/>
                          </a:solidFill>
                          <a:latin typeface="Times New Roman"/>
                          <a:cs typeface="Courier New"/>
                        </a:rPr>
                        <a:t> x</a:t>
                      </a:r>
                      <a:r>
                        <a:rPr lang="en-US" sz="2000" kern="100" baseline="-25000" dirty="0" smtClean="0">
                          <a:solidFill>
                            <a:srgbClr val="0070C0"/>
                          </a:solidFill>
                          <a:latin typeface="Times New Roman"/>
                          <a:cs typeface="Courier New"/>
                        </a:rPr>
                        <a:t>1</a:t>
                      </a:r>
                      <a:r>
                        <a:rPr lang="en-US" sz="2000" kern="100" dirty="0" smtClean="0">
                          <a:solidFill>
                            <a:srgbClr val="0070C0"/>
                          </a:solidFill>
                          <a:latin typeface="Times New Roman"/>
                          <a:cs typeface="Courier New"/>
                        </a:rPr>
                        <a:t>       </a:t>
                      </a:r>
                      <a:r>
                        <a:rPr lang="en-US" sz="2000" i="1" kern="100" dirty="0">
                          <a:solidFill>
                            <a:srgbClr val="0070C0"/>
                          </a:solidFill>
                          <a:latin typeface="Times New Roman"/>
                          <a:cs typeface="Courier New"/>
                        </a:rPr>
                        <a:t>x</a:t>
                      </a:r>
                      <a:r>
                        <a:rPr lang="en-US" sz="2000" kern="100" baseline="-25000" dirty="0">
                          <a:solidFill>
                            <a:srgbClr val="0070C0"/>
                          </a:solidFill>
                          <a:latin typeface="Times New Roman"/>
                          <a:cs typeface="Courier New"/>
                        </a:rPr>
                        <a:t>2   </a:t>
                      </a:r>
                      <a:r>
                        <a:rPr lang="en-US" sz="2000" kern="100" baseline="-25000" dirty="0" smtClean="0">
                          <a:solidFill>
                            <a:srgbClr val="0070C0"/>
                          </a:solidFill>
                          <a:latin typeface="Times New Roman"/>
                          <a:cs typeface="Courier New"/>
                        </a:rPr>
                        <a:t>      </a:t>
                      </a:r>
                      <a:r>
                        <a:rPr lang="en-US" sz="2000" kern="100" dirty="0" smtClean="0">
                          <a:solidFill>
                            <a:srgbClr val="0070C0"/>
                          </a:solidFill>
                          <a:latin typeface="Times New Roman"/>
                          <a:cs typeface="Courier New"/>
                        </a:rPr>
                        <a:t> </a:t>
                      </a:r>
                      <a:r>
                        <a:rPr lang="en-US" sz="2000" i="1" kern="100" dirty="0">
                          <a:solidFill>
                            <a:srgbClr val="0070C0"/>
                          </a:solidFill>
                          <a:latin typeface="Times New Roman"/>
                          <a:cs typeface="Courier New"/>
                        </a:rPr>
                        <a:t>x</a:t>
                      </a:r>
                      <a:r>
                        <a:rPr lang="en-US" sz="2000" kern="100" baseline="-25000" dirty="0">
                          <a:solidFill>
                            <a:srgbClr val="0070C0"/>
                          </a:solidFill>
                          <a:latin typeface="Times New Roman"/>
                          <a:cs typeface="Courier New"/>
                        </a:rPr>
                        <a:t>3</a:t>
                      </a:r>
                      <a:endParaRPr lang="zh-CN" sz="2000" kern="100" dirty="0">
                        <a:solidFill>
                          <a:srgbClr val="0070C0"/>
                        </a:solidFill>
                        <a:latin typeface="宋体"/>
                        <a:cs typeface="Courier New"/>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71450" algn="just">
                        <a:spcAft>
                          <a:spcPts val="0"/>
                        </a:spcAft>
                      </a:pPr>
                      <a:r>
                        <a:rPr lang="en-US" sz="2000" i="1" kern="100" dirty="0" smtClean="0">
                          <a:solidFill>
                            <a:srgbClr val="0070C0"/>
                          </a:solidFill>
                          <a:latin typeface="Times New Roman"/>
                          <a:cs typeface="Courier New"/>
                        </a:rPr>
                        <a:t> y</a:t>
                      </a:r>
                      <a:r>
                        <a:rPr lang="en-US" sz="2000" kern="100" baseline="-25000" dirty="0" smtClean="0">
                          <a:solidFill>
                            <a:srgbClr val="0070C0"/>
                          </a:solidFill>
                          <a:latin typeface="Times New Roman"/>
                          <a:cs typeface="Courier New"/>
                        </a:rPr>
                        <a:t>1</a:t>
                      </a:r>
                      <a:r>
                        <a:rPr lang="en-US" sz="2000" kern="100" dirty="0" smtClean="0">
                          <a:solidFill>
                            <a:srgbClr val="0070C0"/>
                          </a:solidFill>
                          <a:latin typeface="Times New Roman"/>
                          <a:cs typeface="Courier New"/>
                        </a:rPr>
                        <a:t>       </a:t>
                      </a:r>
                      <a:r>
                        <a:rPr lang="en-US" sz="2000" i="1" kern="100" dirty="0">
                          <a:solidFill>
                            <a:srgbClr val="0070C0"/>
                          </a:solidFill>
                          <a:latin typeface="Times New Roman"/>
                          <a:cs typeface="Courier New"/>
                        </a:rPr>
                        <a:t>y</a:t>
                      </a:r>
                      <a:r>
                        <a:rPr lang="en-US" sz="2000" kern="100" baseline="-25000" dirty="0">
                          <a:solidFill>
                            <a:srgbClr val="0070C0"/>
                          </a:solidFill>
                          <a:latin typeface="Times New Roman"/>
                          <a:cs typeface="Courier New"/>
                        </a:rPr>
                        <a:t>2     </a:t>
                      </a:r>
                      <a:r>
                        <a:rPr lang="en-US" sz="2000" kern="100" baseline="-25000" dirty="0" smtClean="0">
                          <a:solidFill>
                            <a:srgbClr val="0070C0"/>
                          </a:solidFill>
                          <a:latin typeface="Times New Roman"/>
                          <a:cs typeface="Courier New"/>
                        </a:rPr>
                        <a:t>   </a:t>
                      </a:r>
                      <a:r>
                        <a:rPr lang="en-US" sz="2000" kern="100" dirty="0" smtClean="0">
                          <a:solidFill>
                            <a:srgbClr val="0070C0"/>
                          </a:solidFill>
                          <a:latin typeface="Times New Roman"/>
                          <a:cs typeface="Courier New"/>
                        </a:rPr>
                        <a:t> </a:t>
                      </a:r>
                      <a:r>
                        <a:rPr lang="en-US" sz="2000" i="1" kern="100" dirty="0">
                          <a:solidFill>
                            <a:srgbClr val="0070C0"/>
                          </a:solidFill>
                          <a:latin typeface="Times New Roman"/>
                          <a:cs typeface="Courier New"/>
                        </a:rPr>
                        <a:t>y</a:t>
                      </a:r>
                      <a:r>
                        <a:rPr lang="en-US" sz="2000" kern="100" baseline="-25000" dirty="0">
                          <a:solidFill>
                            <a:srgbClr val="0070C0"/>
                          </a:solidFill>
                          <a:latin typeface="Times New Roman"/>
                          <a:cs typeface="Courier New"/>
                        </a:rPr>
                        <a:t>3</a:t>
                      </a:r>
                      <a:endParaRPr lang="zh-CN" sz="2000" kern="100" dirty="0">
                        <a:solidFill>
                          <a:srgbClr val="0070C0"/>
                        </a:solidFill>
                        <a:latin typeface="宋体"/>
                        <a:cs typeface="Courier New"/>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434255">
                <a:tc>
                  <a:txBody>
                    <a:bodyPr/>
                    <a:lstStyle/>
                    <a:p>
                      <a:pPr algn="just">
                        <a:lnSpc>
                          <a:spcPct val="150000"/>
                        </a:lnSpc>
                        <a:spcAft>
                          <a:spcPts val="0"/>
                        </a:spcAft>
                      </a:pPr>
                      <a:r>
                        <a:rPr lang="en-US" sz="2000" kern="100" dirty="0">
                          <a:solidFill>
                            <a:srgbClr val="0070C0"/>
                          </a:solidFill>
                          <a:latin typeface="宋体"/>
                          <a:cs typeface="宋体"/>
                        </a:rPr>
                        <a:t> </a:t>
                      </a:r>
                      <a:r>
                        <a:rPr lang="en-US" sz="2000" kern="100" dirty="0" smtClean="0">
                          <a:solidFill>
                            <a:srgbClr val="0070C0"/>
                          </a:solidFill>
                          <a:latin typeface="Times New Roman"/>
                          <a:cs typeface="Courier New"/>
                        </a:rPr>
                        <a:t> </a:t>
                      </a:r>
                      <a:r>
                        <a:rPr lang="en-US" sz="2000" kern="100" dirty="0">
                          <a:solidFill>
                            <a:srgbClr val="0070C0"/>
                          </a:solidFill>
                          <a:latin typeface="Times New Roman"/>
                          <a:cs typeface="Courier New"/>
                        </a:rPr>
                        <a:t>0.3  </a:t>
                      </a:r>
                      <a:r>
                        <a:rPr lang="en-US" sz="2000" kern="100" dirty="0" smtClean="0">
                          <a:solidFill>
                            <a:srgbClr val="0070C0"/>
                          </a:solidFill>
                          <a:latin typeface="Times New Roman"/>
                          <a:cs typeface="Courier New"/>
                        </a:rPr>
                        <a:t>   </a:t>
                      </a:r>
                      <a:r>
                        <a:rPr lang="en-US" sz="2000" kern="100" dirty="0">
                          <a:solidFill>
                            <a:srgbClr val="0070C0"/>
                          </a:solidFill>
                          <a:latin typeface="Times New Roman"/>
                          <a:cs typeface="Courier New"/>
                        </a:rPr>
                        <a:t>0.8 </a:t>
                      </a:r>
                      <a:r>
                        <a:rPr lang="en-US" sz="2000" kern="100" dirty="0" smtClean="0">
                          <a:solidFill>
                            <a:srgbClr val="0070C0"/>
                          </a:solidFill>
                          <a:latin typeface="Times New Roman"/>
                          <a:cs typeface="Courier New"/>
                        </a:rPr>
                        <a:t>     </a:t>
                      </a:r>
                      <a:r>
                        <a:rPr lang="en-US" sz="2000" kern="100" dirty="0">
                          <a:solidFill>
                            <a:srgbClr val="0070C0"/>
                          </a:solidFill>
                          <a:latin typeface="Times New Roman"/>
                          <a:cs typeface="Courier New"/>
                        </a:rPr>
                        <a:t>0.1</a:t>
                      </a:r>
                      <a:endParaRPr lang="zh-CN" sz="2000" kern="100" dirty="0">
                        <a:solidFill>
                          <a:srgbClr val="0070C0"/>
                        </a:solidFill>
                        <a:latin typeface="宋体"/>
                        <a:cs typeface="Courier New"/>
                      </a:endParaRPr>
                    </a:p>
                    <a:p>
                      <a:pPr algn="just">
                        <a:lnSpc>
                          <a:spcPct val="150000"/>
                        </a:lnSpc>
                        <a:spcAft>
                          <a:spcPts val="0"/>
                        </a:spcAft>
                      </a:pPr>
                      <a:r>
                        <a:rPr lang="en-US" sz="2000" kern="100" dirty="0">
                          <a:solidFill>
                            <a:srgbClr val="0070C0"/>
                          </a:solidFill>
                          <a:latin typeface="Times New Roman"/>
                          <a:cs typeface="Courier New"/>
                        </a:rPr>
                        <a:t>   0.7 </a:t>
                      </a:r>
                      <a:r>
                        <a:rPr lang="en-US" sz="2000" kern="100" dirty="0" smtClean="0">
                          <a:solidFill>
                            <a:srgbClr val="0070C0"/>
                          </a:solidFill>
                          <a:latin typeface="Times New Roman"/>
                          <a:cs typeface="Courier New"/>
                        </a:rPr>
                        <a:t>    </a:t>
                      </a:r>
                      <a:r>
                        <a:rPr lang="en-US" sz="2000" kern="100" dirty="0">
                          <a:solidFill>
                            <a:srgbClr val="0070C0"/>
                          </a:solidFill>
                          <a:latin typeface="Times New Roman"/>
                          <a:cs typeface="Courier New"/>
                        </a:rPr>
                        <a:t>0.1  </a:t>
                      </a:r>
                      <a:r>
                        <a:rPr lang="en-US" sz="2000" kern="100" dirty="0" smtClean="0">
                          <a:solidFill>
                            <a:srgbClr val="0070C0"/>
                          </a:solidFill>
                          <a:latin typeface="Times New Roman"/>
                          <a:cs typeface="Courier New"/>
                        </a:rPr>
                        <a:t>    </a:t>
                      </a:r>
                      <a:r>
                        <a:rPr lang="en-US" sz="2000" kern="100" dirty="0">
                          <a:solidFill>
                            <a:srgbClr val="0070C0"/>
                          </a:solidFill>
                          <a:latin typeface="Times New Roman"/>
                          <a:cs typeface="Courier New"/>
                        </a:rPr>
                        <a:t>0.3</a:t>
                      </a:r>
                      <a:endParaRPr lang="zh-CN" sz="2000" kern="100" dirty="0">
                        <a:solidFill>
                          <a:srgbClr val="0070C0"/>
                        </a:solidFill>
                        <a:latin typeface="宋体"/>
                        <a:cs typeface="Courier New"/>
                      </a:endParaRPr>
                    </a:p>
                    <a:p>
                      <a:pPr indent="57150" algn="just">
                        <a:lnSpc>
                          <a:spcPct val="150000"/>
                        </a:lnSpc>
                        <a:spcAft>
                          <a:spcPts val="0"/>
                        </a:spcAft>
                      </a:pPr>
                      <a:r>
                        <a:rPr lang="en-US" sz="2000" kern="100" dirty="0">
                          <a:solidFill>
                            <a:srgbClr val="0070C0"/>
                          </a:solidFill>
                          <a:latin typeface="Times New Roman"/>
                          <a:cs typeface="Courier New"/>
                        </a:rPr>
                        <a:t>  0.6  </a:t>
                      </a:r>
                      <a:r>
                        <a:rPr lang="en-US" sz="2000" kern="100" dirty="0" smtClean="0">
                          <a:solidFill>
                            <a:srgbClr val="0070C0"/>
                          </a:solidFill>
                          <a:latin typeface="Times New Roman"/>
                          <a:cs typeface="Courier New"/>
                        </a:rPr>
                        <a:t>   </a:t>
                      </a:r>
                      <a:r>
                        <a:rPr lang="en-US" sz="2000" kern="100" dirty="0">
                          <a:solidFill>
                            <a:srgbClr val="0070C0"/>
                          </a:solidFill>
                          <a:latin typeface="Times New Roman"/>
                          <a:cs typeface="Courier New"/>
                        </a:rPr>
                        <a:t>0.6   </a:t>
                      </a:r>
                      <a:r>
                        <a:rPr lang="en-US" sz="2000" kern="100" dirty="0" smtClean="0">
                          <a:solidFill>
                            <a:srgbClr val="0070C0"/>
                          </a:solidFill>
                          <a:latin typeface="Times New Roman"/>
                          <a:cs typeface="Courier New"/>
                        </a:rPr>
                        <a:t>   </a:t>
                      </a:r>
                      <a:r>
                        <a:rPr lang="en-US" sz="2000" kern="100" dirty="0">
                          <a:solidFill>
                            <a:srgbClr val="0070C0"/>
                          </a:solidFill>
                          <a:latin typeface="Times New Roman"/>
                          <a:cs typeface="Courier New"/>
                        </a:rPr>
                        <a:t>0.6</a:t>
                      </a:r>
                      <a:endParaRPr lang="zh-CN" sz="2000" kern="100" dirty="0">
                        <a:solidFill>
                          <a:srgbClr val="0070C0"/>
                        </a:solidFill>
                        <a:latin typeface="宋体"/>
                        <a:cs typeface="Courier New"/>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71450" algn="just">
                        <a:lnSpc>
                          <a:spcPct val="150000"/>
                        </a:lnSpc>
                        <a:spcAft>
                          <a:spcPts val="0"/>
                        </a:spcAft>
                      </a:pPr>
                      <a:r>
                        <a:rPr lang="en-US" sz="2000" kern="100" dirty="0" smtClean="0">
                          <a:solidFill>
                            <a:srgbClr val="0070C0"/>
                          </a:solidFill>
                          <a:latin typeface="Times New Roman"/>
                          <a:cs typeface="Courier New"/>
                        </a:rPr>
                        <a:t> 1        </a:t>
                      </a:r>
                      <a:r>
                        <a:rPr lang="en-US" sz="2000" kern="100" dirty="0">
                          <a:solidFill>
                            <a:srgbClr val="0070C0"/>
                          </a:solidFill>
                          <a:latin typeface="Times New Roman"/>
                          <a:cs typeface="Courier New"/>
                        </a:rPr>
                        <a:t>0    </a:t>
                      </a:r>
                      <a:r>
                        <a:rPr lang="en-US" sz="2000" kern="100" dirty="0" smtClean="0">
                          <a:solidFill>
                            <a:srgbClr val="0070C0"/>
                          </a:solidFill>
                          <a:latin typeface="Times New Roman"/>
                          <a:cs typeface="Courier New"/>
                        </a:rPr>
                        <a:t>    </a:t>
                      </a:r>
                      <a:r>
                        <a:rPr lang="en-US" sz="2000" kern="100" dirty="0">
                          <a:solidFill>
                            <a:srgbClr val="0070C0"/>
                          </a:solidFill>
                          <a:latin typeface="Times New Roman"/>
                          <a:cs typeface="Courier New"/>
                        </a:rPr>
                        <a:t>0</a:t>
                      </a:r>
                      <a:endParaRPr lang="zh-CN" sz="2000" kern="100" dirty="0">
                        <a:solidFill>
                          <a:srgbClr val="0070C0"/>
                        </a:solidFill>
                        <a:latin typeface="宋体"/>
                        <a:cs typeface="Courier New"/>
                      </a:endParaRPr>
                    </a:p>
                    <a:p>
                      <a:pPr algn="just">
                        <a:lnSpc>
                          <a:spcPct val="150000"/>
                        </a:lnSpc>
                        <a:spcAft>
                          <a:spcPts val="0"/>
                        </a:spcAft>
                      </a:pPr>
                      <a:r>
                        <a:rPr lang="en-US" sz="2000" kern="100" dirty="0">
                          <a:solidFill>
                            <a:srgbClr val="0070C0"/>
                          </a:solidFill>
                          <a:latin typeface="Times New Roman"/>
                          <a:cs typeface="Courier New"/>
                        </a:rPr>
                        <a:t> </a:t>
                      </a:r>
                      <a:r>
                        <a:rPr lang="en-US" sz="2000" kern="100" dirty="0" smtClean="0">
                          <a:solidFill>
                            <a:srgbClr val="0070C0"/>
                          </a:solidFill>
                          <a:latin typeface="Times New Roman"/>
                          <a:cs typeface="Courier New"/>
                        </a:rPr>
                        <a:t>   </a:t>
                      </a:r>
                      <a:r>
                        <a:rPr lang="en-US" sz="2000" kern="100" dirty="0">
                          <a:solidFill>
                            <a:srgbClr val="0070C0"/>
                          </a:solidFill>
                          <a:latin typeface="Times New Roman"/>
                          <a:cs typeface="Courier New"/>
                        </a:rPr>
                        <a:t>0   </a:t>
                      </a:r>
                      <a:r>
                        <a:rPr lang="en-US" sz="2000" kern="100" dirty="0" smtClean="0">
                          <a:solidFill>
                            <a:srgbClr val="0070C0"/>
                          </a:solidFill>
                          <a:latin typeface="Times New Roman"/>
                          <a:cs typeface="Courier New"/>
                        </a:rPr>
                        <a:t>     </a:t>
                      </a:r>
                      <a:r>
                        <a:rPr lang="en-US" sz="2000" kern="100" dirty="0">
                          <a:solidFill>
                            <a:srgbClr val="0070C0"/>
                          </a:solidFill>
                          <a:latin typeface="Times New Roman"/>
                          <a:cs typeface="Courier New"/>
                        </a:rPr>
                        <a:t>1 </a:t>
                      </a:r>
                      <a:r>
                        <a:rPr lang="en-US" sz="2000" kern="100" dirty="0" smtClean="0">
                          <a:solidFill>
                            <a:srgbClr val="0070C0"/>
                          </a:solidFill>
                          <a:latin typeface="Times New Roman"/>
                          <a:cs typeface="Courier New"/>
                        </a:rPr>
                        <a:t>       </a:t>
                      </a:r>
                      <a:r>
                        <a:rPr lang="en-US" sz="2000" kern="100" dirty="0">
                          <a:solidFill>
                            <a:srgbClr val="0070C0"/>
                          </a:solidFill>
                          <a:latin typeface="Times New Roman"/>
                          <a:cs typeface="Courier New"/>
                        </a:rPr>
                        <a:t>0</a:t>
                      </a:r>
                      <a:endParaRPr lang="zh-CN" sz="2000" kern="100" dirty="0">
                        <a:solidFill>
                          <a:srgbClr val="0070C0"/>
                        </a:solidFill>
                        <a:latin typeface="宋体"/>
                        <a:cs typeface="Courier New"/>
                      </a:endParaRPr>
                    </a:p>
                    <a:p>
                      <a:pPr indent="57150" algn="just">
                        <a:lnSpc>
                          <a:spcPct val="150000"/>
                        </a:lnSpc>
                        <a:spcAft>
                          <a:spcPts val="0"/>
                        </a:spcAft>
                      </a:pPr>
                      <a:r>
                        <a:rPr lang="en-US" sz="2000" kern="100" dirty="0">
                          <a:solidFill>
                            <a:srgbClr val="0070C0"/>
                          </a:solidFill>
                          <a:latin typeface="Times New Roman"/>
                          <a:cs typeface="Courier New"/>
                        </a:rPr>
                        <a:t> </a:t>
                      </a:r>
                      <a:r>
                        <a:rPr lang="en-US" sz="2000" kern="100" dirty="0" smtClean="0">
                          <a:solidFill>
                            <a:srgbClr val="0070C0"/>
                          </a:solidFill>
                          <a:latin typeface="Times New Roman"/>
                          <a:cs typeface="Courier New"/>
                        </a:rPr>
                        <a:t>  </a:t>
                      </a:r>
                      <a:r>
                        <a:rPr lang="en-US" sz="2000" kern="100" dirty="0">
                          <a:solidFill>
                            <a:srgbClr val="0070C0"/>
                          </a:solidFill>
                          <a:latin typeface="Times New Roman"/>
                          <a:cs typeface="Courier New"/>
                        </a:rPr>
                        <a:t>0   </a:t>
                      </a:r>
                      <a:r>
                        <a:rPr lang="en-US" sz="2000" kern="100" dirty="0" smtClean="0">
                          <a:solidFill>
                            <a:srgbClr val="0070C0"/>
                          </a:solidFill>
                          <a:latin typeface="Times New Roman"/>
                          <a:cs typeface="Courier New"/>
                        </a:rPr>
                        <a:t>     </a:t>
                      </a:r>
                      <a:r>
                        <a:rPr lang="en-US" sz="2000" kern="100" dirty="0">
                          <a:solidFill>
                            <a:srgbClr val="0070C0"/>
                          </a:solidFill>
                          <a:latin typeface="Times New Roman"/>
                          <a:cs typeface="Courier New"/>
                        </a:rPr>
                        <a:t>0  </a:t>
                      </a:r>
                      <a:r>
                        <a:rPr lang="en-US" sz="2000" kern="100" dirty="0" smtClean="0">
                          <a:solidFill>
                            <a:srgbClr val="0070C0"/>
                          </a:solidFill>
                          <a:latin typeface="Times New Roman"/>
                          <a:cs typeface="Courier New"/>
                        </a:rPr>
                        <a:t>      </a:t>
                      </a:r>
                      <a:r>
                        <a:rPr lang="en-US" sz="2000" kern="100" dirty="0">
                          <a:solidFill>
                            <a:srgbClr val="0070C0"/>
                          </a:solidFill>
                          <a:latin typeface="Times New Roman"/>
                          <a:cs typeface="Courier New"/>
                        </a:rPr>
                        <a:t>1</a:t>
                      </a:r>
                      <a:endParaRPr lang="zh-CN" sz="2000" kern="100" dirty="0">
                        <a:solidFill>
                          <a:srgbClr val="0070C0"/>
                        </a:solidFill>
                        <a:latin typeface="宋体"/>
                        <a:cs typeface="Courier New"/>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11617"/>
                                        </p:tgtEl>
                                        <p:attrNameLst>
                                          <p:attrName>style.visibility</p:attrName>
                                        </p:attrNameLst>
                                      </p:cBhvr>
                                      <p:to>
                                        <p:strVal val="visible"/>
                                      </p:to>
                                    </p:set>
                                    <p:animEffect transition="in" filter="blinds(horizontal)">
                                      <p:cBhvr>
                                        <p:cTn id="7" dur="500"/>
                                        <p:tgtEl>
                                          <p:spTgt spid="111617"/>
                                        </p:tgtEl>
                                      </p:cBhvr>
                                    </p:animEffect>
                                  </p:childTnLst>
                                </p:cTn>
                              </p:par>
                              <p:par>
                                <p:cTn id="8" presetID="3" presetClass="entr" presetSubtype="1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blinds(horizontal)">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1617"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95536" y="332656"/>
            <a:ext cx="8136904" cy="3785652"/>
          </a:xfrm>
          <a:prstGeom prst="rect">
            <a:avLst/>
          </a:prstGeom>
        </p:spPr>
        <p:txBody>
          <a:bodyPr wrap="square">
            <a:spAutoFit/>
          </a:bodyPr>
          <a:lstStyle/>
          <a:p>
            <a:r>
              <a:rPr lang="en-US" altLang="zh-CN" sz="2400" b="1" dirty="0">
                <a:solidFill>
                  <a:srgbClr val="FF0000"/>
                </a:solidFill>
                <a:latin typeface="quote-cjk-patch"/>
              </a:rPr>
              <a:t>BP</a:t>
            </a:r>
            <a:r>
              <a:rPr lang="zh-CN" altLang="en-US" sz="2400" b="1" dirty="0">
                <a:solidFill>
                  <a:srgbClr val="FF0000"/>
                </a:solidFill>
                <a:latin typeface="quote-cjk-patch"/>
              </a:rPr>
              <a:t>神经网络计算</a:t>
            </a:r>
            <a:r>
              <a:rPr lang="zh-CN" altLang="en-US" sz="2400" b="1" dirty="0" smtClean="0">
                <a:solidFill>
                  <a:srgbClr val="FF0000"/>
                </a:solidFill>
                <a:latin typeface="quote-cjk-patch"/>
              </a:rPr>
              <a:t>过程</a:t>
            </a:r>
            <a:endParaRPr lang="en-US" altLang="zh-CN" sz="2400" b="1" dirty="0" smtClean="0">
              <a:solidFill>
                <a:srgbClr val="FF0000"/>
              </a:solidFill>
              <a:latin typeface="quote-cjk-patch"/>
            </a:endParaRPr>
          </a:p>
          <a:p>
            <a:endParaRPr lang="en-US" altLang="zh-CN" sz="2400" b="1" dirty="0" smtClean="0">
              <a:solidFill>
                <a:srgbClr val="404040"/>
              </a:solidFill>
              <a:latin typeface="quote-cjk-patch"/>
            </a:endParaRPr>
          </a:p>
          <a:p>
            <a:r>
              <a:rPr lang="en-US" altLang="zh-CN" sz="2400" b="1" dirty="0" smtClean="0">
                <a:solidFill>
                  <a:srgbClr val="404040"/>
                </a:solidFill>
                <a:latin typeface="quote-cjk-patch"/>
              </a:rPr>
              <a:t>1</a:t>
            </a:r>
            <a:r>
              <a:rPr lang="en-US" altLang="zh-CN" sz="2400" b="1" dirty="0">
                <a:solidFill>
                  <a:srgbClr val="404040"/>
                </a:solidFill>
                <a:latin typeface="quote-cjk-patch"/>
              </a:rPr>
              <a:t>. </a:t>
            </a:r>
            <a:r>
              <a:rPr lang="zh-CN" altLang="en-US" sz="2400" b="1" dirty="0" smtClean="0">
                <a:solidFill>
                  <a:srgbClr val="404040"/>
                </a:solidFill>
                <a:latin typeface="quote-cjk-patch"/>
              </a:rPr>
              <a:t>网络</a:t>
            </a:r>
            <a:r>
              <a:rPr lang="zh-CN" altLang="en-US" sz="2400" b="1" dirty="0">
                <a:solidFill>
                  <a:srgbClr val="404040"/>
                </a:solidFill>
                <a:latin typeface="quote-cjk-patch"/>
              </a:rPr>
              <a:t>拓扑</a:t>
            </a:r>
            <a:r>
              <a:rPr lang="zh-CN" altLang="en-US" sz="2400" b="1" dirty="0" smtClean="0">
                <a:solidFill>
                  <a:srgbClr val="404040"/>
                </a:solidFill>
                <a:latin typeface="quote-cjk-patch"/>
              </a:rPr>
              <a:t>结构</a:t>
            </a:r>
            <a:r>
              <a:rPr lang="zh-CN" altLang="en-US" sz="2400" b="1" dirty="0">
                <a:solidFill>
                  <a:srgbClr val="404040"/>
                </a:solidFill>
                <a:latin typeface="quote-cjk-patch"/>
              </a:rPr>
              <a:t>和参数初始化</a:t>
            </a:r>
          </a:p>
          <a:p>
            <a:pPr>
              <a:buFont typeface="Arial" panose="020B0604020202020204" pitchFamily="34" charset="0"/>
              <a:buChar char="•"/>
            </a:pPr>
            <a:r>
              <a:rPr lang="zh-CN" altLang="en-US" sz="2400" b="1" dirty="0">
                <a:solidFill>
                  <a:srgbClr val="404040"/>
                </a:solidFill>
                <a:latin typeface="quote-cjk-patch"/>
              </a:rPr>
              <a:t>输入层→隐藏层</a:t>
            </a:r>
            <a:endParaRPr lang="zh-CN" altLang="en-US" sz="2400" dirty="0">
              <a:solidFill>
                <a:srgbClr val="404040"/>
              </a:solidFill>
              <a:latin typeface="quote-cjk-patch"/>
            </a:endParaRPr>
          </a:p>
          <a:p>
            <a:pPr marL="742950" lvl="1" indent="-285750">
              <a:buFont typeface="Arial" panose="020B0604020202020204" pitchFamily="34" charset="0"/>
              <a:buChar char="•"/>
            </a:pPr>
            <a:r>
              <a:rPr lang="zh-CN" altLang="en-US" sz="2400" dirty="0">
                <a:solidFill>
                  <a:srgbClr val="404040"/>
                </a:solidFill>
                <a:latin typeface="quote-cjk-patch"/>
              </a:rPr>
              <a:t>权重矩阵 </a:t>
            </a:r>
            <a:r>
              <a:rPr lang="en-US" altLang="zh-CN" sz="2400" dirty="0" smtClean="0">
                <a:solidFill>
                  <a:srgbClr val="404040"/>
                </a:solidFill>
                <a:latin typeface="KaTeX_Main"/>
              </a:rPr>
              <a:t>W1​</a:t>
            </a:r>
            <a:r>
              <a:rPr lang="zh-CN" altLang="en-US" sz="2400" dirty="0">
                <a:solidFill>
                  <a:srgbClr val="404040"/>
                </a:solidFill>
                <a:latin typeface="quote-cjk-patch"/>
              </a:rPr>
              <a:t> 维度：</a:t>
            </a:r>
            <a:r>
              <a:rPr lang="en-US" altLang="zh-CN" sz="2400" dirty="0">
                <a:solidFill>
                  <a:srgbClr val="404040"/>
                </a:solidFill>
                <a:latin typeface="quote-cjk-patch"/>
              </a:rPr>
              <a:t>3×4</a:t>
            </a:r>
          </a:p>
          <a:p>
            <a:pPr marL="742950" lvl="1" indent="-285750">
              <a:buFont typeface="Arial" panose="020B0604020202020204" pitchFamily="34" charset="0"/>
              <a:buChar char="•"/>
            </a:pPr>
            <a:r>
              <a:rPr lang="zh-CN" altLang="en-US" sz="2400" dirty="0">
                <a:solidFill>
                  <a:srgbClr val="404040"/>
                </a:solidFill>
                <a:latin typeface="quote-cjk-patch"/>
              </a:rPr>
              <a:t>偏置向量 </a:t>
            </a:r>
            <a:r>
              <a:rPr lang="en-US" altLang="zh-CN" sz="2400" dirty="0" smtClean="0">
                <a:solidFill>
                  <a:srgbClr val="404040"/>
                </a:solidFill>
                <a:latin typeface="KaTeX_Main"/>
              </a:rPr>
              <a:t>b1​</a:t>
            </a:r>
            <a:r>
              <a:rPr lang="zh-CN" altLang="en-US" sz="2400" dirty="0">
                <a:solidFill>
                  <a:srgbClr val="404040"/>
                </a:solidFill>
                <a:latin typeface="quote-cjk-patch"/>
              </a:rPr>
              <a:t> 维度：</a:t>
            </a:r>
            <a:r>
              <a:rPr lang="en-US" altLang="zh-CN" sz="2400" dirty="0">
                <a:solidFill>
                  <a:srgbClr val="404040"/>
                </a:solidFill>
                <a:latin typeface="quote-cjk-patch"/>
              </a:rPr>
              <a:t>4</a:t>
            </a:r>
          </a:p>
          <a:p>
            <a:pPr>
              <a:buFont typeface="Arial" panose="020B0604020202020204" pitchFamily="34" charset="0"/>
              <a:buChar char="•"/>
            </a:pPr>
            <a:r>
              <a:rPr lang="zh-CN" altLang="en-US" sz="2400" b="1" dirty="0">
                <a:solidFill>
                  <a:srgbClr val="404040"/>
                </a:solidFill>
                <a:latin typeface="quote-cjk-patch"/>
              </a:rPr>
              <a:t>隐藏层→输出层</a:t>
            </a:r>
            <a:endParaRPr lang="zh-CN" altLang="en-US" sz="2400" dirty="0">
              <a:solidFill>
                <a:srgbClr val="404040"/>
              </a:solidFill>
              <a:latin typeface="quote-cjk-patch"/>
            </a:endParaRPr>
          </a:p>
          <a:p>
            <a:pPr marL="742950" lvl="1" indent="-285750">
              <a:buFont typeface="Arial" panose="020B0604020202020204" pitchFamily="34" charset="0"/>
              <a:buChar char="•"/>
            </a:pPr>
            <a:r>
              <a:rPr lang="zh-CN" altLang="en-US" sz="2400" dirty="0">
                <a:solidFill>
                  <a:srgbClr val="404040"/>
                </a:solidFill>
                <a:latin typeface="quote-cjk-patch"/>
              </a:rPr>
              <a:t>权重矩阵 </a:t>
            </a:r>
            <a:r>
              <a:rPr lang="en-US" altLang="zh-CN" sz="2400" dirty="0" smtClean="0">
                <a:solidFill>
                  <a:srgbClr val="404040"/>
                </a:solidFill>
                <a:latin typeface="KaTeX_Main"/>
              </a:rPr>
              <a:t>W2​</a:t>
            </a:r>
            <a:r>
              <a:rPr lang="zh-CN" altLang="en-US" sz="2400" dirty="0">
                <a:solidFill>
                  <a:srgbClr val="404040"/>
                </a:solidFill>
                <a:latin typeface="quote-cjk-patch"/>
              </a:rPr>
              <a:t> 维度：</a:t>
            </a:r>
            <a:r>
              <a:rPr lang="en-US" altLang="zh-CN" sz="2400" dirty="0">
                <a:solidFill>
                  <a:srgbClr val="404040"/>
                </a:solidFill>
                <a:latin typeface="quote-cjk-patch"/>
              </a:rPr>
              <a:t>4×3</a:t>
            </a:r>
          </a:p>
          <a:p>
            <a:pPr marL="742950" lvl="1" indent="-285750">
              <a:buFont typeface="Arial" panose="020B0604020202020204" pitchFamily="34" charset="0"/>
              <a:buChar char="•"/>
            </a:pPr>
            <a:r>
              <a:rPr lang="zh-CN" altLang="en-US" sz="2400" dirty="0">
                <a:solidFill>
                  <a:srgbClr val="404040"/>
                </a:solidFill>
                <a:latin typeface="quote-cjk-patch"/>
              </a:rPr>
              <a:t>偏置向量 </a:t>
            </a:r>
            <a:r>
              <a:rPr lang="en-US" altLang="zh-CN" sz="2400" dirty="0" smtClean="0">
                <a:solidFill>
                  <a:srgbClr val="404040"/>
                </a:solidFill>
                <a:latin typeface="KaTeX_Main"/>
              </a:rPr>
              <a:t>b2​</a:t>
            </a:r>
            <a:r>
              <a:rPr lang="zh-CN" altLang="en-US" sz="2400" dirty="0">
                <a:solidFill>
                  <a:srgbClr val="404040"/>
                </a:solidFill>
                <a:latin typeface="quote-cjk-patch"/>
              </a:rPr>
              <a:t> 维度：</a:t>
            </a:r>
            <a:r>
              <a:rPr lang="en-US" altLang="zh-CN" sz="2400" dirty="0">
                <a:solidFill>
                  <a:srgbClr val="404040"/>
                </a:solidFill>
                <a:latin typeface="quote-cjk-patch"/>
              </a:rPr>
              <a:t>3</a:t>
            </a:r>
          </a:p>
          <a:p>
            <a:r>
              <a:rPr lang="zh-CN" altLang="en-US" sz="2400" b="1" dirty="0">
                <a:solidFill>
                  <a:srgbClr val="404040"/>
                </a:solidFill>
                <a:latin typeface="quote-cjk-patch"/>
              </a:rPr>
              <a:t>初始化值（示例）</a:t>
            </a:r>
            <a:r>
              <a:rPr lang="zh-CN" altLang="en-US" sz="2400" dirty="0">
                <a:solidFill>
                  <a:srgbClr val="404040"/>
                </a:solidFill>
                <a:latin typeface="quote-cjk-patch"/>
              </a:rPr>
              <a:t>：</a:t>
            </a:r>
            <a:endParaRPr lang="zh-CN" altLang="en-US" sz="2400" b="0" i="0" dirty="0">
              <a:solidFill>
                <a:srgbClr val="404040"/>
              </a:solidFill>
              <a:effectLst/>
              <a:latin typeface="quote-cjk-patch"/>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35696" y="4182260"/>
            <a:ext cx="6333356" cy="2297394"/>
          </a:xfrm>
          <a:prstGeom prst="rect">
            <a:avLst/>
          </a:prstGeom>
        </p:spPr>
      </p:pic>
      <p:pic>
        <p:nvPicPr>
          <p:cNvPr id="2" name="图片 1"/>
          <p:cNvPicPr>
            <a:picLocks noChangeAspect="1"/>
          </p:cNvPicPr>
          <p:nvPr/>
        </p:nvPicPr>
        <p:blipFill rotWithShape="1">
          <a:blip r:embed="rId3" cstate="print">
            <a:extLst>
              <a:ext uri="{28A0092B-C50C-407E-A947-70E740481C1C}">
                <a14:useLocalDpi xmlns:a14="http://schemas.microsoft.com/office/drawing/2010/main" val="0"/>
              </a:ext>
            </a:extLst>
          </a:blip>
          <a:srcRect l="27950" t="16401" r="20600"/>
          <a:stretch/>
        </p:blipFill>
        <p:spPr>
          <a:xfrm rot="5400000">
            <a:off x="5478972" y="577812"/>
            <a:ext cx="3026566" cy="3688382"/>
          </a:xfrm>
          <a:prstGeom prst="rect">
            <a:avLst/>
          </a:prstGeom>
        </p:spPr>
      </p:pic>
    </p:spTree>
    <p:extLst>
      <p:ext uri="{BB962C8B-B14F-4D97-AF65-F5344CB8AC3E}">
        <p14:creationId xmlns:p14="http://schemas.microsoft.com/office/powerpoint/2010/main" val="97912818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2">
            <a:extLst>
              <a:ext uri="{28A0092B-C50C-407E-A947-70E740481C1C}">
                <a14:useLocalDpi xmlns:a14="http://schemas.microsoft.com/office/drawing/2010/main" val="0"/>
              </a:ext>
            </a:extLst>
          </a:blip>
          <a:srcRect t="16694"/>
          <a:stretch/>
        </p:blipFill>
        <p:spPr>
          <a:xfrm>
            <a:off x="611560" y="7893496"/>
            <a:ext cx="8124825" cy="5030738"/>
          </a:xfrm>
          <a:prstGeom prst="rect">
            <a:avLst/>
          </a:prstGeom>
        </p:spPr>
      </p:pic>
      <p:sp>
        <p:nvSpPr>
          <p:cNvPr id="7" name="矩形 6"/>
          <p:cNvSpPr/>
          <p:nvPr/>
        </p:nvSpPr>
        <p:spPr>
          <a:xfrm>
            <a:off x="251520" y="260648"/>
            <a:ext cx="4572000" cy="1938992"/>
          </a:xfrm>
          <a:prstGeom prst="rect">
            <a:avLst/>
          </a:prstGeom>
        </p:spPr>
        <p:txBody>
          <a:bodyPr>
            <a:spAutoFit/>
          </a:bodyPr>
          <a:lstStyle/>
          <a:p>
            <a:r>
              <a:rPr lang="en-US" altLang="zh-CN" sz="2400" b="1" dirty="0">
                <a:solidFill>
                  <a:srgbClr val="404040"/>
                </a:solidFill>
                <a:latin typeface="quote-cjk-patch"/>
              </a:rPr>
              <a:t>2. </a:t>
            </a:r>
            <a:r>
              <a:rPr lang="zh-CN" altLang="en-US" sz="2400" b="1" dirty="0">
                <a:solidFill>
                  <a:srgbClr val="404040"/>
                </a:solidFill>
                <a:latin typeface="quote-cjk-patch"/>
              </a:rPr>
              <a:t>前向传播计算</a:t>
            </a:r>
          </a:p>
          <a:p>
            <a:r>
              <a:rPr lang="zh-CN" altLang="en-US" sz="2400" b="1" dirty="0">
                <a:solidFill>
                  <a:srgbClr val="404040"/>
                </a:solidFill>
                <a:latin typeface="quote-cjk-patch"/>
              </a:rPr>
              <a:t>输入样本</a:t>
            </a:r>
            <a:r>
              <a:rPr lang="zh-CN" altLang="en-US" sz="2400" dirty="0" smtClean="0">
                <a:solidFill>
                  <a:srgbClr val="404040"/>
                </a:solidFill>
                <a:latin typeface="quote-cjk-patch"/>
              </a:rPr>
              <a:t>：</a:t>
            </a:r>
            <a:r>
              <a:rPr lang="en-US" altLang="zh-CN" sz="2400" dirty="0" smtClean="0">
                <a:solidFill>
                  <a:srgbClr val="404040"/>
                </a:solidFill>
                <a:latin typeface="KaTeX_Main"/>
              </a:rPr>
              <a:t>X=[0.3,0.8,0.1]</a:t>
            </a:r>
            <a:endParaRPr lang="en-US" altLang="zh-CN" sz="2400" i="1" dirty="0">
              <a:solidFill>
                <a:srgbClr val="404040"/>
              </a:solidFill>
              <a:latin typeface="KaTeX_Math"/>
            </a:endParaRPr>
          </a:p>
          <a:p>
            <a:r>
              <a:rPr lang="zh-CN" altLang="en-US" sz="2400" dirty="0" smtClean="0">
                <a:solidFill>
                  <a:srgbClr val="404040"/>
                </a:solidFill>
                <a:latin typeface="quote-cjk-patch"/>
              </a:rPr>
              <a:t>目标输出：</a:t>
            </a:r>
            <a:r>
              <a:rPr lang="zh-CN" altLang="en-US" sz="2400" dirty="0">
                <a:solidFill>
                  <a:srgbClr val="404040"/>
                </a:solidFill>
                <a:latin typeface="quote-cjk-patch"/>
              </a:rPr>
              <a:t> </a:t>
            </a:r>
            <a:r>
              <a:rPr lang="en-US" altLang="zh-CN" sz="2400" dirty="0">
                <a:solidFill>
                  <a:srgbClr val="404040"/>
                </a:solidFill>
                <a:latin typeface="KaTeX_Main"/>
              </a:rPr>
              <a:t>y=[</a:t>
            </a:r>
            <a:r>
              <a:rPr lang="en-US" altLang="zh-CN" sz="2400" dirty="0" smtClean="0">
                <a:solidFill>
                  <a:srgbClr val="404040"/>
                </a:solidFill>
                <a:latin typeface="KaTeX_Main"/>
              </a:rPr>
              <a:t>1,0,0]</a:t>
            </a:r>
          </a:p>
          <a:p>
            <a:endParaRPr lang="en-US" altLang="zh-CN" sz="2400" b="1" dirty="0" smtClean="0">
              <a:solidFill>
                <a:srgbClr val="404040"/>
              </a:solidFill>
              <a:latin typeface="quote-cjk-patch"/>
            </a:endParaRPr>
          </a:p>
          <a:p>
            <a:r>
              <a:rPr lang="zh-CN" altLang="en-US" sz="2400" b="1" dirty="0" smtClean="0">
                <a:solidFill>
                  <a:srgbClr val="404040"/>
                </a:solidFill>
                <a:latin typeface="quote-cjk-patch"/>
              </a:rPr>
              <a:t>步骤</a:t>
            </a:r>
            <a:r>
              <a:rPr lang="en-US" altLang="zh-CN" sz="2400" b="1" dirty="0">
                <a:solidFill>
                  <a:srgbClr val="404040"/>
                </a:solidFill>
                <a:latin typeface="quote-cjk-patch"/>
              </a:rPr>
              <a:t>1</a:t>
            </a:r>
            <a:r>
              <a:rPr lang="zh-CN" altLang="en-US" sz="2400" b="1" dirty="0">
                <a:solidFill>
                  <a:srgbClr val="404040"/>
                </a:solidFill>
                <a:latin typeface="quote-cjk-patch"/>
              </a:rPr>
              <a:t>：输入层→隐藏层</a:t>
            </a:r>
            <a:endParaRPr lang="zh-CN" altLang="en-US" sz="2400" b="0" i="0" dirty="0">
              <a:solidFill>
                <a:srgbClr val="404040"/>
              </a:solidFill>
              <a:effectLst/>
              <a:latin typeface="quote-cjk-patch"/>
            </a:endParaRPr>
          </a:p>
        </p:txBody>
      </p:sp>
      <p:sp>
        <p:nvSpPr>
          <p:cNvPr id="10" name="矩形 9"/>
          <p:cNvSpPr/>
          <p:nvPr/>
        </p:nvSpPr>
        <p:spPr>
          <a:xfrm>
            <a:off x="590832" y="2389836"/>
            <a:ext cx="1338828" cy="369332"/>
          </a:xfrm>
          <a:prstGeom prst="rect">
            <a:avLst/>
          </a:prstGeom>
        </p:spPr>
        <p:txBody>
          <a:bodyPr wrap="none">
            <a:spAutoFit/>
          </a:bodyPr>
          <a:lstStyle/>
          <a:p>
            <a:r>
              <a:rPr lang="en-US" altLang="zh-CN" i="1" dirty="0">
                <a:solidFill>
                  <a:srgbClr val="404040"/>
                </a:solidFill>
                <a:latin typeface="KaTeX_Math"/>
              </a:rPr>
              <a:t>z</a:t>
            </a:r>
            <a:r>
              <a:rPr lang="en-US" altLang="zh-CN" dirty="0">
                <a:solidFill>
                  <a:srgbClr val="404040"/>
                </a:solidFill>
                <a:latin typeface="KaTeX_Main"/>
              </a:rPr>
              <a:t>1​=</a:t>
            </a:r>
            <a:r>
              <a:rPr lang="en-US" altLang="zh-CN" i="1" dirty="0">
                <a:solidFill>
                  <a:srgbClr val="404040"/>
                </a:solidFill>
                <a:latin typeface="KaTeX_Math"/>
              </a:rPr>
              <a:t>XW</a:t>
            </a:r>
            <a:r>
              <a:rPr lang="en-US" altLang="zh-CN" dirty="0">
                <a:solidFill>
                  <a:srgbClr val="404040"/>
                </a:solidFill>
                <a:latin typeface="KaTeX_Main"/>
              </a:rPr>
              <a:t>1​+</a:t>
            </a:r>
            <a:r>
              <a:rPr lang="en-US" altLang="zh-CN" i="1" dirty="0">
                <a:solidFill>
                  <a:srgbClr val="404040"/>
                </a:solidFill>
                <a:latin typeface="KaTeX_Math"/>
              </a:rPr>
              <a:t>b</a:t>
            </a:r>
            <a:r>
              <a:rPr lang="en-US" altLang="zh-CN" dirty="0">
                <a:solidFill>
                  <a:srgbClr val="404040"/>
                </a:solidFill>
                <a:latin typeface="KaTeX_Main"/>
              </a:rPr>
              <a:t>1​=</a:t>
            </a:r>
            <a:endParaRPr lang="zh-CN" altLang="en-US" dirty="0"/>
          </a:p>
        </p:txBody>
      </p:sp>
      <p:pic>
        <p:nvPicPr>
          <p:cNvPr id="12" name="图片 11"/>
          <p:cNvPicPr>
            <a:picLocks noChangeAspect="1"/>
          </p:cNvPicPr>
          <p:nvPr/>
        </p:nvPicPr>
        <p:blipFill>
          <a:blip r:embed="rId3"/>
          <a:stretch>
            <a:fillRect/>
          </a:stretch>
        </p:blipFill>
        <p:spPr>
          <a:xfrm>
            <a:off x="1699215" y="2104142"/>
            <a:ext cx="7265273" cy="967360"/>
          </a:xfrm>
          <a:prstGeom prst="rect">
            <a:avLst/>
          </a:prstGeom>
        </p:spPr>
      </p:pic>
      <p:sp>
        <p:nvSpPr>
          <p:cNvPr id="13" name="矩形 12"/>
          <p:cNvSpPr/>
          <p:nvPr/>
        </p:nvSpPr>
        <p:spPr>
          <a:xfrm>
            <a:off x="251520" y="3001677"/>
            <a:ext cx="7128792" cy="1292662"/>
          </a:xfrm>
          <a:prstGeom prst="rect">
            <a:avLst/>
          </a:prstGeom>
        </p:spPr>
        <p:txBody>
          <a:bodyPr wrap="square">
            <a:spAutoFit/>
          </a:bodyPr>
          <a:lstStyle/>
          <a:p>
            <a:r>
              <a:rPr lang="zh-CN" altLang="en-US" sz="2400" b="1" dirty="0" smtClean="0">
                <a:solidFill>
                  <a:srgbClr val="404040"/>
                </a:solidFill>
                <a:latin typeface="quote-cjk-patch"/>
              </a:rPr>
              <a:t>步骤</a:t>
            </a:r>
            <a:r>
              <a:rPr lang="en-US" altLang="zh-CN" sz="2400" b="1" dirty="0">
                <a:solidFill>
                  <a:srgbClr val="404040"/>
                </a:solidFill>
                <a:latin typeface="quote-cjk-patch"/>
              </a:rPr>
              <a:t>2</a:t>
            </a:r>
            <a:r>
              <a:rPr lang="zh-CN" altLang="en-US" sz="2400" b="1" dirty="0">
                <a:solidFill>
                  <a:srgbClr val="404040"/>
                </a:solidFill>
                <a:latin typeface="quote-cjk-patch"/>
              </a:rPr>
              <a:t>：隐藏层→</a:t>
            </a:r>
            <a:r>
              <a:rPr lang="zh-CN" altLang="en-US" sz="2400" b="1" dirty="0" smtClean="0">
                <a:solidFill>
                  <a:srgbClr val="404040"/>
                </a:solidFill>
                <a:latin typeface="quote-cjk-patch"/>
              </a:rPr>
              <a:t>输出层</a:t>
            </a:r>
            <a:endParaRPr lang="en-US" altLang="zh-CN" sz="2400" b="1" dirty="0" smtClean="0">
              <a:solidFill>
                <a:srgbClr val="404040"/>
              </a:solidFill>
              <a:latin typeface="quote-cjk-patch"/>
            </a:endParaRPr>
          </a:p>
          <a:p>
            <a:endParaRPr lang="en-US" altLang="zh-CN" b="1" i="1" dirty="0">
              <a:solidFill>
                <a:srgbClr val="404040"/>
              </a:solidFill>
              <a:latin typeface="quote-cjk-patch"/>
            </a:endParaRPr>
          </a:p>
          <a:p>
            <a:r>
              <a:rPr lang="en-US" altLang="zh-CN" b="1" i="1" dirty="0" smtClean="0">
                <a:solidFill>
                  <a:srgbClr val="404040"/>
                </a:solidFill>
                <a:latin typeface="quote-cjk-patch"/>
              </a:rPr>
              <a:t>	</a:t>
            </a:r>
            <a:r>
              <a:rPr lang="en-US" altLang="zh-CN" i="1" dirty="0" smtClean="0">
                <a:solidFill>
                  <a:srgbClr val="404040"/>
                </a:solidFill>
                <a:latin typeface="KaTeX_Math"/>
              </a:rPr>
              <a:t>a</a:t>
            </a:r>
            <a:r>
              <a:rPr lang="en-US" altLang="zh-CN" dirty="0" smtClean="0">
                <a:solidFill>
                  <a:srgbClr val="404040"/>
                </a:solidFill>
                <a:latin typeface="KaTeX_Main"/>
              </a:rPr>
              <a:t>1</a:t>
            </a:r>
            <a:r>
              <a:rPr lang="en-US" altLang="zh-CN" dirty="0">
                <a:solidFill>
                  <a:srgbClr val="404040"/>
                </a:solidFill>
                <a:latin typeface="KaTeX_Main"/>
              </a:rPr>
              <a:t>​=</a:t>
            </a:r>
            <a:r>
              <a:rPr lang="en-US" altLang="zh-CN" dirty="0" err="1">
                <a:solidFill>
                  <a:srgbClr val="404040"/>
                </a:solidFill>
                <a:latin typeface="KaTeX_Main"/>
              </a:rPr>
              <a:t>ReLU</a:t>
            </a:r>
            <a:r>
              <a:rPr lang="en-US" altLang="zh-CN" dirty="0">
                <a:solidFill>
                  <a:srgbClr val="404040"/>
                </a:solidFill>
                <a:latin typeface="KaTeX_Main"/>
              </a:rPr>
              <a:t>(</a:t>
            </a:r>
            <a:r>
              <a:rPr lang="en-US" altLang="zh-CN" i="1" dirty="0">
                <a:solidFill>
                  <a:srgbClr val="404040"/>
                </a:solidFill>
                <a:latin typeface="KaTeX_Math"/>
              </a:rPr>
              <a:t>z</a:t>
            </a:r>
            <a:r>
              <a:rPr lang="en-US" altLang="zh-CN" dirty="0">
                <a:solidFill>
                  <a:srgbClr val="404040"/>
                </a:solidFill>
                <a:latin typeface="KaTeX_Main"/>
              </a:rPr>
              <a:t>1​)=</a:t>
            </a:r>
            <a:r>
              <a:rPr lang="en-US" altLang="zh-CN" dirty="0">
                <a:solidFill>
                  <a:srgbClr val="404040"/>
                </a:solidFill>
                <a:latin typeface="KaTeX_Size1"/>
              </a:rPr>
              <a:t>[</a:t>
            </a:r>
            <a:r>
              <a:rPr lang="en-US" altLang="zh-CN" dirty="0">
                <a:solidFill>
                  <a:srgbClr val="404040"/>
                </a:solidFill>
                <a:latin typeface="KaTeX_Main"/>
              </a:rPr>
              <a:t>0</a:t>
            </a:r>
            <a:r>
              <a:rPr lang="en-US" altLang="zh-CN" dirty="0" smtClean="0">
                <a:solidFill>
                  <a:srgbClr val="404040"/>
                </a:solidFill>
                <a:latin typeface="KaTeX_Main"/>
              </a:rPr>
              <a:t>​ 0.16​ 0.29​ 0</a:t>
            </a:r>
            <a:r>
              <a:rPr lang="en-US" altLang="zh-CN" dirty="0">
                <a:solidFill>
                  <a:srgbClr val="404040"/>
                </a:solidFill>
                <a:latin typeface="KaTeX_Main"/>
              </a:rPr>
              <a:t>​</a:t>
            </a:r>
            <a:r>
              <a:rPr lang="en-US" altLang="zh-CN" dirty="0">
                <a:solidFill>
                  <a:srgbClr val="404040"/>
                </a:solidFill>
                <a:latin typeface="KaTeX_Size1"/>
              </a:rPr>
              <a:t>]</a:t>
            </a:r>
          </a:p>
          <a:p>
            <a:endParaRPr lang="zh-CN" altLang="en-US" b="0" i="0" dirty="0">
              <a:solidFill>
                <a:srgbClr val="404040"/>
              </a:solidFill>
              <a:effectLst/>
              <a:latin typeface="quote-cjk-patch"/>
            </a:endParaRPr>
          </a:p>
        </p:txBody>
      </p:sp>
      <p:sp>
        <p:nvSpPr>
          <p:cNvPr id="14" name="矩形 13"/>
          <p:cNvSpPr/>
          <p:nvPr/>
        </p:nvSpPr>
        <p:spPr>
          <a:xfrm>
            <a:off x="105015" y="4158684"/>
            <a:ext cx="1877437" cy="738664"/>
          </a:xfrm>
          <a:prstGeom prst="rect">
            <a:avLst/>
          </a:prstGeom>
        </p:spPr>
        <p:txBody>
          <a:bodyPr wrap="none">
            <a:spAutoFit/>
          </a:bodyPr>
          <a:lstStyle/>
          <a:p>
            <a:endParaRPr lang="en-US" altLang="zh-CN" i="1" dirty="0" smtClean="0">
              <a:solidFill>
                <a:srgbClr val="404040"/>
              </a:solidFill>
              <a:latin typeface="KaTeX_Math"/>
            </a:endParaRPr>
          </a:p>
          <a:p>
            <a:r>
              <a:rPr lang="en-US" altLang="zh-CN" sz="2400" i="1" dirty="0" smtClean="0">
                <a:solidFill>
                  <a:srgbClr val="404040"/>
                </a:solidFill>
                <a:latin typeface="KaTeX_Math"/>
              </a:rPr>
              <a:t>z</a:t>
            </a:r>
            <a:r>
              <a:rPr lang="en-US" altLang="zh-CN" sz="2400" dirty="0" smtClean="0">
                <a:solidFill>
                  <a:srgbClr val="404040"/>
                </a:solidFill>
                <a:latin typeface="KaTeX_Main"/>
              </a:rPr>
              <a:t>2</a:t>
            </a:r>
            <a:r>
              <a:rPr lang="en-US" altLang="zh-CN" sz="2400" dirty="0">
                <a:solidFill>
                  <a:srgbClr val="404040"/>
                </a:solidFill>
                <a:latin typeface="KaTeX_Main"/>
              </a:rPr>
              <a:t>​=</a:t>
            </a:r>
            <a:r>
              <a:rPr lang="en-US" altLang="zh-CN" sz="2400" i="1" dirty="0">
                <a:solidFill>
                  <a:srgbClr val="404040"/>
                </a:solidFill>
                <a:latin typeface="KaTeX_Math"/>
              </a:rPr>
              <a:t>a</a:t>
            </a:r>
            <a:r>
              <a:rPr lang="en-US" altLang="zh-CN" sz="2400" dirty="0">
                <a:solidFill>
                  <a:srgbClr val="404040"/>
                </a:solidFill>
                <a:latin typeface="KaTeX_Main"/>
              </a:rPr>
              <a:t>1​</a:t>
            </a:r>
            <a:r>
              <a:rPr lang="en-US" altLang="zh-CN" sz="2400" i="1" dirty="0">
                <a:solidFill>
                  <a:srgbClr val="404040"/>
                </a:solidFill>
                <a:latin typeface="KaTeX_Math"/>
              </a:rPr>
              <a:t>W</a:t>
            </a:r>
            <a:r>
              <a:rPr lang="en-US" altLang="zh-CN" sz="2400" dirty="0">
                <a:solidFill>
                  <a:srgbClr val="404040"/>
                </a:solidFill>
                <a:latin typeface="KaTeX_Main"/>
              </a:rPr>
              <a:t>2​+</a:t>
            </a:r>
            <a:r>
              <a:rPr lang="en-US" altLang="zh-CN" sz="2400" i="1" dirty="0" smtClean="0">
                <a:solidFill>
                  <a:srgbClr val="404040"/>
                </a:solidFill>
                <a:latin typeface="KaTeX_Math"/>
              </a:rPr>
              <a:t>b</a:t>
            </a:r>
            <a:r>
              <a:rPr lang="en-US" altLang="zh-CN" sz="2400" dirty="0" smtClean="0">
                <a:solidFill>
                  <a:srgbClr val="404040"/>
                </a:solidFill>
                <a:latin typeface="KaTeX_Main"/>
              </a:rPr>
              <a:t>2=</a:t>
            </a:r>
            <a:endParaRPr lang="zh-CN" altLang="en-US" sz="2400" dirty="0"/>
          </a:p>
        </p:txBody>
      </p:sp>
      <p:pic>
        <p:nvPicPr>
          <p:cNvPr id="15" name="图片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49780" y="4030039"/>
            <a:ext cx="6690555" cy="1135553"/>
          </a:xfrm>
          <a:prstGeom prst="rect">
            <a:avLst/>
          </a:prstGeom>
        </p:spPr>
      </p:pic>
      <p:sp>
        <p:nvSpPr>
          <p:cNvPr id="18" name="矩形 17"/>
          <p:cNvSpPr/>
          <p:nvPr/>
        </p:nvSpPr>
        <p:spPr>
          <a:xfrm>
            <a:off x="314640" y="5851443"/>
            <a:ext cx="8394117" cy="646331"/>
          </a:xfrm>
          <a:prstGeom prst="rect">
            <a:avLst/>
          </a:prstGeom>
        </p:spPr>
        <p:txBody>
          <a:bodyPr wrap="square">
            <a:spAutoFit/>
          </a:bodyPr>
          <a:lstStyle/>
          <a:p>
            <a:r>
              <a:rPr lang="en-US" altLang="zh-CN" b="1" dirty="0">
                <a:solidFill>
                  <a:srgbClr val="404040"/>
                </a:solidFill>
                <a:latin typeface="quote-cjk-patch"/>
              </a:rPr>
              <a:t>3. </a:t>
            </a:r>
            <a:r>
              <a:rPr lang="zh-CN" altLang="en-US" b="1" dirty="0">
                <a:solidFill>
                  <a:srgbClr val="404040"/>
                </a:solidFill>
                <a:latin typeface="quote-cjk-patch"/>
              </a:rPr>
              <a:t>损失计算（交叉熵）</a:t>
            </a:r>
          </a:p>
          <a:p>
            <a:r>
              <a:rPr lang="en-US" altLang="zh-CN" dirty="0">
                <a:solidFill>
                  <a:srgbClr val="404040"/>
                </a:solidFill>
                <a:latin typeface="KaTeX_Main"/>
              </a:rPr>
              <a:t>L=−∑</a:t>
            </a:r>
            <a:r>
              <a:rPr lang="en-US" altLang="zh-CN" dirty="0" err="1">
                <a:solidFill>
                  <a:srgbClr val="404040"/>
                </a:solidFill>
                <a:latin typeface="KaTeX_Main"/>
              </a:rPr>
              <a:t>yilog</a:t>
            </a:r>
            <a:r>
              <a:rPr lang="en-US" altLang="zh-CN" dirty="0">
                <a:solidFill>
                  <a:srgbClr val="404040"/>
                </a:solidFill>
                <a:latin typeface="KaTeX_Main"/>
              </a:rPr>
              <a:t>⁡(</a:t>
            </a:r>
            <a:r>
              <a:rPr lang="en-US" altLang="zh-CN" dirty="0" err="1">
                <a:solidFill>
                  <a:srgbClr val="404040"/>
                </a:solidFill>
                <a:latin typeface="KaTeX_Main"/>
              </a:rPr>
              <a:t>y^i</a:t>
            </a:r>
            <a:r>
              <a:rPr lang="en-US" altLang="zh-CN" dirty="0">
                <a:solidFill>
                  <a:srgbClr val="404040"/>
                </a:solidFill>
                <a:latin typeface="KaTeX_Main"/>
              </a:rPr>
              <a:t>)=−log⁡(0.32)≈1.139</a:t>
            </a:r>
            <a:r>
              <a:rPr lang="en-US" altLang="zh-CN" dirty="0">
                <a:solidFill>
                  <a:srgbClr val="404040"/>
                </a:solidFill>
                <a:latin typeface="KaTeX_Caligraphic"/>
              </a:rPr>
              <a:t>L</a:t>
            </a:r>
            <a:r>
              <a:rPr lang="en-US" altLang="zh-CN" dirty="0">
                <a:solidFill>
                  <a:srgbClr val="404040"/>
                </a:solidFill>
                <a:latin typeface="KaTeX_Main"/>
              </a:rPr>
              <a:t>=−</a:t>
            </a:r>
            <a:r>
              <a:rPr lang="en-US" altLang="zh-CN" dirty="0">
                <a:solidFill>
                  <a:srgbClr val="404040"/>
                </a:solidFill>
                <a:latin typeface="KaTeX_Size2"/>
              </a:rPr>
              <a:t>∑</a:t>
            </a:r>
            <a:r>
              <a:rPr lang="en-US" altLang="zh-CN" i="1" dirty="0" err="1">
                <a:solidFill>
                  <a:srgbClr val="404040"/>
                </a:solidFill>
                <a:latin typeface="KaTeX_Math"/>
              </a:rPr>
              <a:t>yi</a:t>
            </a:r>
            <a:r>
              <a:rPr lang="en-US" altLang="zh-CN" dirty="0">
                <a:solidFill>
                  <a:srgbClr val="404040"/>
                </a:solidFill>
                <a:latin typeface="KaTeX_Main"/>
              </a:rPr>
              <a:t>​log(</a:t>
            </a:r>
            <a:r>
              <a:rPr lang="en-US" altLang="zh-CN" i="1" dirty="0">
                <a:solidFill>
                  <a:srgbClr val="404040"/>
                </a:solidFill>
                <a:latin typeface="KaTeX_Math"/>
              </a:rPr>
              <a:t>y</a:t>
            </a:r>
            <a:r>
              <a:rPr lang="en-US" altLang="zh-CN" dirty="0">
                <a:solidFill>
                  <a:srgbClr val="404040"/>
                </a:solidFill>
                <a:latin typeface="KaTeX_Main"/>
              </a:rPr>
              <a:t>^​</a:t>
            </a:r>
            <a:r>
              <a:rPr lang="en-US" altLang="zh-CN" i="1" dirty="0" err="1">
                <a:solidFill>
                  <a:srgbClr val="404040"/>
                </a:solidFill>
                <a:latin typeface="KaTeX_Math"/>
              </a:rPr>
              <a:t>i</a:t>
            </a:r>
            <a:r>
              <a:rPr lang="en-US" altLang="zh-CN" dirty="0">
                <a:solidFill>
                  <a:srgbClr val="404040"/>
                </a:solidFill>
                <a:latin typeface="KaTeX_Main"/>
              </a:rPr>
              <a:t>​)=−log(0.32)≈1.139</a:t>
            </a:r>
            <a:endParaRPr lang="zh-CN" altLang="en-US" dirty="0"/>
          </a:p>
        </p:txBody>
      </p:sp>
      <p:sp>
        <p:nvSpPr>
          <p:cNvPr id="19" name="矩形 18"/>
          <p:cNvSpPr/>
          <p:nvPr/>
        </p:nvSpPr>
        <p:spPr>
          <a:xfrm>
            <a:off x="2504966" y="5281040"/>
            <a:ext cx="4011249" cy="380207"/>
          </a:xfrm>
          <a:prstGeom prst="rect">
            <a:avLst/>
          </a:prstGeom>
        </p:spPr>
        <p:txBody>
          <a:bodyPr wrap="square">
            <a:spAutoFit/>
          </a:bodyPr>
          <a:lstStyle/>
          <a:p>
            <a:r>
              <a:rPr lang="en-US" altLang="zh-CN" dirty="0" smtClean="0">
                <a:solidFill>
                  <a:srgbClr val="404040"/>
                </a:solidFill>
                <a:latin typeface="KaTeX_Main"/>
              </a:rPr>
              <a:t>^y​</a:t>
            </a:r>
            <a:r>
              <a:rPr lang="en-US" altLang="zh-CN" dirty="0">
                <a:solidFill>
                  <a:srgbClr val="404040"/>
                </a:solidFill>
                <a:latin typeface="KaTeX_Main"/>
              </a:rPr>
              <a:t>=</a:t>
            </a:r>
            <a:r>
              <a:rPr lang="en-US" altLang="zh-CN" dirty="0" err="1">
                <a:solidFill>
                  <a:srgbClr val="404040"/>
                </a:solidFill>
                <a:latin typeface="KaTeX_Main"/>
              </a:rPr>
              <a:t>Softmax</a:t>
            </a:r>
            <a:r>
              <a:rPr lang="en-US" altLang="zh-CN" dirty="0">
                <a:solidFill>
                  <a:srgbClr val="404040"/>
                </a:solidFill>
                <a:latin typeface="KaTeX_Main"/>
              </a:rPr>
              <a:t>(</a:t>
            </a:r>
            <a:r>
              <a:rPr lang="en-US" altLang="zh-CN" i="1" dirty="0">
                <a:solidFill>
                  <a:srgbClr val="404040"/>
                </a:solidFill>
                <a:latin typeface="KaTeX_Math"/>
              </a:rPr>
              <a:t>z</a:t>
            </a:r>
            <a:r>
              <a:rPr lang="en-US" altLang="zh-CN" dirty="0">
                <a:solidFill>
                  <a:srgbClr val="404040"/>
                </a:solidFill>
                <a:latin typeface="KaTeX_Main"/>
              </a:rPr>
              <a:t>2​)=</a:t>
            </a:r>
            <a:r>
              <a:rPr lang="en-US" altLang="zh-CN" dirty="0">
                <a:solidFill>
                  <a:srgbClr val="404040"/>
                </a:solidFill>
                <a:latin typeface="KaTeX_Size1"/>
              </a:rPr>
              <a:t>[</a:t>
            </a:r>
            <a:r>
              <a:rPr lang="en-US" altLang="zh-CN" dirty="0">
                <a:solidFill>
                  <a:srgbClr val="404040"/>
                </a:solidFill>
                <a:latin typeface="KaTeX_Main"/>
              </a:rPr>
              <a:t>0.32</a:t>
            </a:r>
            <a:r>
              <a:rPr lang="en-US" altLang="zh-CN" dirty="0" smtClean="0">
                <a:solidFill>
                  <a:srgbClr val="404040"/>
                </a:solidFill>
                <a:latin typeface="KaTeX_Main"/>
              </a:rPr>
              <a:t>​ 0.42​ 0.26</a:t>
            </a:r>
            <a:r>
              <a:rPr lang="en-US" altLang="zh-CN" dirty="0">
                <a:solidFill>
                  <a:srgbClr val="404040"/>
                </a:solidFill>
                <a:latin typeface="KaTeX_Main"/>
              </a:rPr>
              <a:t>​</a:t>
            </a:r>
            <a:r>
              <a:rPr lang="en-US" altLang="zh-CN" dirty="0">
                <a:solidFill>
                  <a:srgbClr val="404040"/>
                </a:solidFill>
                <a:latin typeface="KaTeX_Size1"/>
              </a:rPr>
              <a:t>]</a:t>
            </a:r>
            <a:endParaRPr lang="zh-CN" altLang="en-US" dirty="0"/>
          </a:p>
        </p:txBody>
      </p:sp>
    </p:spTree>
    <p:extLst>
      <p:ext uri="{BB962C8B-B14F-4D97-AF65-F5344CB8AC3E}">
        <p14:creationId xmlns:p14="http://schemas.microsoft.com/office/powerpoint/2010/main" val="340098094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2536" y="8109520"/>
            <a:ext cx="8124825" cy="6038850"/>
          </a:xfrm>
          <a:prstGeom prst="rect">
            <a:avLst/>
          </a:prstGeom>
        </p:spPr>
      </p:pic>
      <p:sp>
        <p:nvSpPr>
          <p:cNvPr id="2" name="矩形 1"/>
          <p:cNvSpPr/>
          <p:nvPr/>
        </p:nvSpPr>
        <p:spPr>
          <a:xfrm>
            <a:off x="467544" y="332656"/>
            <a:ext cx="6840760" cy="646331"/>
          </a:xfrm>
          <a:prstGeom prst="rect">
            <a:avLst/>
          </a:prstGeom>
        </p:spPr>
        <p:txBody>
          <a:bodyPr wrap="square">
            <a:spAutoFit/>
          </a:bodyPr>
          <a:lstStyle/>
          <a:p>
            <a:r>
              <a:rPr lang="en-US" altLang="zh-CN" b="1" dirty="0"/>
              <a:t>4. </a:t>
            </a:r>
            <a:r>
              <a:rPr lang="zh-CN" altLang="en-US" b="1" dirty="0"/>
              <a:t>反向传播计算</a:t>
            </a:r>
          </a:p>
          <a:p>
            <a:r>
              <a:rPr lang="zh-CN" altLang="en-US" b="1" dirty="0"/>
              <a:t>步骤</a:t>
            </a:r>
            <a:r>
              <a:rPr lang="en-US" altLang="zh-CN" b="1" dirty="0"/>
              <a:t>1</a:t>
            </a:r>
            <a:r>
              <a:rPr lang="zh-CN" altLang="en-US" b="1" dirty="0"/>
              <a:t>：输出层</a:t>
            </a:r>
            <a:r>
              <a:rPr lang="zh-CN" altLang="en-US" b="1" dirty="0" smtClean="0"/>
              <a:t>梯度</a:t>
            </a:r>
            <a:endParaRPr lang="zh-CN" altLang="en-US" dirty="0"/>
          </a:p>
        </p:txBody>
      </p:sp>
      <p:sp>
        <p:nvSpPr>
          <p:cNvPr id="3" name="矩形 2"/>
          <p:cNvSpPr/>
          <p:nvPr/>
        </p:nvSpPr>
        <p:spPr>
          <a:xfrm>
            <a:off x="447809" y="2132856"/>
            <a:ext cx="4572000" cy="646331"/>
          </a:xfrm>
          <a:prstGeom prst="rect">
            <a:avLst/>
          </a:prstGeom>
        </p:spPr>
        <p:txBody>
          <a:bodyPr>
            <a:spAutoFit/>
          </a:bodyPr>
          <a:lstStyle/>
          <a:p>
            <a:r>
              <a:rPr lang="zh-CN" altLang="en-US" b="1" dirty="0">
                <a:solidFill>
                  <a:srgbClr val="404040"/>
                </a:solidFill>
                <a:latin typeface="KaTeX_Main"/>
              </a:rPr>
              <a:t>步骤</a:t>
            </a:r>
            <a:r>
              <a:rPr lang="en-US" altLang="zh-CN" b="1" dirty="0">
                <a:solidFill>
                  <a:srgbClr val="404040"/>
                </a:solidFill>
                <a:latin typeface="KaTeX_Main"/>
              </a:rPr>
              <a:t>2</a:t>
            </a:r>
            <a:r>
              <a:rPr lang="zh-CN" altLang="en-US" b="1" dirty="0">
                <a:solidFill>
                  <a:srgbClr val="404040"/>
                </a:solidFill>
                <a:latin typeface="KaTeX_Main"/>
              </a:rPr>
              <a:t>：更新 </a:t>
            </a:r>
            <a:r>
              <a:rPr lang="en-US" altLang="zh-CN" b="1" dirty="0" smtClean="0">
                <a:solidFill>
                  <a:srgbClr val="404040"/>
                </a:solidFill>
                <a:latin typeface="KaTeX_Main"/>
              </a:rPr>
              <a:t>W2​</a:t>
            </a:r>
            <a:r>
              <a:rPr lang="en-US" altLang="zh-CN" b="1" dirty="0">
                <a:solidFill>
                  <a:srgbClr val="404040"/>
                </a:solidFill>
                <a:latin typeface="KaTeX_Main"/>
              </a:rPr>
              <a:t> </a:t>
            </a:r>
            <a:r>
              <a:rPr lang="zh-CN" altLang="en-US" b="1" dirty="0">
                <a:solidFill>
                  <a:srgbClr val="404040"/>
                </a:solidFill>
                <a:latin typeface="KaTeX_Main"/>
              </a:rPr>
              <a:t>和 </a:t>
            </a:r>
            <a:r>
              <a:rPr lang="en-US" altLang="zh-CN" b="1" dirty="0" smtClean="0">
                <a:solidFill>
                  <a:srgbClr val="404040"/>
                </a:solidFill>
                <a:latin typeface="KaTeX_Main"/>
              </a:rPr>
              <a:t>b2​</a:t>
            </a:r>
            <a:r>
              <a:rPr lang="en-US" altLang="zh-CN" b="1" dirty="0">
                <a:solidFill>
                  <a:srgbClr val="404040"/>
                </a:solidFill>
                <a:latin typeface="KaTeX_Main"/>
              </a:rPr>
              <a:t/>
            </a:r>
            <a:br>
              <a:rPr lang="en-US" altLang="zh-CN" b="1" dirty="0">
                <a:solidFill>
                  <a:srgbClr val="404040"/>
                </a:solidFill>
                <a:latin typeface="KaTeX_Main"/>
              </a:rPr>
            </a:br>
            <a:endParaRPr lang="zh-CN" altLang="en-US" dirty="0"/>
          </a:p>
        </p:txBody>
      </p:sp>
      <p:sp>
        <p:nvSpPr>
          <p:cNvPr id="4" name="矩形 3"/>
          <p:cNvSpPr/>
          <p:nvPr/>
        </p:nvSpPr>
        <p:spPr>
          <a:xfrm>
            <a:off x="251520" y="4351126"/>
            <a:ext cx="2161169" cy="369332"/>
          </a:xfrm>
          <a:prstGeom prst="rect">
            <a:avLst/>
          </a:prstGeom>
        </p:spPr>
        <p:txBody>
          <a:bodyPr wrap="none">
            <a:spAutoFit/>
          </a:bodyPr>
          <a:lstStyle/>
          <a:p>
            <a:r>
              <a:rPr lang="zh-CN" altLang="en-US" b="1" dirty="0">
                <a:solidFill>
                  <a:srgbClr val="404040"/>
                </a:solidFill>
                <a:latin typeface="quote-cjk-patch"/>
              </a:rPr>
              <a:t>步骤</a:t>
            </a:r>
            <a:r>
              <a:rPr lang="en-US" altLang="zh-CN" b="1" dirty="0">
                <a:solidFill>
                  <a:srgbClr val="404040"/>
                </a:solidFill>
                <a:latin typeface="quote-cjk-patch"/>
              </a:rPr>
              <a:t>3</a:t>
            </a:r>
            <a:r>
              <a:rPr lang="zh-CN" altLang="en-US" b="1" dirty="0">
                <a:solidFill>
                  <a:srgbClr val="404040"/>
                </a:solidFill>
                <a:latin typeface="quote-cjk-patch"/>
              </a:rPr>
              <a:t>：隐藏层梯度</a:t>
            </a:r>
            <a:endParaRPr lang="zh-CN" altLang="en-US" dirty="0"/>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33809" y="764704"/>
            <a:ext cx="3343275" cy="933450"/>
          </a:xfrm>
          <a:prstGeom prst="rect">
            <a:avLst/>
          </a:prstGeom>
        </p:spPr>
      </p:pic>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33487" y="2747962"/>
            <a:ext cx="6677025" cy="1362075"/>
          </a:xfrm>
          <a:prstGeom prst="rect">
            <a:avLst/>
          </a:prstGeom>
        </p:spPr>
      </p:pic>
      <p:pic>
        <p:nvPicPr>
          <p:cNvPr id="8" name="图片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6103" y="4720457"/>
            <a:ext cx="5686425" cy="714375"/>
          </a:xfrm>
          <a:prstGeom prst="rect">
            <a:avLst/>
          </a:prstGeom>
        </p:spPr>
      </p:pic>
      <p:pic>
        <p:nvPicPr>
          <p:cNvPr id="9" name="图片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8255" y="5528343"/>
            <a:ext cx="6210300" cy="552450"/>
          </a:xfrm>
          <a:prstGeom prst="rect">
            <a:avLst/>
          </a:prstGeom>
        </p:spPr>
      </p:pic>
      <p:sp>
        <p:nvSpPr>
          <p:cNvPr id="11" name="矩形 10"/>
          <p:cNvSpPr/>
          <p:nvPr/>
        </p:nvSpPr>
        <p:spPr>
          <a:xfrm>
            <a:off x="5940152" y="4876154"/>
            <a:ext cx="3357009" cy="369332"/>
          </a:xfrm>
          <a:prstGeom prst="rect">
            <a:avLst/>
          </a:prstGeom>
        </p:spPr>
        <p:txBody>
          <a:bodyPr wrap="none">
            <a:spAutoFit/>
          </a:bodyPr>
          <a:lstStyle/>
          <a:p>
            <a:r>
              <a:rPr lang="en-US" altLang="zh-CN" dirty="0">
                <a:solidFill>
                  <a:srgbClr val="404040"/>
                </a:solidFill>
                <a:latin typeface="KaTeX_Size1"/>
              </a:rPr>
              <a:t>[</a:t>
            </a:r>
            <a:r>
              <a:rPr lang="en-US" altLang="zh-CN" dirty="0">
                <a:solidFill>
                  <a:srgbClr val="404040"/>
                </a:solidFill>
                <a:latin typeface="KaTeX_Main"/>
              </a:rPr>
              <a:t>0.046</a:t>
            </a:r>
            <a:r>
              <a:rPr lang="en-US" altLang="zh-CN" dirty="0" smtClean="0">
                <a:solidFill>
                  <a:srgbClr val="404040"/>
                </a:solidFill>
                <a:latin typeface="KaTeX_Main"/>
              </a:rPr>
              <a:t>​ −</a:t>
            </a:r>
            <a:r>
              <a:rPr lang="en-US" altLang="zh-CN" dirty="0">
                <a:solidFill>
                  <a:srgbClr val="404040"/>
                </a:solidFill>
                <a:latin typeface="KaTeX_Main"/>
              </a:rPr>
              <a:t>0.252</a:t>
            </a:r>
            <a:r>
              <a:rPr lang="en-US" altLang="zh-CN" dirty="0" smtClean="0">
                <a:solidFill>
                  <a:srgbClr val="404040"/>
                </a:solidFill>
                <a:latin typeface="KaTeX_Main"/>
              </a:rPr>
              <a:t>​ 0.294​− 0.088</a:t>
            </a:r>
            <a:r>
              <a:rPr lang="en-US" altLang="zh-CN" dirty="0">
                <a:solidFill>
                  <a:srgbClr val="404040"/>
                </a:solidFill>
                <a:latin typeface="KaTeX_Main"/>
              </a:rPr>
              <a:t>​</a:t>
            </a:r>
            <a:r>
              <a:rPr lang="en-US" altLang="zh-CN" dirty="0">
                <a:solidFill>
                  <a:srgbClr val="404040"/>
                </a:solidFill>
                <a:latin typeface="KaTeX_Size1"/>
              </a:rPr>
              <a:t>]</a:t>
            </a:r>
            <a:endParaRPr lang="zh-CN" altLang="en-US" dirty="0"/>
          </a:p>
        </p:txBody>
      </p:sp>
      <p:sp>
        <p:nvSpPr>
          <p:cNvPr id="12" name="矩形 11"/>
          <p:cNvSpPr/>
          <p:nvPr/>
        </p:nvSpPr>
        <p:spPr>
          <a:xfrm>
            <a:off x="6698555" y="5675921"/>
            <a:ext cx="2433680" cy="369332"/>
          </a:xfrm>
          <a:prstGeom prst="rect">
            <a:avLst/>
          </a:prstGeom>
        </p:spPr>
        <p:txBody>
          <a:bodyPr wrap="none">
            <a:spAutoFit/>
          </a:bodyPr>
          <a:lstStyle/>
          <a:p>
            <a:r>
              <a:rPr lang="en-US" altLang="zh-CN" dirty="0" smtClean="0">
                <a:solidFill>
                  <a:srgbClr val="404040"/>
                </a:solidFill>
                <a:latin typeface="KaTeX_Size1"/>
              </a:rPr>
              <a:t>=[</a:t>
            </a:r>
            <a:r>
              <a:rPr lang="en-US" altLang="zh-CN" dirty="0">
                <a:solidFill>
                  <a:srgbClr val="404040"/>
                </a:solidFill>
                <a:latin typeface="KaTeX_Main"/>
              </a:rPr>
              <a:t>0</a:t>
            </a:r>
            <a:r>
              <a:rPr lang="en-US" altLang="zh-CN" dirty="0" smtClean="0">
                <a:solidFill>
                  <a:srgbClr val="404040"/>
                </a:solidFill>
                <a:latin typeface="KaTeX_Main"/>
              </a:rPr>
              <a:t>​ −</a:t>
            </a:r>
            <a:r>
              <a:rPr lang="en-US" altLang="zh-CN" dirty="0">
                <a:solidFill>
                  <a:srgbClr val="404040"/>
                </a:solidFill>
                <a:latin typeface="KaTeX_Main"/>
              </a:rPr>
              <a:t>0.252</a:t>
            </a:r>
            <a:r>
              <a:rPr lang="en-US" altLang="zh-CN" dirty="0" smtClean="0">
                <a:solidFill>
                  <a:srgbClr val="404040"/>
                </a:solidFill>
                <a:latin typeface="KaTeX_Main"/>
              </a:rPr>
              <a:t>​ 0.294 ​</a:t>
            </a:r>
            <a:r>
              <a:rPr lang="en-US" altLang="zh-CN" dirty="0">
                <a:solidFill>
                  <a:srgbClr val="404040"/>
                </a:solidFill>
                <a:latin typeface="KaTeX_Main"/>
              </a:rPr>
              <a:t>0​</a:t>
            </a:r>
            <a:r>
              <a:rPr lang="en-US" altLang="zh-CN" dirty="0">
                <a:solidFill>
                  <a:srgbClr val="404040"/>
                </a:solidFill>
                <a:latin typeface="KaTeX_Size1"/>
              </a:rPr>
              <a:t>]</a:t>
            </a:r>
            <a:endParaRPr lang="zh-CN" altLang="en-US" dirty="0"/>
          </a:p>
        </p:txBody>
      </p:sp>
    </p:spTree>
    <p:extLst>
      <p:ext uri="{BB962C8B-B14F-4D97-AF65-F5344CB8AC3E}">
        <p14:creationId xmlns:p14="http://schemas.microsoft.com/office/powerpoint/2010/main" val="363474633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323528" y="332656"/>
            <a:ext cx="4572000" cy="646331"/>
          </a:xfrm>
          <a:prstGeom prst="rect">
            <a:avLst/>
          </a:prstGeom>
        </p:spPr>
        <p:txBody>
          <a:bodyPr>
            <a:spAutoFit/>
          </a:bodyPr>
          <a:lstStyle/>
          <a:p>
            <a:r>
              <a:rPr lang="zh-CN" altLang="en-US" b="1" dirty="0">
                <a:solidFill>
                  <a:srgbClr val="404040"/>
                </a:solidFill>
                <a:latin typeface="KaTeX_Main"/>
              </a:rPr>
              <a:t>步骤</a:t>
            </a:r>
            <a:r>
              <a:rPr lang="en-US" altLang="zh-CN" b="1" dirty="0">
                <a:solidFill>
                  <a:srgbClr val="404040"/>
                </a:solidFill>
                <a:latin typeface="KaTeX_Main"/>
              </a:rPr>
              <a:t>4</a:t>
            </a:r>
            <a:r>
              <a:rPr lang="zh-CN" altLang="en-US" b="1" dirty="0">
                <a:solidFill>
                  <a:srgbClr val="404040"/>
                </a:solidFill>
                <a:latin typeface="KaTeX_Main"/>
              </a:rPr>
              <a:t>：更新 </a:t>
            </a:r>
            <a:r>
              <a:rPr lang="en-US" altLang="zh-CN" b="1" dirty="0" smtClean="0">
                <a:solidFill>
                  <a:srgbClr val="404040"/>
                </a:solidFill>
                <a:latin typeface="KaTeX_Main"/>
              </a:rPr>
              <a:t>W1​</a:t>
            </a:r>
            <a:r>
              <a:rPr lang="en-US" altLang="zh-CN" b="1" dirty="0">
                <a:solidFill>
                  <a:srgbClr val="404040"/>
                </a:solidFill>
                <a:latin typeface="KaTeX_Main"/>
              </a:rPr>
              <a:t> </a:t>
            </a:r>
            <a:r>
              <a:rPr lang="zh-CN" altLang="en-US" b="1" dirty="0">
                <a:solidFill>
                  <a:srgbClr val="404040"/>
                </a:solidFill>
                <a:latin typeface="KaTeX_Main"/>
              </a:rPr>
              <a:t>和 </a:t>
            </a:r>
            <a:r>
              <a:rPr lang="en-US" altLang="zh-CN" b="1" dirty="0" smtClean="0">
                <a:solidFill>
                  <a:srgbClr val="404040"/>
                </a:solidFill>
                <a:latin typeface="KaTeX_Main"/>
              </a:rPr>
              <a:t>b1​</a:t>
            </a:r>
            <a:r>
              <a:rPr lang="en-US" altLang="zh-CN" b="1" dirty="0">
                <a:solidFill>
                  <a:srgbClr val="404040"/>
                </a:solidFill>
                <a:latin typeface="KaTeX_Main"/>
              </a:rPr>
              <a:t/>
            </a:r>
            <a:br>
              <a:rPr lang="en-US" altLang="zh-CN" b="1" dirty="0">
                <a:solidFill>
                  <a:srgbClr val="404040"/>
                </a:solidFill>
                <a:latin typeface="KaTeX_Main"/>
              </a:rPr>
            </a:br>
            <a:endParaRPr lang="zh-CN" altLang="en-US" dirty="0"/>
          </a:p>
        </p:txBody>
      </p:sp>
      <p:sp>
        <p:nvSpPr>
          <p:cNvPr id="7" name="矩形 6"/>
          <p:cNvSpPr/>
          <p:nvPr/>
        </p:nvSpPr>
        <p:spPr>
          <a:xfrm>
            <a:off x="274196" y="2549671"/>
            <a:ext cx="4572000" cy="923330"/>
          </a:xfrm>
          <a:prstGeom prst="rect">
            <a:avLst/>
          </a:prstGeom>
        </p:spPr>
        <p:txBody>
          <a:bodyPr>
            <a:spAutoFit/>
          </a:bodyPr>
          <a:lstStyle/>
          <a:p>
            <a:r>
              <a:rPr lang="en-US" altLang="zh-CN" b="1" dirty="0">
                <a:solidFill>
                  <a:srgbClr val="404040"/>
                </a:solidFill>
                <a:latin typeface="quote-cjk-patch"/>
              </a:rPr>
              <a:t>5. </a:t>
            </a:r>
            <a:r>
              <a:rPr lang="zh-CN" altLang="en-US" b="1" dirty="0">
                <a:solidFill>
                  <a:srgbClr val="404040"/>
                </a:solidFill>
                <a:latin typeface="quote-cjk-patch"/>
              </a:rPr>
              <a:t>参数更新结果</a:t>
            </a:r>
          </a:p>
          <a:p>
            <a:r>
              <a:rPr lang="zh-CN" altLang="en-US" dirty="0">
                <a:solidFill>
                  <a:srgbClr val="404040"/>
                </a:solidFill>
                <a:latin typeface="quote-cjk-patch"/>
              </a:rPr>
              <a:t>更新后的权重（学习率 </a:t>
            </a:r>
            <a:r>
              <a:rPr lang="el-GR" altLang="zh-CN" dirty="0" smtClean="0">
                <a:solidFill>
                  <a:srgbClr val="404040"/>
                </a:solidFill>
                <a:latin typeface="KaTeX_Main"/>
              </a:rPr>
              <a:t>η=0.1</a:t>
            </a:r>
            <a:r>
              <a:rPr lang="zh-CN" altLang="el-GR" dirty="0" smtClean="0">
                <a:solidFill>
                  <a:srgbClr val="404040"/>
                </a:solidFill>
                <a:latin typeface="quote-cjk-patch"/>
              </a:rPr>
              <a:t>）</a:t>
            </a:r>
            <a:r>
              <a:rPr lang="zh-CN" altLang="el-GR" dirty="0">
                <a:solidFill>
                  <a:srgbClr val="404040"/>
                </a:solidFill>
                <a:latin typeface="quote-cjk-patch"/>
              </a:rPr>
              <a:t>：</a:t>
            </a:r>
          </a:p>
          <a:p>
            <a:endParaRPr lang="zh-CN" altLang="en-US" b="0" i="0" dirty="0">
              <a:solidFill>
                <a:srgbClr val="404040"/>
              </a:solidFill>
              <a:effectLst/>
              <a:latin typeface="quote-cjk-patch"/>
            </a:endParaRPr>
          </a:p>
        </p:txBody>
      </p:sp>
      <p:pic>
        <p:nvPicPr>
          <p:cNvPr id="8" name="图片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1600" y="978987"/>
            <a:ext cx="6591300" cy="1323975"/>
          </a:xfrm>
          <a:prstGeom prst="rect">
            <a:avLst/>
          </a:prstGeom>
        </p:spPr>
      </p:pic>
      <p:pic>
        <p:nvPicPr>
          <p:cNvPr id="9" name="图片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7704" y="3416412"/>
            <a:ext cx="4219575" cy="457200"/>
          </a:xfrm>
          <a:prstGeom prst="rect">
            <a:avLst/>
          </a:prstGeom>
        </p:spPr>
      </p:pic>
      <p:sp>
        <p:nvSpPr>
          <p:cNvPr id="10" name="矩形 9"/>
          <p:cNvSpPr/>
          <p:nvPr/>
        </p:nvSpPr>
        <p:spPr>
          <a:xfrm>
            <a:off x="341273" y="4204779"/>
            <a:ext cx="8424936" cy="2308324"/>
          </a:xfrm>
          <a:prstGeom prst="rect">
            <a:avLst/>
          </a:prstGeom>
        </p:spPr>
        <p:txBody>
          <a:bodyPr wrap="square">
            <a:spAutoFit/>
          </a:bodyPr>
          <a:lstStyle/>
          <a:p>
            <a:r>
              <a:rPr lang="zh-CN" altLang="en-US" dirty="0" smtClean="0"/>
              <a:t>总结</a:t>
            </a:r>
            <a:endParaRPr lang="zh-CN" altLang="en-US" dirty="0"/>
          </a:p>
          <a:p>
            <a:r>
              <a:rPr lang="zh-CN" altLang="en-US" dirty="0"/>
              <a:t>前向传播：计算每一层的线性变换和激活输出。</a:t>
            </a:r>
          </a:p>
          <a:p>
            <a:endParaRPr lang="zh-CN" altLang="en-US" dirty="0"/>
          </a:p>
          <a:p>
            <a:r>
              <a:rPr lang="zh-CN" altLang="en-US" dirty="0"/>
              <a:t>损失计算：衡量预测与真实标签的差异。</a:t>
            </a:r>
          </a:p>
          <a:p>
            <a:endParaRPr lang="zh-CN" altLang="en-US" dirty="0"/>
          </a:p>
          <a:p>
            <a:r>
              <a:rPr lang="zh-CN" altLang="en-US" dirty="0"/>
              <a:t>反向传播：链式法则计算梯度，逐层更新权重。</a:t>
            </a:r>
          </a:p>
          <a:p>
            <a:endParaRPr lang="zh-CN" altLang="en-US" dirty="0"/>
          </a:p>
          <a:p>
            <a:r>
              <a:rPr lang="zh-CN" altLang="en-US" dirty="0"/>
              <a:t>参数更新：通过梯度下降调整权重和偏置。</a:t>
            </a:r>
          </a:p>
        </p:txBody>
      </p:sp>
    </p:spTree>
    <p:extLst>
      <p:ext uri="{BB962C8B-B14F-4D97-AF65-F5344CB8AC3E}">
        <p14:creationId xmlns:p14="http://schemas.microsoft.com/office/powerpoint/2010/main" val="324888461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74196" y="247209"/>
            <a:ext cx="1579278" cy="369332"/>
          </a:xfrm>
          <a:prstGeom prst="rect">
            <a:avLst/>
          </a:prstGeom>
        </p:spPr>
        <p:txBody>
          <a:bodyPr wrap="none">
            <a:spAutoFit/>
          </a:bodyPr>
          <a:lstStyle/>
          <a:p>
            <a:r>
              <a:rPr lang="zh-CN" altLang="en-US" b="1" dirty="0" smtClean="0">
                <a:solidFill>
                  <a:srgbClr val="FF0000"/>
                </a:solidFill>
                <a:latin typeface="quote-cjk-patch"/>
              </a:rPr>
              <a:t>训练算法步骤</a:t>
            </a:r>
            <a:endParaRPr lang="zh-CN" altLang="en-US" b="1" i="0" dirty="0">
              <a:solidFill>
                <a:srgbClr val="FF0000"/>
              </a:solidFill>
              <a:effectLst/>
              <a:latin typeface="quote-cjk-patch"/>
            </a:endParaRPr>
          </a:p>
        </p:txBody>
      </p:sp>
      <p:pic>
        <p:nvPicPr>
          <p:cNvPr id="14" name="图片 13"/>
          <p:cNvPicPr>
            <a:picLocks noChangeAspect="1"/>
          </p:cNvPicPr>
          <p:nvPr/>
        </p:nvPicPr>
        <p:blipFill rotWithShape="1">
          <a:blip r:embed="rId2"/>
          <a:srcRect t="5582"/>
          <a:stretch/>
        </p:blipFill>
        <p:spPr>
          <a:xfrm>
            <a:off x="683568" y="616541"/>
            <a:ext cx="8064896" cy="6366491"/>
          </a:xfrm>
          <a:prstGeom prst="rect">
            <a:avLst/>
          </a:prstGeom>
        </p:spPr>
      </p:pic>
    </p:spTree>
    <p:extLst>
      <p:ext uri="{BB962C8B-B14F-4D97-AF65-F5344CB8AC3E}">
        <p14:creationId xmlns:p14="http://schemas.microsoft.com/office/powerpoint/2010/main" val="12369572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74196" y="247209"/>
            <a:ext cx="1813317" cy="369332"/>
          </a:xfrm>
          <a:prstGeom prst="rect">
            <a:avLst/>
          </a:prstGeom>
        </p:spPr>
        <p:txBody>
          <a:bodyPr wrap="none">
            <a:spAutoFit/>
          </a:bodyPr>
          <a:lstStyle/>
          <a:p>
            <a:r>
              <a:rPr lang="en-US" altLang="zh-CN" b="1" dirty="0">
                <a:solidFill>
                  <a:srgbClr val="404040"/>
                </a:solidFill>
                <a:latin typeface="quote-cjk-patch"/>
              </a:rPr>
              <a:t>Python</a:t>
            </a:r>
            <a:r>
              <a:rPr lang="zh-CN" altLang="en-US" b="1" dirty="0">
                <a:solidFill>
                  <a:srgbClr val="404040"/>
                </a:solidFill>
                <a:latin typeface="quote-cjk-patch"/>
              </a:rPr>
              <a:t>代码实现</a:t>
            </a:r>
            <a:endParaRPr lang="zh-CN" altLang="en-US" b="1" i="0" dirty="0">
              <a:solidFill>
                <a:srgbClr val="404040"/>
              </a:solidFill>
              <a:effectLst/>
              <a:latin typeface="quote-cjk-patch"/>
            </a:endParaRPr>
          </a:p>
        </p:txBody>
      </p:sp>
      <p:sp>
        <p:nvSpPr>
          <p:cNvPr id="3" name="矩形 2"/>
          <p:cNvSpPr/>
          <p:nvPr/>
        </p:nvSpPr>
        <p:spPr>
          <a:xfrm>
            <a:off x="395536" y="764704"/>
            <a:ext cx="8748464" cy="5355312"/>
          </a:xfrm>
          <a:prstGeom prst="rect">
            <a:avLst/>
          </a:prstGeom>
        </p:spPr>
        <p:txBody>
          <a:bodyPr wrap="square">
            <a:spAutoFit/>
          </a:bodyPr>
          <a:lstStyle/>
          <a:p>
            <a:r>
              <a:rPr lang="en-US" altLang="zh-CN" dirty="0"/>
              <a:t>import </a:t>
            </a:r>
            <a:r>
              <a:rPr lang="en-US" altLang="zh-CN" dirty="0" err="1"/>
              <a:t>numpy</a:t>
            </a:r>
            <a:r>
              <a:rPr lang="en-US" altLang="zh-CN" dirty="0"/>
              <a:t> as np</a:t>
            </a:r>
          </a:p>
          <a:p>
            <a:r>
              <a:rPr lang="en-US" altLang="zh-CN" dirty="0" smtClean="0"/>
              <a:t># </a:t>
            </a:r>
            <a:r>
              <a:rPr lang="zh-CN" altLang="en-US" dirty="0"/>
              <a:t>数据准备</a:t>
            </a:r>
          </a:p>
          <a:p>
            <a:r>
              <a:rPr lang="en-US" altLang="zh-CN" dirty="0"/>
              <a:t>X = </a:t>
            </a:r>
            <a:r>
              <a:rPr lang="en-US" altLang="zh-CN" dirty="0" err="1"/>
              <a:t>np.array</a:t>
            </a:r>
            <a:r>
              <a:rPr lang="en-US" altLang="zh-CN" dirty="0"/>
              <a:t>([[0.3, 0.8, 0.1], [0.7, 0.1, 0.3], [0.6, 0.6, 0.6]])</a:t>
            </a:r>
          </a:p>
          <a:p>
            <a:r>
              <a:rPr lang="en-US" altLang="zh-CN" dirty="0"/>
              <a:t>y = </a:t>
            </a:r>
            <a:r>
              <a:rPr lang="en-US" altLang="zh-CN" dirty="0" err="1"/>
              <a:t>np.array</a:t>
            </a:r>
            <a:r>
              <a:rPr lang="en-US" altLang="zh-CN" dirty="0"/>
              <a:t>([[1, 0, 0], [0, 1, 0], [0, 0, 1]])  # </a:t>
            </a:r>
            <a:r>
              <a:rPr lang="zh-CN" altLang="en-US" dirty="0"/>
              <a:t>分类标签</a:t>
            </a:r>
          </a:p>
          <a:p>
            <a:r>
              <a:rPr lang="en-US" altLang="zh-CN" dirty="0" smtClean="0"/>
              <a:t># </a:t>
            </a:r>
            <a:r>
              <a:rPr lang="zh-CN" altLang="en-US" dirty="0"/>
              <a:t>网络参数</a:t>
            </a:r>
          </a:p>
          <a:p>
            <a:r>
              <a:rPr lang="en-US" altLang="zh-CN" dirty="0" err="1"/>
              <a:t>n_input</a:t>
            </a:r>
            <a:r>
              <a:rPr lang="en-US" altLang="zh-CN" dirty="0"/>
              <a:t>, </a:t>
            </a:r>
            <a:r>
              <a:rPr lang="en-US" altLang="zh-CN" dirty="0" err="1"/>
              <a:t>n_hidden</a:t>
            </a:r>
            <a:r>
              <a:rPr lang="en-US" altLang="zh-CN" dirty="0"/>
              <a:t>, </a:t>
            </a:r>
            <a:r>
              <a:rPr lang="en-US" altLang="zh-CN" dirty="0" err="1"/>
              <a:t>n_output</a:t>
            </a:r>
            <a:r>
              <a:rPr lang="en-US" altLang="zh-CN" dirty="0"/>
              <a:t> = 3, 4, 3</a:t>
            </a:r>
          </a:p>
          <a:p>
            <a:r>
              <a:rPr lang="en-US" altLang="zh-CN" dirty="0"/>
              <a:t>W1 = </a:t>
            </a:r>
            <a:r>
              <a:rPr lang="en-US" altLang="zh-CN" dirty="0" err="1"/>
              <a:t>np.random.randn</a:t>
            </a:r>
            <a:r>
              <a:rPr lang="en-US" altLang="zh-CN" dirty="0"/>
              <a:t>(</a:t>
            </a:r>
            <a:r>
              <a:rPr lang="en-US" altLang="zh-CN" dirty="0" err="1"/>
              <a:t>n_input</a:t>
            </a:r>
            <a:r>
              <a:rPr lang="en-US" altLang="zh-CN" dirty="0"/>
              <a:t>, </a:t>
            </a:r>
            <a:r>
              <a:rPr lang="en-US" altLang="zh-CN" dirty="0" err="1"/>
              <a:t>n_hidden</a:t>
            </a:r>
            <a:r>
              <a:rPr lang="en-US" altLang="zh-CN" dirty="0"/>
              <a:t>) * 0.01</a:t>
            </a:r>
          </a:p>
          <a:p>
            <a:r>
              <a:rPr lang="en-US" altLang="zh-CN" dirty="0"/>
              <a:t>b1 = </a:t>
            </a:r>
            <a:r>
              <a:rPr lang="en-US" altLang="zh-CN" dirty="0" err="1"/>
              <a:t>np.zeros</a:t>
            </a:r>
            <a:r>
              <a:rPr lang="en-US" altLang="zh-CN" dirty="0"/>
              <a:t>(</a:t>
            </a:r>
            <a:r>
              <a:rPr lang="en-US" altLang="zh-CN" dirty="0" err="1"/>
              <a:t>n_hidden</a:t>
            </a:r>
            <a:r>
              <a:rPr lang="en-US" altLang="zh-CN" dirty="0"/>
              <a:t>)</a:t>
            </a:r>
          </a:p>
          <a:p>
            <a:r>
              <a:rPr lang="en-US" altLang="zh-CN" dirty="0"/>
              <a:t>W2 = </a:t>
            </a:r>
            <a:r>
              <a:rPr lang="en-US" altLang="zh-CN" dirty="0" err="1"/>
              <a:t>np.random.randn</a:t>
            </a:r>
            <a:r>
              <a:rPr lang="en-US" altLang="zh-CN" dirty="0"/>
              <a:t>(</a:t>
            </a:r>
            <a:r>
              <a:rPr lang="en-US" altLang="zh-CN" dirty="0" err="1"/>
              <a:t>n_hidden</a:t>
            </a:r>
            <a:r>
              <a:rPr lang="en-US" altLang="zh-CN" dirty="0"/>
              <a:t>, </a:t>
            </a:r>
            <a:r>
              <a:rPr lang="en-US" altLang="zh-CN" dirty="0" err="1"/>
              <a:t>n_output</a:t>
            </a:r>
            <a:r>
              <a:rPr lang="en-US" altLang="zh-CN" dirty="0"/>
              <a:t>) * 0.01</a:t>
            </a:r>
          </a:p>
          <a:p>
            <a:r>
              <a:rPr lang="en-US" altLang="zh-CN" dirty="0"/>
              <a:t>b2 = </a:t>
            </a:r>
            <a:r>
              <a:rPr lang="en-US" altLang="zh-CN" dirty="0" err="1"/>
              <a:t>np.zeros</a:t>
            </a:r>
            <a:r>
              <a:rPr lang="en-US" altLang="zh-CN" dirty="0"/>
              <a:t>(</a:t>
            </a:r>
            <a:r>
              <a:rPr lang="en-US" altLang="zh-CN" dirty="0" err="1"/>
              <a:t>n_output</a:t>
            </a:r>
            <a:r>
              <a:rPr lang="en-US" altLang="zh-CN" dirty="0"/>
              <a:t>)</a:t>
            </a:r>
          </a:p>
          <a:p>
            <a:r>
              <a:rPr lang="en-US" altLang="zh-CN" dirty="0" smtClean="0"/>
              <a:t># </a:t>
            </a:r>
            <a:r>
              <a:rPr lang="zh-CN" altLang="en-US" dirty="0"/>
              <a:t>激活函数</a:t>
            </a:r>
          </a:p>
          <a:p>
            <a:r>
              <a:rPr lang="en-US" altLang="zh-CN" dirty="0" err="1"/>
              <a:t>def</a:t>
            </a:r>
            <a:r>
              <a:rPr lang="en-US" altLang="zh-CN" dirty="0"/>
              <a:t> </a:t>
            </a:r>
            <a:r>
              <a:rPr lang="en-US" altLang="zh-CN" dirty="0" err="1"/>
              <a:t>relu</a:t>
            </a:r>
            <a:r>
              <a:rPr lang="en-US" altLang="zh-CN" dirty="0"/>
              <a:t>(z):</a:t>
            </a:r>
          </a:p>
          <a:p>
            <a:r>
              <a:rPr lang="en-US" altLang="zh-CN" dirty="0"/>
              <a:t>    return </a:t>
            </a:r>
            <a:r>
              <a:rPr lang="en-US" altLang="zh-CN" dirty="0" err="1"/>
              <a:t>np.maximum</a:t>
            </a:r>
            <a:r>
              <a:rPr lang="en-US" altLang="zh-CN" dirty="0"/>
              <a:t>(0, z)</a:t>
            </a:r>
          </a:p>
          <a:p>
            <a:r>
              <a:rPr lang="en-US" altLang="zh-CN" dirty="0" err="1" smtClean="0"/>
              <a:t>def</a:t>
            </a:r>
            <a:r>
              <a:rPr lang="en-US" altLang="zh-CN" dirty="0" smtClean="0"/>
              <a:t> </a:t>
            </a:r>
            <a:r>
              <a:rPr lang="en-US" altLang="zh-CN" dirty="0" err="1"/>
              <a:t>softmax</a:t>
            </a:r>
            <a:r>
              <a:rPr lang="en-US" altLang="zh-CN" dirty="0"/>
              <a:t>(z):</a:t>
            </a:r>
          </a:p>
          <a:p>
            <a:r>
              <a:rPr lang="en-US" altLang="zh-CN" dirty="0"/>
              <a:t>    </a:t>
            </a:r>
            <a:r>
              <a:rPr lang="en-US" altLang="zh-CN" dirty="0" err="1"/>
              <a:t>exp_z</a:t>
            </a:r>
            <a:r>
              <a:rPr lang="en-US" altLang="zh-CN" dirty="0"/>
              <a:t> = </a:t>
            </a:r>
            <a:r>
              <a:rPr lang="en-US" altLang="zh-CN" dirty="0" err="1"/>
              <a:t>np.exp</a:t>
            </a:r>
            <a:r>
              <a:rPr lang="en-US" altLang="zh-CN" dirty="0"/>
              <a:t>(z - </a:t>
            </a:r>
            <a:r>
              <a:rPr lang="en-US" altLang="zh-CN" dirty="0" err="1"/>
              <a:t>np.max</a:t>
            </a:r>
            <a:r>
              <a:rPr lang="en-US" altLang="zh-CN" dirty="0"/>
              <a:t>(z, axis=1, </a:t>
            </a:r>
            <a:r>
              <a:rPr lang="en-US" altLang="zh-CN" dirty="0" err="1"/>
              <a:t>keepdims</a:t>
            </a:r>
            <a:r>
              <a:rPr lang="en-US" altLang="zh-CN" dirty="0"/>
              <a:t>=True))</a:t>
            </a:r>
          </a:p>
          <a:p>
            <a:r>
              <a:rPr lang="en-US" altLang="zh-CN" dirty="0"/>
              <a:t>    return </a:t>
            </a:r>
            <a:r>
              <a:rPr lang="en-US" altLang="zh-CN" dirty="0" err="1"/>
              <a:t>exp_z</a:t>
            </a:r>
            <a:r>
              <a:rPr lang="en-US" altLang="zh-CN" dirty="0"/>
              <a:t> / </a:t>
            </a:r>
            <a:r>
              <a:rPr lang="en-US" altLang="zh-CN" dirty="0" err="1"/>
              <a:t>np.sum</a:t>
            </a:r>
            <a:r>
              <a:rPr lang="en-US" altLang="zh-CN" dirty="0"/>
              <a:t>(</a:t>
            </a:r>
            <a:r>
              <a:rPr lang="en-US" altLang="zh-CN" dirty="0" err="1"/>
              <a:t>exp_z</a:t>
            </a:r>
            <a:r>
              <a:rPr lang="en-US" altLang="zh-CN" dirty="0"/>
              <a:t>, axis=1, </a:t>
            </a:r>
            <a:r>
              <a:rPr lang="en-US" altLang="zh-CN" dirty="0" err="1"/>
              <a:t>keepdims</a:t>
            </a:r>
            <a:r>
              <a:rPr lang="en-US" altLang="zh-CN" dirty="0"/>
              <a:t>=True)</a:t>
            </a:r>
          </a:p>
          <a:p>
            <a:r>
              <a:rPr lang="en-US" altLang="zh-CN" dirty="0" smtClean="0"/>
              <a:t># </a:t>
            </a:r>
            <a:r>
              <a:rPr lang="zh-CN" altLang="en-US" dirty="0"/>
              <a:t>训练参数</a:t>
            </a:r>
          </a:p>
          <a:p>
            <a:r>
              <a:rPr lang="en-US" altLang="zh-CN" dirty="0" err="1"/>
              <a:t>learning_rate</a:t>
            </a:r>
            <a:r>
              <a:rPr lang="en-US" altLang="zh-CN" dirty="0"/>
              <a:t> = 0.1</a:t>
            </a:r>
          </a:p>
          <a:p>
            <a:r>
              <a:rPr lang="en-US" altLang="zh-CN" dirty="0"/>
              <a:t>epochs = 1000</a:t>
            </a:r>
          </a:p>
        </p:txBody>
      </p:sp>
    </p:spTree>
    <p:extLst>
      <p:ext uri="{BB962C8B-B14F-4D97-AF65-F5344CB8AC3E}">
        <p14:creationId xmlns:p14="http://schemas.microsoft.com/office/powerpoint/2010/main" val="19147942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Rectangle 3"/>
          <p:cNvSpPr>
            <a:spLocks noGrp="1" noRot="1" noChangeArrowheads="1"/>
          </p:cNvSpPr>
          <p:nvPr>
            <p:ph type="body" sz="half" idx="1"/>
          </p:nvPr>
        </p:nvSpPr>
        <p:spPr>
          <a:xfrm>
            <a:off x="809170" y="428604"/>
            <a:ext cx="3455987" cy="576263"/>
          </a:xfrm>
        </p:spPr>
        <p:txBody>
          <a:bodyPr/>
          <a:lstStyle/>
          <a:p>
            <a:pPr>
              <a:buFont typeface="Wingdings" pitchFamily="2" charset="2"/>
              <a:buNone/>
            </a:pPr>
            <a:r>
              <a:rPr lang="en-US" altLang="zh-CN" sz="2400" dirty="0" smtClean="0">
                <a:solidFill>
                  <a:srgbClr val="0070C0"/>
                </a:solidFill>
                <a:latin typeface="楷体" pitchFamily="49" charset="-122"/>
                <a:ea typeface="楷体" pitchFamily="49" charset="-122"/>
              </a:rPr>
              <a:t>2.</a:t>
            </a:r>
            <a:r>
              <a:rPr lang="zh-CN" altLang="en-US" sz="2400" b="1" dirty="0" smtClean="0">
                <a:solidFill>
                  <a:srgbClr val="0070C0"/>
                </a:solidFill>
                <a:latin typeface="楷体" pitchFamily="49" charset="-122"/>
                <a:ea typeface="楷体" pitchFamily="49" charset="-122"/>
              </a:rPr>
              <a:t>人工</a:t>
            </a:r>
            <a:r>
              <a:rPr lang="zh-CN" altLang="en-US" sz="2400" b="1" dirty="0">
                <a:solidFill>
                  <a:srgbClr val="0070C0"/>
                </a:solidFill>
                <a:latin typeface="楷体" pitchFamily="49" charset="-122"/>
                <a:ea typeface="楷体" pitchFamily="49" charset="-122"/>
              </a:rPr>
              <a:t>神经元</a:t>
            </a:r>
          </a:p>
        </p:txBody>
      </p:sp>
      <p:sp>
        <p:nvSpPr>
          <p:cNvPr id="54277" name="Rectangle 5"/>
          <p:cNvSpPr>
            <a:spLocks noChangeArrowheads="1"/>
          </p:cNvSpPr>
          <p:nvPr/>
        </p:nvSpPr>
        <p:spPr bwMode="auto">
          <a:xfrm>
            <a:off x="3428992" y="3141085"/>
            <a:ext cx="2551113" cy="396875"/>
          </a:xfrm>
          <a:prstGeom prst="rect">
            <a:avLst/>
          </a:prstGeom>
          <a:noFill/>
          <a:ln w="9525">
            <a:noFill/>
            <a:miter lim="800000"/>
            <a:headEnd/>
            <a:tailEnd/>
          </a:ln>
          <a:effectLst/>
        </p:spPr>
        <p:txBody>
          <a:bodyPr wrap="none">
            <a:spAutoFit/>
          </a:bodyPr>
          <a:lstStyle/>
          <a:p>
            <a:r>
              <a:rPr kumimoji="1" lang="en-US" altLang="zh-CN" dirty="0">
                <a:latin typeface="Verdana" pitchFamily="34" charset="0"/>
              </a:rPr>
              <a:t> </a:t>
            </a:r>
            <a:r>
              <a:rPr kumimoji="1" lang="zh-CN" altLang="en-US" sz="2000" dirty="0">
                <a:solidFill>
                  <a:srgbClr val="0070C0"/>
                </a:solidFill>
                <a:latin typeface="Verdana" pitchFamily="34" charset="0"/>
              </a:rPr>
              <a:t>人工神经元结构模型</a:t>
            </a:r>
          </a:p>
        </p:txBody>
      </p:sp>
      <p:sp>
        <p:nvSpPr>
          <p:cNvPr id="54278" name="Rectangle 6"/>
          <p:cNvSpPr>
            <a:spLocks noChangeArrowheads="1"/>
          </p:cNvSpPr>
          <p:nvPr/>
        </p:nvSpPr>
        <p:spPr bwMode="auto">
          <a:xfrm>
            <a:off x="785786" y="3714752"/>
            <a:ext cx="5570756" cy="559769"/>
          </a:xfrm>
          <a:prstGeom prst="rect">
            <a:avLst/>
          </a:prstGeom>
          <a:noFill/>
          <a:ln w="9525">
            <a:noFill/>
            <a:miter lim="800000"/>
            <a:headEnd/>
            <a:tailEnd/>
          </a:ln>
          <a:effectLst/>
        </p:spPr>
        <p:txBody>
          <a:bodyPr wrap="none">
            <a:spAutoFit/>
          </a:bodyPr>
          <a:lstStyle/>
          <a:p>
            <a:pPr eaLnBrk="0" hangingPunct="0">
              <a:lnSpc>
                <a:spcPct val="150000"/>
              </a:lnSpc>
            </a:pPr>
            <a:r>
              <a:rPr kumimoji="1" lang="zh-CN" altLang="en-US" sz="2400" dirty="0">
                <a:solidFill>
                  <a:srgbClr val="0070C0"/>
                </a:solidFill>
                <a:latin typeface="+mn-ea"/>
                <a:ea typeface="+mn-ea"/>
              </a:rPr>
              <a:t>人工神经元的</a:t>
            </a:r>
            <a:r>
              <a:rPr kumimoji="1" lang="zh-CN" altLang="en-US" sz="2400" dirty="0" smtClean="0">
                <a:solidFill>
                  <a:srgbClr val="0070C0"/>
                </a:solidFill>
                <a:latin typeface="+mn-ea"/>
                <a:ea typeface="+mn-ea"/>
              </a:rPr>
              <a:t>输入输出</a:t>
            </a:r>
            <a:r>
              <a:rPr kumimoji="1" lang="zh-CN" altLang="en-US" sz="2400" dirty="0">
                <a:solidFill>
                  <a:srgbClr val="0070C0"/>
                </a:solidFill>
                <a:latin typeface="+mn-ea"/>
                <a:ea typeface="+mn-ea"/>
              </a:rPr>
              <a:t>关系可描述为： </a:t>
            </a:r>
          </a:p>
        </p:txBody>
      </p:sp>
      <p:pic>
        <p:nvPicPr>
          <p:cNvPr id="7" name="Picture 1" descr="E:\人工智能导论\085054-01 人工智能导论(图)\tu\RG10-2.tif"/>
          <p:cNvPicPr>
            <a:picLocks noChangeAspect="1" noChangeArrowheads="1"/>
          </p:cNvPicPr>
          <p:nvPr/>
        </p:nvPicPr>
        <p:blipFill>
          <a:blip r:embed="rId2">
            <a:duotone>
              <a:prstClr val="black"/>
              <a:schemeClr val="accent1">
                <a:tint val="45000"/>
                <a:satMod val="400000"/>
              </a:schemeClr>
            </a:duotone>
          </a:blip>
          <a:srcRect/>
          <a:stretch>
            <a:fillRect/>
          </a:stretch>
        </p:blipFill>
        <p:spPr bwMode="auto">
          <a:xfrm>
            <a:off x="2214546" y="1142984"/>
            <a:ext cx="4786346" cy="1956536"/>
          </a:xfrm>
          <a:prstGeom prst="rect">
            <a:avLst/>
          </a:prstGeom>
          <a:noFill/>
        </p:spPr>
      </p:pic>
      <p:pic>
        <p:nvPicPr>
          <p:cNvPr id="69633" name="Picture 1"/>
          <p:cNvPicPr>
            <a:picLocks noChangeAspect="1" noChangeArrowheads="1"/>
          </p:cNvPicPr>
          <p:nvPr/>
        </p:nvPicPr>
        <p:blipFill>
          <a:blip r:embed="rId3"/>
          <a:srcRect/>
          <a:stretch>
            <a:fillRect/>
          </a:stretch>
        </p:blipFill>
        <p:spPr bwMode="auto">
          <a:xfrm>
            <a:off x="1087556" y="4373712"/>
            <a:ext cx="7488000" cy="142876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74196" y="247209"/>
            <a:ext cx="1813317" cy="369332"/>
          </a:xfrm>
          <a:prstGeom prst="rect">
            <a:avLst/>
          </a:prstGeom>
        </p:spPr>
        <p:txBody>
          <a:bodyPr wrap="none">
            <a:spAutoFit/>
          </a:bodyPr>
          <a:lstStyle/>
          <a:p>
            <a:r>
              <a:rPr lang="en-US" altLang="zh-CN" b="1" dirty="0">
                <a:solidFill>
                  <a:srgbClr val="404040"/>
                </a:solidFill>
                <a:latin typeface="quote-cjk-patch"/>
              </a:rPr>
              <a:t>Python</a:t>
            </a:r>
            <a:r>
              <a:rPr lang="zh-CN" altLang="en-US" b="1" dirty="0">
                <a:solidFill>
                  <a:srgbClr val="404040"/>
                </a:solidFill>
                <a:latin typeface="quote-cjk-patch"/>
              </a:rPr>
              <a:t>代码实现</a:t>
            </a:r>
            <a:endParaRPr lang="zh-CN" altLang="en-US" b="1" i="0" dirty="0">
              <a:solidFill>
                <a:srgbClr val="404040"/>
              </a:solidFill>
              <a:effectLst/>
              <a:latin typeface="quote-cjk-patch"/>
            </a:endParaRPr>
          </a:p>
        </p:txBody>
      </p:sp>
      <p:sp>
        <p:nvSpPr>
          <p:cNvPr id="3" name="矩形 2"/>
          <p:cNvSpPr/>
          <p:nvPr/>
        </p:nvSpPr>
        <p:spPr>
          <a:xfrm>
            <a:off x="252490" y="548680"/>
            <a:ext cx="8748464" cy="6427401"/>
          </a:xfrm>
          <a:prstGeom prst="rect">
            <a:avLst/>
          </a:prstGeom>
        </p:spPr>
        <p:txBody>
          <a:bodyPr wrap="square">
            <a:spAutoFit/>
          </a:bodyPr>
          <a:lstStyle/>
          <a:p>
            <a:pPr>
              <a:lnSpc>
                <a:spcPts val="1900"/>
              </a:lnSpc>
            </a:pPr>
            <a:r>
              <a:rPr lang="en-US" altLang="zh-CN" dirty="0"/>
              <a:t># </a:t>
            </a:r>
            <a:r>
              <a:rPr lang="zh-CN" altLang="en-US" dirty="0"/>
              <a:t>训练循环</a:t>
            </a:r>
          </a:p>
          <a:p>
            <a:pPr>
              <a:lnSpc>
                <a:spcPts val="1900"/>
              </a:lnSpc>
            </a:pPr>
            <a:r>
              <a:rPr lang="en-US" altLang="zh-CN" dirty="0"/>
              <a:t>for epoch in range(epochs):</a:t>
            </a:r>
          </a:p>
          <a:p>
            <a:pPr>
              <a:lnSpc>
                <a:spcPts val="1900"/>
              </a:lnSpc>
            </a:pPr>
            <a:r>
              <a:rPr lang="en-US" altLang="zh-CN" dirty="0"/>
              <a:t>    # </a:t>
            </a:r>
            <a:r>
              <a:rPr lang="zh-CN" altLang="en-US" dirty="0"/>
              <a:t>前向传播</a:t>
            </a:r>
          </a:p>
          <a:p>
            <a:pPr>
              <a:lnSpc>
                <a:spcPts val="1900"/>
              </a:lnSpc>
            </a:pPr>
            <a:r>
              <a:rPr lang="zh-CN" altLang="en-US" dirty="0"/>
              <a:t>    </a:t>
            </a:r>
            <a:r>
              <a:rPr lang="en-US" altLang="zh-CN" dirty="0"/>
              <a:t>z1 = np.dot(X, W1) + b1</a:t>
            </a:r>
          </a:p>
          <a:p>
            <a:pPr>
              <a:lnSpc>
                <a:spcPts val="1900"/>
              </a:lnSpc>
            </a:pPr>
            <a:r>
              <a:rPr lang="en-US" altLang="zh-CN" dirty="0"/>
              <a:t>    a1 = </a:t>
            </a:r>
            <a:r>
              <a:rPr lang="en-US" altLang="zh-CN" dirty="0" err="1"/>
              <a:t>relu</a:t>
            </a:r>
            <a:r>
              <a:rPr lang="en-US" altLang="zh-CN" dirty="0"/>
              <a:t>(z1)</a:t>
            </a:r>
          </a:p>
          <a:p>
            <a:pPr>
              <a:lnSpc>
                <a:spcPts val="1900"/>
              </a:lnSpc>
            </a:pPr>
            <a:r>
              <a:rPr lang="en-US" altLang="zh-CN" dirty="0"/>
              <a:t>    z2 = np.dot(a1, W2) + b2</a:t>
            </a:r>
          </a:p>
          <a:p>
            <a:pPr>
              <a:lnSpc>
                <a:spcPts val="1900"/>
              </a:lnSpc>
            </a:pPr>
            <a:r>
              <a:rPr lang="en-US" altLang="zh-CN" dirty="0"/>
              <a:t>    </a:t>
            </a:r>
            <a:r>
              <a:rPr lang="en-US" altLang="zh-CN" dirty="0" err="1"/>
              <a:t>y_pred</a:t>
            </a:r>
            <a:r>
              <a:rPr lang="en-US" altLang="zh-CN" dirty="0"/>
              <a:t> = </a:t>
            </a:r>
            <a:r>
              <a:rPr lang="en-US" altLang="zh-CN" dirty="0" err="1"/>
              <a:t>softmax</a:t>
            </a:r>
            <a:r>
              <a:rPr lang="en-US" altLang="zh-CN" dirty="0"/>
              <a:t>(z2)</a:t>
            </a:r>
          </a:p>
          <a:p>
            <a:pPr>
              <a:lnSpc>
                <a:spcPts val="1900"/>
              </a:lnSpc>
            </a:pPr>
            <a:r>
              <a:rPr lang="en-US" altLang="zh-CN" dirty="0"/>
              <a:t>    </a:t>
            </a:r>
            <a:r>
              <a:rPr lang="en-US" altLang="zh-CN" dirty="0" smtClean="0"/>
              <a:t>    </a:t>
            </a:r>
            <a:r>
              <a:rPr lang="en-US" altLang="zh-CN" dirty="0"/>
              <a:t># </a:t>
            </a:r>
            <a:r>
              <a:rPr lang="zh-CN" altLang="en-US" dirty="0"/>
              <a:t>计算损失</a:t>
            </a:r>
          </a:p>
          <a:p>
            <a:pPr>
              <a:lnSpc>
                <a:spcPts val="1900"/>
              </a:lnSpc>
            </a:pPr>
            <a:r>
              <a:rPr lang="zh-CN" altLang="en-US" dirty="0"/>
              <a:t>    </a:t>
            </a:r>
            <a:r>
              <a:rPr lang="en-US" altLang="zh-CN" dirty="0"/>
              <a:t>loss = -</a:t>
            </a:r>
            <a:r>
              <a:rPr lang="en-US" altLang="zh-CN" dirty="0" err="1"/>
              <a:t>np.sum</a:t>
            </a:r>
            <a:r>
              <a:rPr lang="en-US" altLang="zh-CN" dirty="0"/>
              <a:t>(y * np.log(</a:t>
            </a:r>
            <a:r>
              <a:rPr lang="en-US" altLang="zh-CN" dirty="0" err="1"/>
              <a:t>y_pred</a:t>
            </a:r>
            <a:r>
              <a:rPr lang="en-US" altLang="zh-CN" dirty="0"/>
              <a:t> + 1e-10)) / </a:t>
            </a:r>
            <a:r>
              <a:rPr lang="en-US" altLang="zh-CN" dirty="0" err="1"/>
              <a:t>len</a:t>
            </a:r>
            <a:r>
              <a:rPr lang="en-US" altLang="zh-CN" dirty="0"/>
              <a:t>(X)</a:t>
            </a:r>
          </a:p>
          <a:p>
            <a:pPr>
              <a:lnSpc>
                <a:spcPts val="1900"/>
              </a:lnSpc>
            </a:pPr>
            <a:r>
              <a:rPr lang="en-US" altLang="zh-CN" dirty="0"/>
              <a:t>    </a:t>
            </a:r>
            <a:r>
              <a:rPr lang="en-US" altLang="zh-CN" dirty="0" smtClean="0"/>
              <a:t>    </a:t>
            </a:r>
            <a:r>
              <a:rPr lang="en-US" altLang="zh-CN" dirty="0"/>
              <a:t># </a:t>
            </a:r>
            <a:r>
              <a:rPr lang="zh-CN" altLang="en-US" dirty="0"/>
              <a:t>反向传播</a:t>
            </a:r>
          </a:p>
          <a:p>
            <a:pPr>
              <a:lnSpc>
                <a:spcPts val="1900"/>
              </a:lnSpc>
            </a:pPr>
            <a:r>
              <a:rPr lang="zh-CN" altLang="en-US" dirty="0"/>
              <a:t>    </a:t>
            </a:r>
            <a:r>
              <a:rPr lang="en-US" altLang="zh-CN" dirty="0"/>
              <a:t>dz2 = </a:t>
            </a:r>
            <a:r>
              <a:rPr lang="en-US" altLang="zh-CN" dirty="0" err="1"/>
              <a:t>y_pred</a:t>
            </a:r>
            <a:r>
              <a:rPr lang="en-US" altLang="zh-CN" dirty="0"/>
              <a:t> - y</a:t>
            </a:r>
          </a:p>
          <a:p>
            <a:pPr>
              <a:lnSpc>
                <a:spcPts val="1900"/>
              </a:lnSpc>
            </a:pPr>
            <a:r>
              <a:rPr lang="en-US" altLang="zh-CN" dirty="0"/>
              <a:t>    dW2 = np.dot(a1.T, dz2)</a:t>
            </a:r>
          </a:p>
          <a:p>
            <a:pPr>
              <a:lnSpc>
                <a:spcPts val="1900"/>
              </a:lnSpc>
            </a:pPr>
            <a:r>
              <a:rPr lang="en-US" altLang="zh-CN" dirty="0"/>
              <a:t>    db2 = </a:t>
            </a:r>
            <a:r>
              <a:rPr lang="en-US" altLang="zh-CN" dirty="0" err="1"/>
              <a:t>np.sum</a:t>
            </a:r>
            <a:r>
              <a:rPr lang="en-US" altLang="zh-CN" dirty="0"/>
              <a:t>(dz2, axis=0)</a:t>
            </a:r>
          </a:p>
          <a:p>
            <a:pPr>
              <a:lnSpc>
                <a:spcPts val="1900"/>
              </a:lnSpc>
            </a:pPr>
            <a:r>
              <a:rPr lang="en-US" altLang="zh-CN" dirty="0"/>
              <a:t>    </a:t>
            </a:r>
            <a:r>
              <a:rPr lang="en-US" altLang="zh-CN" dirty="0" smtClean="0"/>
              <a:t>    </a:t>
            </a:r>
            <a:r>
              <a:rPr lang="en-US" altLang="zh-CN" dirty="0"/>
              <a:t>dz1 = np.dot(dz2, W2.T) * (a1 &gt; 0)</a:t>
            </a:r>
          </a:p>
          <a:p>
            <a:pPr>
              <a:lnSpc>
                <a:spcPts val="1900"/>
              </a:lnSpc>
            </a:pPr>
            <a:r>
              <a:rPr lang="en-US" altLang="zh-CN" dirty="0"/>
              <a:t>    dW1 = np.dot(X.T, dz1)</a:t>
            </a:r>
          </a:p>
          <a:p>
            <a:pPr>
              <a:lnSpc>
                <a:spcPts val="1900"/>
              </a:lnSpc>
            </a:pPr>
            <a:r>
              <a:rPr lang="en-US" altLang="zh-CN" dirty="0"/>
              <a:t>    </a:t>
            </a:r>
            <a:r>
              <a:rPr lang="en-US" altLang="zh-CN" dirty="0" smtClean="0"/>
              <a:t>db1 </a:t>
            </a:r>
            <a:r>
              <a:rPr lang="en-US" altLang="zh-CN" dirty="0"/>
              <a:t>= </a:t>
            </a:r>
            <a:r>
              <a:rPr lang="en-US" altLang="zh-CN" dirty="0" err="1"/>
              <a:t>np.sum</a:t>
            </a:r>
            <a:r>
              <a:rPr lang="en-US" altLang="zh-CN" dirty="0"/>
              <a:t>(dz1, axis=0)</a:t>
            </a:r>
          </a:p>
          <a:p>
            <a:pPr>
              <a:lnSpc>
                <a:spcPts val="1900"/>
              </a:lnSpc>
            </a:pPr>
            <a:r>
              <a:rPr lang="en-US" altLang="zh-CN" dirty="0"/>
              <a:t>    </a:t>
            </a:r>
            <a:r>
              <a:rPr lang="en-US" altLang="zh-CN" dirty="0" smtClean="0"/>
              <a:t>    </a:t>
            </a:r>
            <a:r>
              <a:rPr lang="en-US" altLang="zh-CN" dirty="0"/>
              <a:t># </a:t>
            </a:r>
            <a:r>
              <a:rPr lang="zh-CN" altLang="en-US" dirty="0"/>
              <a:t>更新参数</a:t>
            </a:r>
          </a:p>
          <a:p>
            <a:pPr>
              <a:lnSpc>
                <a:spcPts val="1900"/>
              </a:lnSpc>
            </a:pPr>
            <a:r>
              <a:rPr lang="zh-CN" altLang="en-US" dirty="0"/>
              <a:t>    </a:t>
            </a:r>
            <a:r>
              <a:rPr lang="en-US" altLang="zh-CN" dirty="0"/>
              <a:t>W2 -= </a:t>
            </a:r>
            <a:r>
              <a:rPr lang="en-US" altLang="zh-CN" dirty="0" err="1"/>
              <a:t>learning_rate</a:t>
            </a:r>
            <a:r>
              <a:rPr lang="en-US" altLang="zh-CN" dirty="0"/>
              <a:t> * dW2</a:t>
            </a:r>
          </a:p>
          <a:p>
            <a:pPr>
              <a:lnSpc>
                <a:spcPts val="1900"/>
              </a:lnSpc>
            </a:pPr>
            <a:r>
              <a:rPr lang="en-US" altLang="zh-CN" dirty="0"/>
              <a:t>    b2 -= </a:t>
            </a:r>
            <a:r>
              <a:rPr lang="en-US" altLang="zh-CN" dirty="0" err="1"/>
              <a:t>learning_rate</a:t>
            </a:r>
            <a:r>
              <a:rPr lang="en-US" altLang="zh-CN" dirty="0"/>
              <a:t> * db2</a:t>
            </a:r>
          </a:p>
          <a:p>
            <a:pPr>
              <a:lnSpc>
                <a:spcPts val="1900"/>
              </a:lnSpc>
            </a:pPr>
            <a:r>
              <a:rPr lang="en-US" altLang="zh-CN" dirty="0"/>
              <a:t>    W1 -= </a:t>
            </a:r>
            <a:r>
              <a:rPr lang="en-US" altLang="zh-CN" dirty="0" err="1"/>
              <a:t>learning_rate</a:t>
            </a:r>
            <a:r>
              <a:rPr lang="en-US" altLang="zh-CN" dirty="0"/>
              <a:t> * dW1</a:t>
            </a:r>
          </a:p>
          <a:p>
            <a:pPr>
              <a:lnSpc>
                <a:spcPts val="1900"/>
              </a:lnSpc>
            </a:pPr>
            <a:r>
              <a:rPr lang="en-US" altLang="zh-CN" dirty="0"/>
              <a:t>    b1 -= </a:t>
            </a:r>
            <a:r>
              <a:rPr lang="en-US" altLang="zh-CN" dirty="0" err="1"/>
              <a:t>learning_rate</a:t>
            </a:r>
            <a:r>
              <a:rPr lang="en-US" altLang="zh-CN" dirty="0"/>
              <a:t> * db1</a:t>
            </a:r>
          </a:p>
          <a:p>
            <a:pPr>
              <a:lnSpc>
                <a:spcPts val="1900"/>
              </a:lnSpc>
            </a:pPr>
            <a:r>
              <a:rPr lang="en-US" altLang="zh-CN" dirty="0"/>
              <a:t>    </a:t>
            </a:r>
            <a:r>
              <a:rPr lang="en-US" altLang="zh-CN" dirty="0" smtClean="0"/>
              <a:t>    </a:t>
            </a:r>
            <a:r>
              <a:rPr lang="en-US" altLang="zh-CN" dirty="0"/>
              <a:t>if epoch % 100 == 0:</a:t>
            </a:r>
          </a:p>
          <a:p>
            <a:pPr>
              <a:lnSpc>
                <a:spcPts val="1900"/>
              </a:lnSpc>
            </a:pPr>
            <a:r>
              <a:rPr lang="en-US" altLang="zh-CN" dirty="0"/>
              <a:t>        print(</a:t>
            </a:r>
            <a:r>
              <a:rPr lang="en-US" altLang="zh-CN" dirty="0" err="1"/>
              <a:t>f"Epoch</a:t>
            </a:r>
            <a:r>
              <a:rPr lang="en-US" altLang="zh-CN" dirty="0"/>
              <a:t> {epoch}, Loss: {loss:.4f}")</a:t>
            </a:r>
          </a:p>
          <a:p>
            <a:pPr>
              <a:lnSpc>
                <a:spcPts val="1900"/>
              </a:lnSpc>
            </a:pPr>
            <a:r>
              <a:rPr lang="en-US" altLang="zh-CN" dirty="0" smtClean="0"/>
              <a:t># </a:t>
            </a:r>
            <a:r>
              <a:rPr lang="zh-CN" altLang="en-US" dirty="0"/>
              <a:t>测试输出</a:t>
            </a:r>
          </a:p>
          <a:p>
            <a:pPr>
              <a:lnSpc>
                <a:spcPts val="1900"/>
              </a:lnSpc>
            </a:pPr>
            <a:r>
              <a:rPr lang="en-US" altLang="zh-CN" dirty="0" err="1"/>
              <a:t>test_output</a:t>
            </a:r>
            <a:r>
              <a:rPr lang="en-US" altLang="zh-CN" dirty="0"/>
              <a:t> = </a:t>
            </a:r>
            <a:r>
              <a:rPr lang="en-US" altLang="zh-CN" dirty="0" err="1"/>
              <a:t>softmax</a:t>
            </a:r>
            <a:r>
              <a:rPr lang="en-US" altLang="zh-CN" dirty="0"/>
              <a:t>(np.dot(</a:t>
            </a:r>
            <a:r>
              <a:rPr lang="en-US" altLang="zh-CN" dirty="0" err="1"/>
              <a:t>relu</a:t>
            </a:r>
            <a:r>
              <a:rPr lang="en-US" altLang="zh-CN" dirty="0"/>
              <a:t>(np.dot(X, W1) + b1), W2) + b2)</a:t>
            </a:r>
          </a:p>
          <a:p>
            <a:pPr>
              <a:lnSpc>
                <a:spcPts val="1900"/>
              </a:lnSpc>
            </a:pPr>
            <a:r>
              <a:rPr lang="en-US" altLang="zh-CN" dirty="0"/>
              <a:t>print("</a:t>
            </a:r>
            <a:r>
              <a:rPr lang="zh-CN" altLang="en-US" dirty="0"/>
              <a:t>预测结果：</a:t>
            </a:r>
            <a:r>
              <a:rPr lang="en-US" altLang="zh-CN" dirty="0"/>
              <a:t>\n", </a:t>
            </a:r>
            <a:r>
              <a:rPr lang="en-US" altLang="zh-CN" dirty="0" err="1"/>
              <a:t>test_output</a:t>
            </a:r>
            <a:r>
              <a:rPr lang="en-US" altLang="zh-CN" dirty="0"/>
              <a:t>)</a:t>
            </a:r>
          </a:p>
        </p:txBody>
      </p:sp>
    </p:spTree>
    <p:extLst>
      <p:ext uri="{BB962C8B-B14F-4D97-AF65-F5344CB8AC3E}">
        <p14:creationId xmlns:p14="http://schemas.microsoft.com/office/powerpoint/2010/main" val="198489356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7827" name="Rectangle 3"/>
          <p:cNvSpPr>
            <a:spLocks noGrp="1" noRot="1" noChangeArrowheads="1"/>
          </p:cNvSpPr>
          <p:nvPr>
            <p:ph type="body" idx="1"/>
          </p:nvPr>
        </p:nvSpPr>
        <p:spPr>
          <a:xfrm>
            <a:off x="360215" y="405220"/>
            <a:ext cx="8460257" cy="6264140"/>
          </a:xfrm>
        </p:spPr>
        <p:txBody>
          <a:bodyPr/>
          <a:lstStyle/>
          <a:p>
            <a:pPr>
              <a:lnSpc>
                <a:spcPct val="150000"/>
              </a:lnSpc>
              <a:buFont typeface="Wingdings" pitchFamily="2" charset="2"/>
              <a:buNone/>
            </a:pPr>
            <a:r>
              <a:rPr lang="en-US" altLang="zh-CN" sz="2800" dirty="0">
                <a:latin typeface="黑体" pitchFamily="49" charset="-122"/>
                <a:ea typeface="黑体" pitchFamily="49" charset="-122"/>
              </a:rPr>
              <a:t>         </a:t>
            </a:r>
            <a:r>
              <a:rPr lang="en-US" altLang="zh-CN" sz="2800" dirty="0" smtClean="0">
                <a:latin typeface="黑体" pitchFamily="49" charset="-122"/>
                <a:ea typeface="黑体" pitchFamily="49" charset="-122"/>
              </a:rPr>
              <a:t>       </a:t>
            </a:r>
            <a:r>
              <a:rPr lang="en-US" altLang="zh-CN" sz="2800" dirty="0" smtClean="0">
                <a:solidFill>
                  <a:srgbClr val="FF0000"/>
                </a:solidFill>
                <a:latin typeface="黑体" pitchFamily="49" charset="-122"/>
                <a:ea typeface="黑体" pitchFamily="49" charset="-122"/>
              </a:rPr>
              <a:t>11.5 </a:t>
            </a:r>
            <a:r>
              <a:rPr lang="zh-CN" altLang="en-US" sz="2800" dirty="0" smtClean="0">
                <a:solidFill>
                  <a:srgbClr val="FF0000"/>
                </a:solidFill>
                <a:latin typeface="黑体" pitchFamily="49" charset="-122"/>
                <a:ea typeface="黑体" pitchFamily="49" charset="-122"/>
              </a:rPr>
              <a:t>深度学习</a:t>
            </a:r>
            <a:endParaRPr lang="zh-CN" altLang="en-US" sz="2800" dirty="0">
              <a:solidFill>
                <a:srgbClr val="FF0000"/>
              </a:solidFill>
              <a:latin typeface="黑体" pitchFamily="49" charset="-122"/>
              <a:ea typeface="黑体" pitchFamily="49" charset="-122"/>
            </a:endParaRPr>
          </a:p>
          <a:p>
            <a:pPr>
              <a:buNone/>
            </a:pPr>
            <a:r>
              <a:rPr lang="en-US" sz="2400" dirty="0" smtClean="0">
                <a:solidFill>
                  <a:srgbClr val="0070C0"/>
                </a:solidFill>
                <a:latin typeface="黑体" pitchFamily="49" charset="-122"/>
                <a:ea typeface="黑体" pitchFamily="49" charset="-122"/>
              </a:rPr>
              <a:t>   11.5.1 </a:t>
            </a:r>
            <a:r>
              <a:rPr lang="zh-CN" altLang="en-US" sz="2400" dirty="0" smtClean="0">
                <a:solidFill>
                  <a:srgbClr val="0070C0"/>
                </a:solidFill>
                <a:latin typeface="黑体" pitchFamily="49" charset="-122"/>
                <a:ea typeface="黑体" pitchFamily="49" charset="-122"/>
              </a:rPr>
              <a:t>什么是深度学习</a:t>
            </a:r>
            <a:endParaRPr lang="en-US" altLang="zh-CN" sz="2400" dirty="0" smtClean="0">
              <a:solidFill>
                <a:srgbClr val="0070C0"/>
              </a:solidFill>
              <a:latin typeface="黑体" pitchFamily="49" charset="-122"/>
              <a:ea typeface="黑体" pitchFamily="49" charset="-122"/>
            </a:endParaRPr>
          </a:p>
          <a:p>
            <a:pPr>
              <a:buNone/>
            </a:pPr>
            <a:r>
              <a:rPr lang="zh-CN" altLang="en-US" sz="2400" dirty="0" smtClean="0">
                <a:solidFill>
                  <a:srgbClr val="0070C0"/>
                </a:solidFill>
              </a:rPr>
              <a:t>          </a:t>
            </a:r>
            <a:r>
              <a:rPr lang="zh-CN" altLang="en-US" sz="2400" dirty="0" smtClean="0"/>
              <a:t>深度学习（</a:t>
            </a:r>
            <a:r>
              <a:rPr lang="en-US" sz="2400" dirty="0" smtClean="0"/>
              <a:t>Deep Learning, DL</a:t>
            </a:r>
            <a:r>
              <a:rPr lang="zh-CN" altLang="en-US" sz="2400" dirty="0" smtClean="0"/>
              <a:t>），基于深度神经网络的神经网络学习或者说机器学习。含有多个隐层的前向（前馈）神经网络，其隐层个数依具体问题可以是数个、数十个、数百个甚至数千个。不过，更准确地说，深度神经网络的一个隐层可能是一行神经元，也可能是一行由神经元排列而成的矩阵，甚至是一行网络模块，而且各层神经元之间并非必须是全连接。</a:t>
            </a:r>
            <a:endParaRPr lang="zh-CN" altLang="en-US" sz="2400" dirty="0"/>
          </a:p>
          <a:p>
            <a:pPr>
              <a:buNone/>
            </a:pPr>
            <a:r>
              <a:rPr lang="zh-CN" altLang="en-US" sz="2400" dirty="0">
                <a:solidFill>
                  <a:srgbClr val="0070C0"/>
                </a:solidFill>
              </a:rPr>
              <a:t>   深度学习算法是一类基于生物学对人脑进一步认识，将神经</a:t>
            </a:r>
            <a:r>
              <a:rPr lang="en-US" altLang="zh-CN" sz="2400" dirty="0">
                <a:solidFill>
                  <a:srgbClr val="0070C0"/>
                </a:solidFill>
              </a:rPr>
              <a:t>-</a:t>
            </a:r>
            <a:r>
              <a:rPr lang="zh-CN" altLang="en-US" sz="2400" dirty="0">
                <a:solidFill>
                  <a:srgbClr val="0070C0"/>
                </a:solidFill>
              </a:rPr>
              <a:t>中枢</a:t>
            </a:r>
            <a:r>
              <a:rPr lang="en-US" altLang="zh-CN" sz="2400" dirty="0">
                <a:solidFill>
                  <a:srgbClr val="0070C0"/>
                </a:solidFill>
              </a:rPr>
              <a:t>-</a:t>
            </a:r>
            <a:r>
              <a:rPr lang="zh-CN" altLang="en-US" sz="2400" dirty="0">
                <a:solidFill>
                  <a:srgbClr val="0070C0"/>
                </a:solidFill>
              </a:rPr>
              <a:t>大脑的工作原理设计成一个不断迭代、不断抽象的过程，以便得到最优数据特征表示的机器学习算法；该算法从原始信号开始，先做底层抽象，然后逐层向高层抽象迭代，由此组成深度学习算法的基本框架。</a:t>
            </a:r>
          </a:p>
          <a:p>
            <a:pPr>
              <a:lnSpc>
                <a:spcPct val="140000"/>
              </a:lnSpc>
              <a:buNone/>
            </a:pPr>
            <a:endParaRPr lang="zh-CN" altLang="en-US" sz="2400" dirty="0">
              <a:solidFill>
                <a:srgbClr val="0070C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7827">
                                            <p:txEl>
                                              <p:pRg st="1" end="1"/>
                                            </p:txEl>
                                          </p:spTgt>
                                        </p:tgtEl>
                                        <p:attrNameLst>
                                          <p:attrName>style.visibility</p:attrName>
                                        </p:attrNameLst>
                                      </p:cBhvr>
                                      <p:to>
                                        <p:strVal val="visible"/>
                                      </p:to>
                                    </p:set>
                                    <p:animEffect transition="in" filter="fade">
                                      <p:cBhvr>
                                        <p:cTn id="7" dur="1000"/>
                                        <p:tgtEl>
                                          <p:spTgt spid="77827">
                                            <p:txEl>
                                              <p:pRg st="1" end="1"/>
                                            </p:txEl>
                                          </p:spTgt>
                                        </p:tgtEl>
                                      </p:cBhvr>
                                    </p:animEffect>
                                    <p:anim calcmode="lin" valueType="num">
                                      <p:cBhvr>
                                        <p:cTn id="8" dur="1000" fill="hold"/>
                                        <p:tgtEl>
                                          <p:spTgt spid="77827">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77827">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77827">
                                            <p:txEl>
                                              <p:pRg st="2" end="2"/>
                                            </p:txEl>
                                          </p:spTgt>
                                        </p:tgtEl>
                                        <p:attrNameLst>
                                          <p:attrName>style.visibility</p:attrName>
                                        </p:attrNameLst>
                                      </p:cBhvr>
                                      <p:to>
                                        <p:strVal val="visible"/>
                                      </p:to>
                                    </p:set>
                                    <p:animEffect transition="in" filter="fade">
                                      <p:cBhvr>
                                        <p:cTn id="14" dur="1000"/>
                                        <p:tgtEl>
                                          <p:spTgt spid="77827">
                                            <p:txEl>
                                              <p:pRg st="2" end="2"/>
                                            </p:txEl>
                                          </p:spTgt>
                                        </p:tgtEl>
                                      </p:cBhvr>
                                    </p:animEffect>
                                    <p:anim calcmode="lin" valueType="num">
                                      <p:cBhvr>
                                        <p:cTn id="15" dur="1000" fill="hold"/>
                                        <p:tgtEl>
                                          <p:spTgt spid="77827">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77827">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77827">
                                            <p:txEl>
                                              <p:pRg st="3" end="3"/>
                                            </p:txEl>
                                          </p:spTgt>
                                        </p:tgtEl>
                                        <p:attrNameLst>
                                          <p:attrName>style.visibility</p:attrName>
                                        </p:attrNameLst>
                                      </p:cBhvr>
                                      <p:to>
                                        <p:strVal val="visible"/>
                                      </p:to>
                                    </p:set>
                                    <p:animEffect transition="in" filter="fade">
                                      <p:cBhvr>
                                        <p:cTn id="21" dur="1000"/>
                                        <p:tgtEl>
                                          <p:spTgt spid="77827">
                                            <p:txEl>
                                              <p:pRg st="3" end="3"/>
                                            </p:txEl>
                                          </p:spTgt>
                                        </p:tgtEl>
                                      </p:cBhvr>
                                    </p:animEffect>
                                    <p:anim calcmode="lin" valueType="num">
                                      <p:cBhvr>
                                        <p:cTn id="22" dur="1000" fill="hold"/>
                                        <p:tgtEl>
                                          <p:spTgt spid="77827">
                                            <p:txEl>
                                              <p:pRg st="3" end="3"/>
                                            </p:txEl>
                                          </p:spTgt>
                                        </p:tgtEl>
                                        <p:attrNameLst>
                                          <p:attrName>ppt_x</p:attrName>
                                        </p:attrNameLst>
                                      </p:cBhvr>
                                      <p:tavLst>
                                        <p:tav tm="0">
                                          <p:val>
                                            <p:strVal val="#ppt_x"/>
                                          </p:val>
                                        </p:tav>
                                        <p:tav tm="100000">
                                          <p:val>
                                            <p:strVal val="#ppt_x"/>
                                          </p:val>
                                        </p:tav>
                                      </p:tavLst>
                                    </p:anim>
                                    <p:anim calcmode="lin" valueType="num">
                                      <p:cBhvr>
                                        <p:cTn id="23" dur="1000" fill="hold"/>
                                        <p:tgtEl>
                                          <p:spTgt spid="77827">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827" grpId="0" uiExpand="1" build="p"/>
    </p:bldLst>
  </p:timing>
</p:sld>
</file>

<file path=ppt/slides/slide4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7827" name="Rectangle 3"/>
          <p:cNvSpPr>
            <a:spLocks noGrp="1" noRot="1" noChangeArrowheads="1"/>
          </p:cNvSpPr>
          <p:nvPr>
            <p:ph type="body" idx="1"/>
          </p:nvPr>
        </p:nvSpPr>
        <p:spPr>
          <a:xfrm>
            <a:off x="457200" y="571480"/>
            <a:ext cx="8229600" cy="5857916"/>
          </a:xfrm>
        </p:spPr>
        <p:txBody>
          <a:bodyPr/>
          <a:lstStyle/>
          <a:p>
            <a:pPr>
              <a:lnSpc>
                <a:spcPct val="150000"/>
              </a:lnSpc>
              <a:buFont typeface="Wingdings" pitchFamily="2" charset="2"/>
              <a:buNone/>
            </a:pPr>
            <a:r>
              <a:rPr lang="en-US" altLang="zh-CN" sz="2800" dirty="0">
                <a:latin typeface="黑体" pitchFamily="49" charset="-122"/>
                <a:ea typeface="黑体" pitchFamily="49" charset="-122"/>
              </a:rPr>
              <a:t> </a:t>
            </a:r>
            <a:endParaRPr lang="zh-CN" altLang="en-US" sz="2400" dirty="0">
              <a:solidFill>
                <a:srgbClr val="0070C0"/>
              </a:solidFill>
            </a:endParaRPr>
          </a:p>
        </p:txBody>
      </p:sp>
      <p:pic>
        <p:nvPicPr>
          <p:cNvPr id="100354" name="Picture 2"/>
          <p:cNvPicPr>
            <a:picLocks noChangeAspect="1" noChangeArrowheads="1"/>
          </p:cNvPicPr>
          <p:nvPr/>
        </p:nvPicPr>
        <p:blipFill>
          <a:blip r:embed="rId2">
            <a:duotone>
              <a:prstClr val="black"/>
              <a:schemeClr val="tx2">
                <a:tint val="45000"/>
                <a:satMod val="400000"/>
              </a:schemeClr>
            </a:duotone>
          </a:blip>
          <a:srcRect/>
          <a:stretch>
            <a:fillRect/>
          </a:stretch>
        </p:blipFill>
        <p:spPr bwMode="auto">
          <a:xfrm>
            <a:off x="0" y="1142984"/>
            <a:ext cx="9144000" cy="3714776"/>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101378" name="Picture 2"/>
          <p:cNvPicPr>
            <a:picLocks noChangeAspect="1" noChangeArrowheads="1"/>
          </p:cNvPicPr>
          <p:nvPr/>
        </p:nvPicPr>
        <p:blipFill>
          <a:blip r:embed="rId2">
            <a:duotone>
              <a:prstClr val="black"/>
              <a:schemeClr val="accent1">
                <a:tint val="45000"/>
                <a:satMod val="400000"/>
              </a:schemeClr>
            </a:duotone>
          </a:blip>
          <a:srcRect/>
          <a:stretch>
            <a:fillRect/>
          </a:stretch>
        </p:blipFill>
        <p:spPr bwMode="auto">
          <a:xfrm>
            <a:off x="357158" y="714356"/>
            <a:ext cx="8385190" cy="4786346"/>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7827" name="Rectangle 3"/>
          <p:cNvSpPr>
            <a:spLocks noGrp="1" noRot="1" noChangeArrowheads="1"/>
          </p:cNvSpPr>
          <p:nvPr>
            <p:ph type="body" idx="1"/>
          </p:nvPr>
        </p:nvSpPr>
        <p:spPr>
          <a:xfrm>
            <a:off x="714348" y="571480"/>
            <a:ext cx="7715304" cy="5857916"/>
          </a:xfrm>
        </p:spPr>
        <p:txBody>
          <a:bodyPr/>
          <a:lstStyle/>
          <a:p>
            <a:pPr>
              <a:lnSpc>
                <a:spcPct val="150000"/>
              </a:lnSpc>
            </a:pPr>
            <a:r>
              <a:rPr lang="zh-CN" altLang="en-US" sz="2400" b="1" dirty="0" smtClean="0">
                <a:solidFill>
                  <a:srgbClr val="0070C0"/>
                </a:solidFill>
                <a:latin typeface="+mn-ea"/>
              </a:rPr>
              <a:t>深度学习的优异效绩主要归功于以下两点</a:t>
            </a:r>
            <a:r>
              <a:rPr lang="zh-CN" altLang="en-US" sz="2400" dirty="0" smtClean="0">
                <a:solidFill>
                  <a:srgbClr val="0070C0"/>
                </a:solidFill>
                <a:latin typeface="+mn-ea"/>
              </a:rPr>
              <a:t>：</a:t>
            </a:r>
          </a:p>
          <a:p>
            <a:pPr>
              <a:lnSpc>
                <a:spcPct val="150000"/>
              </a:lnSpc>
              <a:buNone/>
            </a:pPr>
            <a:r>
              <a:rPr lang="zh-CN" altLang="en-US" sz="2400" dirty="0" smtClean="0">
                <a:solidFill>
                  <a:srgbClr val="0070C0"/>
                </a:solidFill>
                <a:latin typeface="+mn-ea"/>
              </a:rPr>
              <a:t>其一：深度网络有自动特征发现（</a:t>
            </a:r>
            <a:r>
              <a:rPr lang="en-US" sz="2400" dirty="0" smtClean="0">
                <a:solidFill>
                  <a:srgbClr val="0070C0"/>
                </a:solidFill>
                <a:latin typeface="Times New Roman" pitchFamily="18" charset="0"/>
                <a:cs typeface="Times New Roman" pitchFamily="18" charset="0"/>
              </a:rPr>
              <a:t>Automating feature discovery</a:t>
            </a:r>
            <a:r>
              <a:rPr lang="zh-CN" altLang="en-US" sz="2400" dirty="0" smtClean="0">
                <a:solidFill>
                  <a:srgbClr val="0070C0"/>
                </a:solidFill>
                <a:latin typeface="+mn-ea"/>
              </a:rPr>
              <a:t>）的潜质和特性。</a:t>
            </a:r>
          </a:p>
          <a:p>
            <a:pPr>
              <a:lnSpc>
                <a:spcPct val="150000"/>
              </a:lnSpc>
              <a:buNone/>
            </a:pPr>
            <a:r>
              <a:rPr lang="zh-CN" altLang="en-US" sz="2400" dirty="0" smtClean="0">
                <a:solidFill>
                  <a:srgbClr val="0070C0"/>
                </a:solidFill>
                <a:latin typeface="+mn-ea"/>
              </a:rPr>
              <a:t>其二：深度学习所采用的“逐层训练，多级学习（抽象）（</a:t>
            </a:r>
            <a:r>
              <a:rPr lang="en-US" sz="2400" dirty="0" smtClean="0">
                <a:solidFill>
                  <a:srgbClr val="0070C0"/>
                </a:solidFill>
                <a:latin typeface="Times New Roman" pitchFamily="18" charset="0"/>
                <a:cs typeface="Times New Roman" pitchFamily="18" charset="0"/>
              </a:rPr>
              <a:t>learning multiple levels of representation</a:t>
            </a:r>
            <a:r>
              <a:rPr lang="zh-CN" altLang="en-US" sz="2400" dirty="0" smtClean="0">
                <a:solidFill>
                  <a:srgbClr val="0070C0"/>
                </a:solidFill>
                <a:latin typeface="+mn-ea"/>
              </a:rPr>
              <a:t>）”等技术技巧。</a:t>
            </a:r>
          </a:p>
          <a:p>
            <a:pPr>
              <a:lnSpc>
                <a:spcPct val="150000"/>
              </a:lnSpc>
              <a:buFont typeface="Wingdings" pitchFamily="2" charset="2"/>
              <a:buNone/>
            </a:pPr>
            <a:endParaRPr lang="zh-CN" altLang="en-US" sz="2400" dirty="0">
              <a:solidFill>
                <a:srgbClr val="0070C0"/>
              </a:solidFill>
            </a:endParaRPr>
          </a:p>
        </p:txBody>
      </p:sp>
    </p:spTree>
    <p:extLst>
      <p:ext uri="{BB962C8B-B14F-4D97-AF65-F5344CB8AC3E}">
        <p14:creationId xmlns:p14="http://schemas.microsoft.com/office/powerpoint/2010/main" val="3546797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7827">
                                            <p:txEl>
                                              <p:pRg st="1" end="1"/>
                                            </p:txEl>
                                          </p:spTgt>
                                        </p:tgtEl>
                                        <p:attrNameLst>
                                          <p:attrName>style.visibility</p:attrName>
                                        </p:attrNameLst>
                                      </p:cBhvr>
                                      <p:to>
                                        <p:strVal val="visible"/>
                                      </p:to>
                                    </p:set>
                                    <p:animEffect transition="in" filter="fade">
                                      <p:cBhvr>
                                        <p:cTn id="7" dur="1000"/>
                                        <p:tgtEl>
                                          <p:spTgt spid="77827">
                                            <p:txEl>
                                              <p:pRg st="1" end="1"/>
                                            </p:txEl>
                                          </p:spTgt>
                                        </p:tgtEl>
                                      </p:cBhvr>
                                    </p:animEffect>
                                    <p:anim calcmode="lin" valueType="num">
                                      <p:cBhvr>
                                        <p:cTn id="8" dur="1000" fill="hold"/>
                                        <p:tgtEl>
                                          <p:spTgt spid="77827">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77827">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77827">
                                            <p:txEl>
                                              <p:pRg st="2" end="2"/>
                                            </p:txEl>
                                          </p:spTgt>
                                        </p:tgtEl>
                                        <p:attrNameLst>
                                          <p:attrName>style.visibility</p:attrName>
                                        </p:attrNameLst>
                                      </p:cBhvr>
                                      <p:to>
                                        <p:strVal val="visible"/>
                                      </p:to>
                                    </p:set>
                                    <p:animEffect transition="in" filter="fade">
                                      <p:cBhvr>
                                        <p:cTn id="14" dur="1000"/>
                                        <p:tgtEl>
                                          <p:spTgt spid="77827">
                                            <p:txEl>
                                              <p:pRg st="2" end="2"/>
                                            </p:txEl>
                                          </p:spTgt>
                                        </p:tgtEl>
                                      </p:cBhvr>
                                    </p:animEffect>
                                    <p:anim calcmode="lin" valueType="num">
                                      <p:cBhvr>
                                        <p:cTn id="15" dur="1000" fill="hold"/>
                                        <p:tgtEl>
                                          <p:spTgt spid="77827">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77827">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827" grpId="0" uiExpand="1" build="p"/>
    </p:bldLst>
  </p:timing>
</p:sld>
</file>

<file path=ppt/slides/slide4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7827" name="Rectangle 3"/>
          <p:cNvSpPr>
            <a:spLocks noGrp="1" noRot="1" noChangeArrowheads="1"/>
          </p:cNvSpPr>
          <p:nvPr>
            <p:ph type="body" idx="1"/>
          </p:nvPr>
        </p:nvSpPr>
        <p:spPr>
          <a:xfrm>
            <a:off x="299044" y="764704"/>
            <a:ext cx="8826204" cy="5857916"/>
          </a:xfrm>
        </p:spPr>
        <p:txBody>
          <a:bodyPr/>
          <a:lstStyle/>
          <a:p>
            <a:pPr>
              <a:buFont typeface="Arial" panose="020B0604020202020204" pitchFamily="34" charset="0"/>
              <a:buChar char="•"/>
            </a:pPr>
            <a:r>
              <a:rPr lang="zh-CN" altLang="en-US" sz="2400" b="1" dirty="0" smtClean="0">
                <a:solidFill>
                  <a:srgbClr val="404040"/>
                </a:solidFill>
                <a:latin typeface="quote-cjk-patch"/>
              </a:rPr>
              <a:t>机器学习</a:t>
            </a:r>
            <a:r>
              <a:rPr lang="zh-CN" altLang="en-US" sz="2400" b="1" dirty="0">
                <a:solidFill>
                  <a:srgbClr val="404040"/>
                </a:solidFill>
                <a:latin typeface="quote-cjk-patch"/>
              </a:rPr>
              <a:t>（</a:t>
            </a:r>
            <a:r>
              <a:rPr lang="en-US" altLang="zh-CN" sz="2400" b="1" dirty="0">
                <a:solidFill>
                  <a:srgbClr val="404040"/>
                </a:solidFill>
                <a:latin typeface="quote-cjk-patch"/>
              </a:rPr>
              <a:t>Machine Learning, ML</a:t>
            </a:r>
            <a:r>
              <a:rPr lang="zh-CN" altLang="en-US" sz="2400" b="1" dirty="0">
                <a:solidFill>
                  <a:srgbClr val="404040"/>
                </a:solidFill>
                <a:latin typeface="quote-cjk-patch"/>
              </a:rPr>
              <a:t>）</a:t>
            </a:r>
            <a:r>
              <a:rPr lang="zh-CN" altLang="en-US" sz="2400" dirty="0">
                <a:solidFill>
                  <a:srgbClr val="404040"/>
                </a:solidFill>
                <a:latin typeface="quote-cjk-patch"/>
              </a:rPr>
              <a:t/>
            </a:r>
            <a:br>
              <a:rPr lang="zh-CN" altLang="en-US" sz="2400" dirty="0">
                <a:solidFill>
                  <a:srgbClr val="404040"/>
                </a:solidFill>
                <a:latin typeface="quote-cjk-patch"/>
              </a:rPr>
            </a:br>
            <a:r>
              <a:rPr lang="zh-CN" altLang="en-US" sz="2400" dirty="0">
                <a:solidFill>
                  <a:srgbClr val="404040"/>
                </a:solidFill>
                <a:latin typeface="quote-cjk-patch"/>
              </a:rPr>
              <a:t>通过算法让计算机从数据中学习规律，分为：</a:t>
            </a:r>
          </a:p>
          <a:p>
            <a:pPr lvl="1">
              <a:buFont typeface="Arial" panose="020B0604020202020204" pitchFamily="34" charset="0"/>
              <a:buChar char="•"/>
            </a:pPr>
            <a:r>
              <a:rPr lang="zh-CN" altLang="en-US" sz="2400" dirty="0">
                <a:solidFill>
                  <a:srgbClr val="404040"/>
                </a:solidFill>
                <a:latin typeface="quote-cjk-patch"/>
              </a:rPr>
              <a:t>监督学习（如分类、回归）</a:t>
            </a:r>
          </a:p>
          <a:p>
            <a:pPr lvl="1">
              <a:buFont typeface="Arial" panose="020B0604020202020204" pitchFamily="34" charset="0"/>
              <a:buChar char="•"/>
            </a:pPr>
            <a:r>
              <a:rPr lang="zh-CN" altLang="en-US" sz="2400" dirty="0">
                <a:solidFill>
                  <a:srgbClr val="404040"/>
                </a:solidFill>
                <a:latin typeface="quote-cjk-patch"/>
              </a:rPr>
              <a:t>无监督学习（如聚类、降维）</a:t>
            </a:r>
          </a:p>
          <a:p>
            <a:pPr lvl="1">
              <a:buFont typeface="Arial" panose="020B0604020202020204" pitchFamily="34" charset="0"/>
              <a:buChar char="•"/>
            </a:pPr>
            <a:r>
              <a:rPr lang="zh-CN" altLang="en-US" sz="2400" dirty="0">
                <a:solidFill>
                  <a:srgbClr val="404040"/>
                </a:solidFill>
                <a:latin typeface="quote-cjk-patch"/>
              </a:rPr>
              <a:t>强化学习（如游戏</a:t>
            </a:r>
            <a:r>
              <a:rPr lang="en-US" altLang="zh-CN" sz="2400" dirty="0">
                <a:solidFill>
                  <a:srgbClr val="404040"/>
                </a:solidFill>
                <a:latin typeface="quote-cjk-patch"/>
              </a:rPr>
              <a:t>AI</a:t>
            </a:r>
            <a:r>
              <a:rPr lang="zh-CN" altLang="en-US" sz="2400" dirty="0">
                <a:solidFill>
                  <a:srgbClr val="404040"/>
                </a:solidFill>
                <a:latin typeface="quote-cjk-patch"/>
              </a:rPr>
              <a:t>）</a:t>
            </a:r>
          </a:p>
          <a:p>
            <a:pPr>
              <a:buFont typeface="Arial" panose="020B0604020202020204" pitchFamily="34" charset="0"/>
              <a:buChar char="•"/>
            </a:pPr>
            <a:r>
              <a:rPr lang="zh-CN" altLang="en-US" sz="2400" b="1" dirty="0">
                <a:solidFill>
                  <a:srgbClr val="404040"/>
                </a:solidFill>
                <a:latin typeface="quote-cjk-patch"/>
              </a:rPr>
              <a:t>深度学习（</a:t>
            </a:r>
            <a:r>
              <a:rPr lang="en-US" altLang="zh-CN" sz="2400" b="1" dirty="0">
                <a:solidFill>
                  <a:srgbClr val="404040"/>
                </a:solidFill>
                <a:latin typeface="quote-cjk-patch"/>
              </a:rPr>
              <a:t>Deep Learning, DL</a:t>
            </a:r>
            <a:r>
              <a:rPr lang="zh-CN" altLang="en-US" sz="2400" b="1" dirty="0">
                <a:solidFill>
                  <a:srgbClr val="404040"/>
                </a:solidFill>
                <a:latin typeface="quote-cjk-patch"/>
              </a:rPr>
              <a:t>）</a:t>
            </a:r>
            <a:r>
              <a:rPr lang="zh-CN" altLang="en-US" sz="2400" dirty="0">
                <a:solidFill>
                  <a:srgbClr val="404040"/>
                </a:solidFill>
                <a:latin typeface="quote-cjk-patch"/>
              </a:rPr>
              <a:t/>
            </a:r>
            <a:br>
              <a:rPr lang="zh-CN" altLang="en-US" sz="2400" dirty="0">
                <a:solidFill>
                  <a:srgbClr val="404040"/>
                </a:solidFill>
                <a:latin typeface="quote-cjk-patch"/>
              </a:rPr>
            </a:br>
            <a:r>
              <a:rPr lang="zh-CN" altLang="en-US" sz="2400" dirty="0">
                <a:solidFill>
                  <a:srgbClr val="404040"/>
                </a:solidFill>
                <a:latin typeface="quote-cjk-patch"/>
              </a:rPr>
              <a:t>是机器学习的一个分支，核心是使用</a:t>
            </a:r>
            <a:r>
              <a:rPr lang="zh-CN" altLang="en-US" sz="2400" b="1" dirty="0">
                <a:solidFill>
                  <a:srgbClr val="404040"/>
                </a:solidFill>
                <a:latin typeface="quote-cjk-patch"/>
              </a:rPr>
              <a:t>多层神经网络</a:t>
            </a:r>
            <a:r>
              <a:rPr lang="zh-CN" altLang="en-US" sz="2400" dirty="0">
                <a:solidFill>
                  <a:srgbClr val="404040"/>
                </a:solidFill>
                <a:latin typeface="quote-cjk-patch"/>
              </a:rPr>
              <a:t>（尤其是深度神经网络）来自动提取数据特征</a:t>
            </a:r>
            <a:r>
              <a:rPr lang="zh-CN" altLang="en-US" sz="2400" dirty="0" smtClean="0">
                <a:solidFill>
                  <a:srgbClr val="404040"/>
                </a:solidFill>
                <a:latin typeface="quote-cjk-patch"/>
              </a:rPr>
              <a:t>。</a:t>
            </a:r>
            <a:endParaRPr lang="en-US" altLang="zh-CN" sz="2400" dirty="0" smtClean="0">
              <a:solidFill>
                <a:srgbClr val="404040"/>
              </a:solidFill>
              <a:latin typeface="quote-cjk-patch"/>
            </a:endParaRPr>
          </a:p>
          <a:p>
            <a:pPr>
              <a:buFont typeface="Arial" panose="020B0604020202020204" pitchFamily="34" charset="0"/>
              <a:buChar char="•"/>
            </a:pPr>
            <a:r>
              <a:rPr lang="zh-CN" altLang="en-US" sz="2400" dirty="0" smtClean="0">
                <a:solidFill>
                  <a:srgbClr val="404040"/>
                </a:solidFill>
                <a:latin typeface="quote-cjk-patch"/>
              </a:rPr>
              <a:t>区别：</a:t>
            </a:r>
            <a:endParaRPr lang="en-US" altLang="zh-CN" sz="2400" dirty="0" smtClean="0">
              <a:solidFill>
                <a:srgbClr val="404040"/>
              </a:solidFill>
              <a:latin typeface="quote-cjk-patch"/>
            </a:endParaRPr>
          </a:p>
          <a:p>
            <a:pPr lvl="1">
              <a:buFont typeface="Arial" panose="020B0604020202020204" pitchFamily="34" charset="0"/>
              <a:buChar char="•"/>
            </a:pPr>
            <a:r>
              <a:rPr lang="zh-CN" altLang="en-US" sz="2000" dirty="0" smtClean="0">
                <a:solidFill>
                  <a:srgbClr val="404040"/>
                </a:solidFill>
                <a:latin typeface="quote-cjk-patch"/>
              </a:rPr>
              <a:t>学习方法不同：</a:t>
            </a:r>
            <a:r>
              <a:rPr lang="en-US" altLang="zh-CN" sz="2000" dirty="0" smtClean="0">
                <a:solidFill>
                  <a:srgbClr val="404040"/>
                </a:solidFill>
                <a:latin typeface="quote-cjk-patch"/>
              </a:rPr>
              <a:t>DL(BP</a:t>
            </a:r>
            <a:r>
              <a:rPr lang="zh-CN" altLang="en-US" sz="2000" dirty="0" smtClean="0">
                <a:solidFill>
                  <a:srgbClr val="404040"/>
                </a:solidFill>
                <a:latin typeface="quote-cjk-patch"/>
              </a:rPr>
              <a:t>算法）</a:t>
            </a:r>
            <a:endParaRPr lang="en-US" altLang="zh-CN" sz="2000" dirty="0" smtClean="0">
              <a:solidFill>
                <a:srgbClr val="404040"/>
              </a:solidFill>
              <a:latin typeface="quote-cjk-patch"/>
            </a:endParaRPr>
          </a:p>
          <a:p>
            <a:pPr lvl="1">
              <a:buFont typeface="Arial" panose="020B0604020202020204" pitchFamily="34" charset="0"/>
              <a:buChar char="•"/>
            </a:pPr>
            <a:r>
              <a:rPr lang="zh-CN" altLang="en-US" sz="2000" dirty="0" smtClean="0">
                <a:solidFill>
                  <a:srgbClr val="404040"/>
                </a:solidFill>
                <a:latin typeface="quote-cjk-patch"/>
              </a:rPr>
              <a:t>数据需求不同：人工提取特征进行训练（</a:t>
            </a:r>
            <a:r>
              <a:rPr lang="en-US" altLang="zh-CN" sz="2000" dirty="0" smtClean="0">
                <a:solidFill>
                  <a:srgbClr val="404040"/>
                </a:solidFill>
                <a:latin typeface="quote-cjk-patch"/>
              </a:rPr>
              <a:t>ML)</a:t>
            </a:r>
            <a:r>
              <a:rPr lang="zh-CN" altLang="en-US" sz="2000" dirty="0" smtClean="0">
                <a:solidFill>
                  <a:srgbClr val="404040"/>
                </a:solidFill>
                <a:latin typeface="quote-cjk-patch"/>
              </a:rPr>
              <a:t>、原始数据中提取特征</a:t>
            </a:r>
            <a:r>
              <a:rPr lang="en-US" altLang="zh-CN" sz="2000" dirty="0" smtClean="0">
                <a:solidFill>
                  <a:srgbClr val="404040"/>
                </a:solidFill>
                <a:latin typeface="quote-cjk-patch"/>
              </a:rPr>
              <a:t>(DL)</a:t>
            </a:r>
          </a:p>
          <a:p>
            <a:pPr lvl="1">
              <a:buFont typeface="Arial" panose="020B0604020202020204" pitchFamily="34" charset="0"/>
              <a:buChar char="•"/>
            </a:pPr>
            <a:r>
              <a:rPr lang="zh-CN" altLang="en-US" sz="2000" dirty="0" smtClean="0">
                <a:solidFill>
                  <a:srgbClr val="404040"/>
                </a:solidFill>
                <a:latin typeface="quote-cjk-patch"/>
              </a:rPr>
              <a:t>算法复杂度不同</a:t>
            </a:r>
            <a:r>
              <a:rPr lang="en-US" altLang="zh-CN" sz="2000" dirty="0" smtClean="0">
                <a:solidFill>
                  <a:srgbClr val="404040"/>
                </a:solidFill>
                <a:latin typeface="quote-cjk-patch"/>
              </a:rPr>
              <a:t>:ML</a:t>
            </a:r>
            <a:r>
              <a:rPr lang="zh-CN" altLang="en-US" sz="2000" dirty="0" smtClean="0">
                <a:solidFill>
                  <a:srgbClr val="404040"/>
                </a:solidFill>
                <a:latin typeface="quote-cjk-patch"/>
              </a:rPr>
              <a:t>算法简单、</a:t>
            </a:r>
            <a:r>
              <a:rPr lang="en-US" altLang="zh-CN" sz="2000" dirty="0" smtClean="0">
                <a:solidFill>
                  <a:srgbClr val="404040"/>
                </a:solidFill>
                <a:latin typeface="quote-cjk-patch"/>
              </a:rPr>
              <a:t>DL</a:t>
            </a:r>
            <a:r>
              <a:rPr lang="zh-CN" altLang="en-US" sz="2000" dirty="0" smtClean="0">
                <a:solidFill>
                  <a:srgbClr val="404040"/>
                </a:solidFill>
                <a:latin typeface="quote-cjk-patch"/>
              </a:rPr>
              <a:t>算法复杂</a:t>
            </a:r>
            <a:endParaRPr lang="en-US" altLang="zh-CN" sz="2000" dirty="0" smtClean="0">
              <a:solidFill>
                <a:srgbClr val="404040"/>
              </a:solidFill>
              <a:latin typeface="quote-cjk-patch"/>
            </a:endParaRPr>
          </a:p>
          <a:p>
            <a:pPr lvl="1">
              <a:buFont typeface="Arial" panose="020B0604020202020204" pitchFamily="34" charset="0"/>
              <a:buChar char="•"/>
            </a:pPr>
            <a:r>
              <a:rPr lang="zh-CN" altLang="en-US" sz="2000" dirty="0" smtClean="0">
                <a:solidFill>
                  <a:srgbClr val="404040"/>
                </a:solidFill>
                <a:latin typeface="quote-cjk-patch"/>
              </a:rPr>
              <a:t>应用领域不同：</a:t>
            </a:r>
            <a:r>
              <a:rPr lang="en-US" altLang="zh-CN" sz="2000" dirty="0" smtClean="0">
                <a:solidFill>
                  <a:srgbClr val="404040"/>
                </a:solidFill>
                <a:latin typeface="quote-cjk-patch"/>
              </a:rPr>
              <a:t>ML</a:t>
            </a:r>
            <a:r>
              <a:rPr lang="zh-CN" altLang="en-US" sz="2000" dirty="0" smtClean="0">
                <a:solidFill>
                  <a:srgbClr val="404040"/>
                </a:solidFill>
                <a:latin typeface="quote-cjk-patch"/>
              </a:rPr>
              <a:t>传统的数据挖掘（分类、回归、聚类）、</a:t>
            </a:r>
            <a:r>
              <a:rPr lang="en-US" altLang="zh-CN" sz="2000" dirty="0" smtClean="0">
                <a:solidFill>
                  <a:srgbClr val="404040"/>
                </a:solidFill>
                <a:latin typeface="quote-cjk-patch"/>
              </a:rPr>
              <a:t>DL</a:t>
            </a:r>
            <a:r>
              <a:rPr lang="zh-CN" altLang="en-US" sz="2000" dirty="0" smtClean="0">
                <a:solidFill>
                  <a:srgbClr val="404040"/>
                </a:solidFill>
                <a:latin typeface="quote-cjk-patch"/>
              </a:rPr>
              <a:t>（计算机视觉、语音识别、自然语言处理等）</a:t>
            </a:r>
            <a:endParaRPr lang="zh-CN" altLang="en-US" sz="2000" dirty="0">
              <a:solidFill>
                <a:srgbClr val="404040"/>
              </a:solidFill>
              <a:latin typeface="quote-cjk-patch"/>
            </a:endParaRPr>
          </a:p>
          <a:p>
            <a:pPr lvl="1">
              <a:lnSpc>
                <a:spcPct val="150000"/>
              </a:lnSpc>
            </a:pPr>
            <a:endParaRPr lang="zh-CN" altLang="en-US" sz="2000" dirty="0">
              <a:solidFill>
                <a:srgbClr val="0070C0"/>
              </a:solidFill>
            </a:endParaRPr>
          </a:p>
        </p:txBody>
      </p:sp>
      <p:sp>
        <p:nvSpPr>
          <p:cNvPr id="2" name="矩形 1"/>
          <p:cNvSpPr/>
          <p:nvPr/>
        </p:nvSpPr>
        <p:spPr>
          <a:xfrm>
            <a:off x="2081754" y="-23727"/>
            <a:ext cx="5128327" cy="715581"/>
          </a:xfrm>
          <a:prstGeom prst="rect">
            <a:avLst/>
          </a:prstGeom>
        </p:spPr>
        <p:txBody>
          <a:bodyPr wrap="none">
            <a:spAutoFit/>
          </a:bodyPr>
          <a:lstStyle/>
          <a:p>
            <a:pPr>
              <a:lnSpc>
                <a:spcPct val="150000"/>
              </a:lnSpc>
            </a:pPr>
            <a:r>
              <a:rPr lang="zh-CN" altLang="en-US" sz="3200" b="1" dirty="0">
                <a:solidFill>
                  <a:srgbClr val="FF0000"/>
                </a:solidFill>
                <a:latin typeface="+mn-ea"/>
              </a:rPr>
              <a:t>深度学习与机器学习的关系</a:t>
            </a:r>
            <a:endParaRPr lang="en-US" altLang="zh-CN" sz="3200" b="1" dirty="0">
              <a:solidFill>
                <a:srgbClr val="FF0000"/>
              </a:solidFill>
              <a:latin typeface="+mn-ea"/>
            </a:endParaRPr>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标题 1"/>
          <p:cNvSpPr>
            <a:spLocks noGrp="1"/>
          </p:cNvSpPr>
          <p:nvPr>
            <p:ph type="title"/>
          </p:nvPr>
        </p:nvSpPr>
        <p:spPr>
          <a:xfrm>
            <a:off x="900113" y="692150"/>
            <a:ext cx="7086600" cy="762000"/>
          </a:xfrm>
        </p:spPr>
        <p:txBody>
          <a:bodyPr/>
          <a:lstStyle/>
          <a:p>
            <a:r>
              <a:rPr lang="zh-CN" altLang="en-US" smtClean="0"/>
              <a:t>为什么使用深层表示？</a:t>
            </a:r>
          </a:p>
        </p:txBody>
      </p:sp>
      <p:sp>
        <p:nvSpPr>
          <p:cNvPr id="138243" name="灯片编号占位符 4"/>
          <p:cNvSpPr>
            <a:spLocks noGrp="1"/>
          </p:cNvSpPr>
          <p:nvPr>
            <p:ph type="sldNum" sz="quarter" idx="10"/>
          </p:nvPr>
        </p:nvSpPr>
        <p:spPr/>
        <p:txBody>
          <a:bodyPr/>
          <a:lstStyle>
            <a:lvl1pPr eaLnBrk="0" hangingPunct="0">
              <a:defRPr kumimoji="1" sz="2400" b="1">
                <a:solidFill>
                  <a:schemeClr val="tx1"/>
                </a:solidFill>
                <a:latin typeface="Times New Roman" panose="02020603050405020304" pitchFamily="18" charset="0"/>
                <a:ea typeface="楷体_GB2312" pitchFamily="49" charset="-122"/>
              </a:defRPr>
            </a:lvl1pPr>
            <a:lvl2pPr marL="742950" indent="-285750" eaLnBrk="0" hangingPunct="0">
              <a:defRPr kumimoji="1" sz="2400" b="1">
                <a:solidFill>
                  <a:schemeClr val="tx1"/>
                </a:solidFill>
                <a:latin typeface="Times New Roman" panose="02020603050405020304" pitchFamily="18" charset="0"/>
                <a:ea typeface="楷体_GB2312" pitchFamily="49" charset="-122"/>
              </a:defRPr>
            </a:lvl2pPr>
            <a:lvl3pPr marL="1143000" indent="-228600" eaLnBrk="0" hangingPunct="0">
              <a:defRPr kumimoji="1" sz="2400" b="1">
                <a:solidFill>
                  <a:schemeClr val="tx1"/>
                </a:solidFill>
                <a:latin typeface="Times New Roman" panose="02020603050405020304" pitchFamily="18" charset="0"/>
                <a:ea typeface="楷体_GB2312" pitchFamily="49" charset="-122"/>
              </a:defRPr>
            </a:lvl3pPr>
            <a:lvl4pPr marL="1600200" indent="-228600" eaLnBrk="0" hangingPunct="0">
              <a:defRPr kumimoji="1" sz="2400" b="1">
                <a:solidFill>
                  <a:schemeClr val="tx1"/>
                </a:solidFill>
                <a:latin typeface="Times New Roman" panose="02020603050405020304" pitchFamily="18" charset="0"/>
                <a:ea typeface="楷体_GB2312" pitchFamily="49" charset="-122"/>
              </a:defRPr>
            </a:lvl4pPr>
            <a:lvl5pPr marL="2057400" indent="-228600" eaLnBrk="0" hangingPunct="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lnSpc>
                <a:spcPct val="80000"/>
              </a:lnSpc>
              <a:spcBef>
                <a:spcPct val="50000"/>
              </a:spcBef>
              <a:spcAft>
                <a:spcPct val="0"/>
              </a:spcAft>
              <a:buChar char="•"/>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lnSpc>
                <a:spcPct val="80000"/>
              </a:lnSpc>
              <a:spcBef>
                <a:spcPct val="50000"/>
              </a:spcBef>
              <a:spcAft>
                <a:spcPct val="0"/>
              </a:spcAft>
              <a:buChar char="•"/>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lnSpc>
                <a:spcPct val="80000"/>
              </a:lnSpc>
              <a:spcBef>
                <a:spcPct val="50000"/>
              </a:spcBef>
              <a:spcAft>
                <a:spcPct val="0"/>
              </a:spcAft>
              <a:buChar char="•"/>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lnSpc>
                <a:spcPct val="80000"/>
              </a:lnSpc>
              <a:spcBef>
                <a:spcPct val="50000"/>
              </a:spcBef>
              <a:spcAft>
                <a:spcPct val="0"/>
              </a:spcAft>
              <a:buChar char="•"/>
              <a:defRPr kumimoji="1" sz="2400" b="1">
                <a:solidFill>
                  <a:schemeClr val="tx1"/>
                </a:solidFill>
                <a:latin typeface="Times New Roman" panose="02020603050405020304" pitchFamily="18"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fld id="{42B288EB-AD76-4F79-B49F-62527FD10BDB}" type="slidenum">
              <a:rPr kumimoji="1" lang="en-US" altLang="zh-CN" sz="1800" b="1" i="0" u="none" strike="noStrike" kern="1200" cap="none" spc="0" normalizeH="0" baseline="0" noProof="0" smtClean="0">
                <a:ln>
                  <a:noFill/>
                </a:ln>
                <a:solidFill>
                  <a:srgbClr val="000066"/>
                </a:solidFill>
                <a:effectLst/>
                <a:uLnTx/>
                <a:uFillTx/>
                <a:latin typeface="Tahoma" panose="020B0604030504040204" pitchFamily="34" charset="0"/>
                <a:ea typeface="宋体" panose="02010600030101010101" pitchFamily="2" charset="-122"/>
                <a:cs typeface="+mn-cs"/>
              </a:rPr>
              <a:pPr marL="0" marR="0" lvl="0" indent="0" algn="ctr" defTabSz="914400" rtl="0" eaLnBrk="1" fontAlgn="base" latinLnBrk="0" hangingPunct="1">
                <a:lnSpc>
                  <a:spcPct val="100000"/>
                </a:lnSpc>
                <a:spcBef>
                  <a:spcPct val="0"/>
                </a:spcBef>
                <a:spcAft>
                  <a:spcPct val="0"/>
                </a:spcAft>
                <a:buClrTx/>
                <a:buSzTx/>
                <a:buFontTx/>
                <a:buNone/>
                <a:tabLst/>
                <a:defRPr/>
              </a:pPr>
              <a:t>46</a:t>
            </a:fld>
            <a:endParaRPr kumimoji="1" lang="en-US" altLang="zh-CN" sz="1800" b="1" i="0" u="none" strike="noStrike" kern="1200" cap="none" spc="0" normalizeH="0" baseline="0" noProof="0" smtClean="0">
              <a:ln>
                <a:noFill/>
              </a:ln>
              <a:solidFill>
                <a:srgbClr val="000066"/>
              </a:solidFill>
              <a:effectLst/>
              <a:uLnTx/>
              <a:uFillTx/>
              <a:latin typeface="Tahoma" panose="020B0604030504040204" pitchFamily="34" charset="0"/>
              <a:ea typeface="宋体" panose="02010600030101010101" pitchFamily="2" charset="-122"/>
              <a:cs typeface="+mn-cs"/>
            </a:endParaRPr>
          </a:p>
        </p:txBody>
      </p:sp>
      <p:pic>
        <p:nvPicPr>
          <p:cNvPr id="138244" name="Picture 2"/>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a:xfrm>
            <a:off x="971550" y="1484313"/>
            <a:ext cx="6840538" cy="3224212"/>
          </a:xfrm>
          <a:noFill/>
          <a:extLst>
            <a:ext uri="{909E8E84-426E-40DD-AFC4-6F175D3DCCD1}">
              <a14:hiddenFill xmlns:a14="http://schemas.microsoft.com/office/drawing/2010/main">
                <a:gradFill rotWithShape="0">
                  <a:gsLst>
                    <a:gs pos="0">
                      <a:schemeClr val="accent2"/>
                    </a:gs>
                    <a:gs pos="100000">
                      <a:schemeClr val="bg2"/>
                    </a:gs>
                  </a:gsLst>
                  <a:lin ang="5400000" scaled="1"/>
                </a:gradFill>
              </a14:hiddenFill>
            </a:ext>
          </a:extLst>
        </p:spPr>
      </p:pic>
      <p:sp>
        <p:nvSpPr>
          <p:cNvPr id="2" name="矩形 1"/>
          <p:cNvSpPr>
            <a:spLocks noChangeArrowheads="1"/>
          </p:cNvSpPr>
          <p:nvPr/>
        </p:nvSpPr>
        <p:spPr bwMode="auto">
          <a:xfrm>
            <a:off x="323850" y="4956175"/>
            <a:ext cx="8424863" cy="156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Times New Roman" panose="02020603050405020304" pitchFamily="18" charset="0"/>
                <a:ea typeface="楷体_GB2312" pitchFamily="49" charset="-122"/>
              </a:defRPr>
            </a:lvl1pPr>
            <a:lvl2pPr marL="742950" indent="-285750" eaLnBrk="0" hangingPunct="0">
              <a:defRPr kumimoji="1" sz="2400" b="1">
                <a:solidFill>
                  <a:schemeClr val="tx1"/>
                </a:solidFill>
                <a:latin typeface="Times New Roman" panose="02020603050405020304" pitchFamily="18" charset="0"/>
                <a:ea typeface="楷体_GB2312" pitchFamily="49" charset="-122"/>
              </a:defRPr>
            </a:lvl2pPr>
            <a:lvl3pPr marL="1143000" indent="-228600" eaLnBrk="0" hangingPunct="0">
              <a:defRPr kumimoji="1" sz="2400" b="1">
                <a:solidFill>
                  <a:schemeClr val="tx1"/>
                </a:solidFill>
                <a:latin typeface="Times New Roman" panose="02020603050405020304" pitchFamily="18" charset="0"/>
                <a:ea typeface="楷体_GB2312" pitchFamily="49" charset="-122"/>
              </a:defRPr>
            </a:lvl3pPr>
            <a:lvl4pPr marL="1600200" indent="-228600" eaLnBrk="0" hangingPunct="0">
              <a:defRPr kumimoji="1" sz="2400" b="1">
                <a:solidFill>
                  <a:schemeClr val="tx1"/>
                </a:solidFill>
                <a:latin typeface="Times New Roman" panose="02020603050405020304" pitchFamily="18" charset="0"/>
                <a:ea typeface="楷体_GB2312" pitchFamily="49" charset="-122"/>
              </a:defRPr>
            </a:lvl4pPr>
            <a:lvl5pPr marL="2057400" indent="-228600" eaLnBrk="0" hangingPunct="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lnSpc>
                <a:spcPct val="80000"/>
              </a:lnSpc>
              <a:spcBef>
                <a:spcPct val="50000"/>
              </a:spcBef>
              <a:spcAft>
                <a:spcPct val="0"/>
              </a:spcAft>
              <a:buChar char="•"/>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lnSpc>
                <a:spcPct val="80000"/>
              </a:lnSpc>
              <a:spcBef>
                <a:spcPct val="50000"/>
              </a:spcBef>
              <a:spcAft>
                <a:spcPct val="0"/>
              </a:spcAft>
              <a:buChar char="•"/>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lnSpc>
                <a:spcPct val="80000"/>
              </a:lnSpc>
              <a:spcBef>
                <a:spcPct val="50000"/>
              </a:spcBef>
              <a:spcAft>
                <a:spcPct val="0"/>
              </a:spcAft>
              <a:buChar char="•"/>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lnSpc>
                <a:spcPct val="80000"/>
              </a:lnSpc>
              <a:spcBef>
                <a:spcPct val="50000"/>
              </a:spcBef>
              <a:spcAft>
                <a:spcPct val="0"/>
              </a:spcAft>
              <a:buChar char="•"/>
              <a:defRPr kumimoji="1" sz="24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80000"/>
              </a:lnSpc>
              <a:spcBef>
                <a:spcPct val="50000"/>
              </a:spcBef>
              <a:spcAft>
                <a:spcPct val="0"/>
              </a:spcAft>
              <a:buClrTx/>
              <a:buSzTx/>
              <a:buFontTx/>
              <a:buNone/>
              <a:tabLst/>
              <a:defRPr/>
            </a:pPr>
            <a:r>
              <a:rPr kumimoji="1" lang="zh-CN" altLang="en-US" sz="2400" b="1" i="0" u="none" strike="noStrike" kern="1200" cap="none" spc="0" normalizeH="0" baseline="0" noProof="0" smtClean="0">
                <a:ln>
                  <a:noFill/>
                </a:ln>
                <a:solidFill>
                  <a:srgbClr val="FFFFFF"/>
                </a:solidFill>
                <a:effectLst/>
                <a:uLnTx/>
                <a:uFillTx/>
                <a:latin typeface="华文楷体" panose="02010600040101010101" pitchFamily="2" charset="-122"/>
                <a:ea typeface="华文楷体" panose="02010600040101010101" pitchFamily="2" charset="-122"/>
                <a:cs typeface="楷体_GB2312" pitchFamily="49" charset="-122"/>
              </a:rPr>
              <a:t>对于人脸识别，神经网络的第一层从原始图片中提取人脸的轮廓和边缘；网络的第二层将边缘信息组合起来，形成人脸的一些局部的特征，例如眼睛、嘴巴等；后面的几层逐步将上一层的特征组合起来，形成人脸的模样。层数越多，那么模型学习的效果也就越精确。</a:t>
            </a:r>
            <a:endParaRPr kumimoji="1" lang="en-US" altLang="zh-CN" sz="2400" b="1" i="0" u="none" strike="noStrike" kern="1200" cap="none" spc="0" normalizeH="0" baseline="0" noProof="0" smtClean="0">
              <a:ln>
                <a:noFill/>
              </a:ln>
              <a:solidFill>
                <a:srgbClr val="FFFFFF"/>
              </a:solidFill>
              <a:effectLst/>
              <a:uLnTx/>
              <a:uFillTx/>
              <a:latin typeface="华文楷体" panose="02010600040101010101" pitchFamily="2" charset="-122"/>
              <a:ea typeface="华文楷体" panose="02010600040101010101" pitchFamily="2" charset="-122"/>
              <a:cs typeface="楷体_GB2312" pitchFamily="49" charset="-122"/>
            </a:endParaRPr>
          </a:p>
        </p:txBody>
      </p:sp>
    </p:spTree>
    <p:extLst>
      <p:ext uri="{BB962C8B-B14F-4D97-AF65-F5344CB8AC3E}">
        <p14:creationId xmlns:p14="http://schemas.microsoft.com/office/powerpoint/2010/main" val="2642461902"/>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7827" name="Rectangle 3"/>
          <p:cNvSpPr>
            <a:spLocks noGrp="1" noRot="1" noChangeArrowheads="1"/>
          </p:cNvSpPr>
          <p:nvPr>
            <p:ph type="body" idx="1"/>
          </p:nvPr>
        </p:nvSpPr>
        <p:spPr>
          <a:xfrm>
            <a:off x="457200" y="500042"/>
            <a:ext cx="8229600" cy="5572164"/>
          </a:xfrm>
        </p:spPr>
        <p:txBody>
          <a:bodyPr/>
          <a:lstStyle/>
          <a:p>
            <a:pPr>
              <a:buFont typeface="Wingdings" pitchFamily="2" charset="2"/>
              <a:buNone/>
            </a:pPr>
            <a:r>
              <a:rPr lang="en-US" altLang="zh-CN" dirty="0">
                <a:latin typeface="黑体" pitchFamily="49" charset="-122"/>
                <a:ea typeface="黑体" pitchFamily="49" charset="-122"/>
              </a:rPr>
              <a:t>         </a:t>
            </a:r>
            <a:endParaRPr lang="zh-CN" altLang="en-US" sz="2800" b="1" dirty="0">
              <a:latin typeface="楷体_GB2312" pitchFamily="49" charset="-122"/>
              <a:ea typeface="楷体_GB2312" pitchFamily="49" charset="-122"/>
            </a:endParaRPr>
          </a:p>
        </p:txBody>
      </p:sp>
      <p:pic>
        <p:nvPicPr>
          <p:cNvPr id="102402" name="Picture 2"/>
          <p:cNvPicPr>
            <a:picLocks noChangeAspect="1" noChangeArrowheads="1"/>
          </p:cNvPicPr>
          <p:nvPr/>
        </p:nvPicPr>
        <p:blipFill>
          <a:blip r:embed="rId2">
            <a:duotone>
              <a:prstClr val="black"/>
              <a:schemeClr val="accent1">
                <a:tint val="45000"/>
                <a:satMod val="400000"/>
              </a:schemeClr>
            </a:duotone>
          </a:blip>
          <a:srcRect/>
          <a:stretch>
            <a:fillRect/>
          </a:stretch>
        </p:blipFill>
        <p:spPr bwMode="auto">
          <a:xfrm>
            <a:off x="0" y="214270"/>
            <a:ext cx="8001024" cy="6685411"/>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标题 1"/>
          <p:cNvSpPr>
            <a:spLocks noGrp="1"/>
          </p:cNvSpPr>
          <p:nvPr>
            <p:ph type="title"/>
          </p:nvPr>
        </p:nvSpPr>
        <p:spPr>
          <a:xfrm>
            <a:off x="900113" y="836613"/>
            <a:ext cx="7086600" cy="762000"/>
          </a:xfrm>
        </p:spPr>
        <p:txBody>
          <a:bodyPr/>
          <a:lstStyle/>
          <a:p>
            <a:r>
              <a:rPr lang="zh-CN" altLang="en-US" smtClean="0"/>
              <a:t>为什么使用深层表示？</a:t>
            </a:r>
          </a:p>
        </p:txBody>
      </p:sp>
      <p:sp>
        <p:nvSpPr>
          <p:cNvPr id="139267" name="灯片编号占位符 4"/>
          <p:cNvSpPr>
            <a:spLocks noGrp="1"/>
          </p:cNvSpPr>
          <p:nvPr>
            <p:ph type="sldNum" sz="quarter" idx="10"/>
          </p:nvPr>
        </p:nvSpPr>
        <p:spPr/>
        <p:txBody>
          <a:bodyPr/>
          <a:lstStyle>
            <a:lvl1pPr eaLnBrk="0" hangingPunct="0">
              <a:defRPr kumimoji="1" sz="2400" b="1">
                <a:solidFill>
                  <a:schemeClr val="tx1"/>
                </a:solidFill>
                <a:latin typeface="Times New Roman" panose="02020603050405020304" pitchFamily="18" charset="0"/>
                <a:ea typeface="楷体_GB2312" pitchFamily="49" charset="-122"/>
              </a:defRPr>
            </a:lvl1pPr>
            <a:lvl2pPr marL="742950" indent="-285750" eaLnBrk="0" hangingPunct="0">
              <a:defRPr kumimoji="1" sz="2400" b="1">
                <a:solidFill>
                  <a:schemeClr val="tx1"/>
                </a:solidFill>
                <a:latin typeface="Times New Roman" panose="02020603050405020304" pitchFamily="18" charset="0"/>
                <a:ea typeface="楷体_GB2312" pitchFamily="49" charset="-122"/>
              </a:defRPr>
            </a:lvl2pPr>
            <a:lvl3pPr marL="1143000" indent="-228600" eaLnBrk="0" hangingPunct="0">
              <a:defRPr kumimoji="1" sz="2400" b="1">
                <a:solidFill>
                  <a:schemeClr val="tx1"/>
                </a:solidFill>
                <a:latin typeface="Times New Roman" panose="02020603050405020304" pitchFamily="18" charset="0"/>
                <a:ea typeface="楷体_GB2312" pitchFamily="49" charset="-122"/>
              </a:defRPr>
            </a:lvl3pPr>
            <a:lvl4pPr marL="1600200" indent="-228600" eaLnBrk="0" hangingPunct="0">
              <a:defRPr kumimoji="1" sz="2400" b="1">
                <a:solidFill>
                  <a:schemeClr val="tx1"/>
                </a:solidFill>
                <a:latin typeface="Times New Roman" panose="02020603050405020304" pitchFamily="18" charset="0"/>
                <a:ea typeface="楷体_GB2312" pitchFamily="49" charset="-122"/>
              </a:defRPr>
            </a:lvl4pPr>
            <a:lvl5pPr marL="2057400" indent="-228600" eaLnBrk="0" hangingPunct="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lnSpc>
                <a:spcPct val="80000"/>
              </a:lnSpc>
              <a:spcBef>
                <a:spcPct val="50000"/>
              </a:spcBef>
              <a:spcAft>
                <a:spcPct val="0"/>
              </a:spcAft>
              <a:buChar char="•"/>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lnSpc>
                <a:spcPct val="80000"/>
              </a:lnSpc>
              <a:spcBef>
                <a:spcPct val="50000"/>
              </a:spcBef>
              <a:spcAft>
                <a:spcPct val="0"/>
              </a:spcAft>
              <a:buChar char="•"/>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lnSpc>
                <a:spcPct val="80000"/>
              </a:lnSpc>
              <a:spcBef>
                <a:spcPct val="50000"/>
              </a:spcBef>
              <a:spcAft>
                <a:spcPct val="0"/>
              </a:spcAft>
              <a:buChar char="•"/>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lnSpc>
                <a:spcPct val="80000"/>
              </a:lnSpc>
              <a:spcBef>
                <a:spcPct val="50000"/>
              </a:spcBef>
              <a:spcAft>
                <a:spcPct val="0"/>
              </a:spcAft>
              <a:buChar char="•"/>
              <a:defRPr kumimoji="1" sz="2400" b="1">
                <a:solidFill>
                  <a:schemeClr val="tx1"/>
                </a:solidFill>
                <a:latin typeface="Times New Roman" panose="02020603050405020304" pitchFamily="18"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fld id="{88E5FC77-3146-491B-8DC9-B4FEA7247588}" type="slidenum">
              <a:rPr kumimoji="1" lang="en-US" altLang="zh-CN" sz="1800" b="1" i="0" u="none" strike="noStrike" kern="1200" cap="none" spc="0" normalizeH="0" baseline="0" noProof="0" smtClean="0">
                <a:ln>
                  <a:noFill/>
                </a:ln>
                <a:solidFill>
                  <a:srgbClr val="000066"/>
                </a:solidFill>
                <a:effectLst/>
                <a:uLnTx/>
                <a:uFillTx/>
                <a:latin typeface="Tahoma" panose="020B0604030504040204" pitchFamily="34" charset="0"/>
                <a:ea typeface="宋体" panose="02010600030101010101" pitchFamily="2" charset="-122"/>
                <a:cs typeface="+mn-cs"/>
              </a:rPr>
              <a:pPr marL="0" marR="0" lvl="0" indent="0" algn="ctr" defTabSz="914400" rtl="0" eaLnBrk="1" fontAlgn="base" latinLnBrk="0" hangingPunct="1">
                <a:lnSpc>
                  <a:spcPct val="100000"/>
                </a:lnSpc>
                <a:spcBef>
                  <a:spcPct val="0"/>
                </a:spcBef>
                <a:spcAft>
                  <a:spcPct val="0"/>
                </a:spcAft>
                <a:buClrTx/>
                <a:buSzTx/>
                <a:buFontTx/>
                <a:buNone/>
                <a:tabLst/>
                <a:defRPr/>
              </a:pPr>
              <a:t>48</a:t>
            </a:fld>
            <a:endParaRPr kumimoji="1" lang="en-US" altLang="zh-CN" sz="1800" b="1" i="0" u="none" strike="noStrike" kern="1200" cap="none" spc="0" normalizeH="0" baseline="0" noProof="0" smtClean="0">
              <a:ln>
                <a:noFill/>
              </a:ln>
              <a:solidFill>
                <a:srgbClr val="000066"/>
              </a:solidFill>
              <a:effectLst/>
              <a:uLnTx/>
              <a:uFillTx/>
              <a:latin typeface="Tahoma" panose="020B0604030504040204" pitchFamily="34" charset="0"/>
              <a:ea typeface="宋体" panose="02010600030101010101" pitchFamily="2" charset="-122"/>
              <a:cs typeface="+mn-cs"/>
            </a:endParaRPr>
          </a:p>
        </p:txBody>
      </p:sp>
      <p:sp>
        <p:nvSpPr>
          <p:cNvPr id="139268" name="内容占位符 1"/>
          <p:cNvSpPr>
            <a:spLocks noGrp="1"/>
          </p:cNvSpPr>
          <p:nvPr>
            <p:ph sz="half" idx="1"/>
          </p:nvPr>
        </p:nvSpPr>
        <p:spPr>
          <a:xfrm>
            <a:off x="755650" y="1628775"/>
            <a:ext cx="8064500" cy="4267200"/>
          </a:xfrm>
        </p:spPr>
        <p:txBody>
          <a:bodyPr/>
          <a:lstStyle/>
          <a:p>
            <a:r>
              <a:rPr lang="zh-CN" altLang="en-US" sz="3200" smtClean="0"/>
              <a:t>对于语音识别，第一层神经网络可以学习到语言发音的一些音调，后面更深层次的网络可以检测到基本的音素，再到单词信息，逐渐加深可以学到短语、句子。</a:t>
            </a:r>
          </a:p>
          <a:p>
            <a:endParaRPr lang="zh-CN" altLang="en-US" sz="3600" smtClean="0"/>
          </a:p>
        </p:txBody>
      </p:sp>
    </p:spTree>
    <p:extLst>
      <p:ext uri="{BB962C8B-B14F-4D97-AF65-F5344CB8AC3E}">
        <p14:creationId xmlns:p14="http://schemas.microsoft.com/office/powerpoint/2010/main" val="2208026435"/>
      </p:ext>
    </p:extLst>
  </p:cSld>
  <p:clrMapOvr>
    <a:masterClrMapping/>
  </p:clrMapOvr>
  <p:transition>
    <p:random/>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7827" name="Rectangle 3"/>
          <p:cNvSpPr>
            <a:spLocks noGrp="1" noRot="1" noChangeArrowheads="1"/>
          </p:cNvSpPr>
          <p:nvPr>
            <p:ph type="body" idx="1"/>
          </p:nvPr>
        </p:nvSpPr>
        <p:spPr>
          <a:xfrm>
            <a:off x="332505" y="500042"/>
            <a:ext cx="8229600" cy="5929354"/>
          </a:xfrm>
        </p:spPr>
        <p:txBody>
          <a:bodyPr/>
          <a:lstStyle/>
          <a:p>
            <a:pPr>
              <a:lnSpc>
                <a:spcPct val="150000"/>
              </a:lnSpc>
              <a:buNone/>
            </a:pPr>
            <a:r>
              <a:rPr lang="en-US" sz="2400" dirty="0" smtClean="0">
                <a:solidFill>
                  <a:srgbClr val="0070C0"/>
                </a:solidFill>
                <a:latin typeface="黑体" pitchFamily="49" charset="-122"/>
                <a:ea typeface="黑体" pitchFamily="49" charset="-122"/>
              </a:rPr>
              <a:t>   11.5.2 </a:t>
            </a:r>
            <a:r>
              <a:rPr lang="zh-CN" altLang="en-US" sz="2400" dirty="0" smtClean="0">
                <a:solidFill>
                  <a:srgbClr val="0070C0"/>
                </a:solidFill>
                <a:latin typeface="黑体" pitchFamily="49" charset="-122"/>
                <a:ea typeface="黑体" pitchFamily="49" charset="-122"/>
              </a:rPr>
              <a:t>深度学习的优势</a:t>
            </a:r>
          </a:p>
          <a:p>
            <a:pPr>
              <a:lnSpc>
                <a:spcPct val="150000"/>
              </a:lnSpc>
              <a:buNone/>
            </a:pPr>
            <a:r>
              <a:rPr lang="zh-CN" altLang="en-US" sz="2400" dirty="0" smtClean="0">
                <a:solidFill>
                  <a:srgbClr val="0070C0"/>
                </a:solidFill>
              </a:rPr>
              <a:t>           </a:t>
            </a:r>
            <a:r>
              <a:rPr lang="zh-CN" altLang="en-US" sz="2400" dirty="0" smtClean="0"/>
              <a:t>除了学习效果优异外，深度学习的优势和吸引力还在于需要较少的人工干预。事实上，采用深度学习，不需要手工制作正确的特征或合适的基函数（</a:t>
            </a:r>
            <a:r>
              <a:rPr lang="en-US" sz="2400" dirty="0" smtClean="0"/>
              <a:t>Basis function</a:t>
            </a:r>
            <a:r>
              <a:rPr lang="zh-CN" altLang="en-US" sz="2400" dirty="0" smtClean="0"/>
              <a:t>），也不必担心网络结构。一旦有充足的数据和足够强大的计算能力，就只需等待，让学习算法独自发现所需要的一切。</a:t>
            </a:r>
            <a:endParaRPr lang="zh-CN" altLang="en-US"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7827">
                                            <p:txEl>
                                              <p:pRg st="1" end="1"/>
                                            </p:txEl>
                                          </p:spTgt>
                                        </p:tgtEl>
                                        <p:attrNameLst>
                                          <p:attrName>style.visibility</p:attrName>
                                        </p:attrNameLst>
                                      </p:cBhvr>
                                      <p:to>
                                        <p:strVal val="visible"/>
                                      </p:to>
                                    </p:set>
                                    <p:animEffect transition="in" filter="fade">
                                      <p:cBhvr>
                                        <p:cTn id="7" dur="1000"/>
                                        <p:tgtEl>
                                          <p:spTgt spid="77827">
                                            <p:txEl>
                                              <p:pRg st="1" end="1"/>
                                            </p:txEl>
                                          </p:spTgt>
                                        </p:tgtEl>
                                      </p:cBhvr>
                                    </p:animEffect>
                                    <p:anim calcmode="lin" valueType="num">
                                      <p:cBhvr>
                                        <p:cTn id="8" dur="1000" fill="hold"/>
                                        <p:tgtEl>
                                          <p:spTgt spid="77827">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77827">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827"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5310" name="Rectangle 14"/>
          <p:cNvSpPr>
            <a:spLocks noGrp="1" noRot="1" noChangeArrowheads="1"/>
          </p:cNvSpPr>
          <p:nvPr>
            <p:ph type="title"/>
          </p:nvPr>
        </p:nvSpPr>
        <p:spPr>
          <a:xfrm>
            <a:off x="298450" y="325585"/>
            <a:ext cx="8540750" cy="628632"/>
          </a:xfrm>
        </p:spPr>
        <p:txBody>
          <a:bodyPr/>
          <a:lstStyle/>
          <a:p>
            <a:r>
              <a:rPr lang="zh-CN" altLang="en-US" sz="2800" b="1" dirty="0" smtClean="0">
                <a:solidFill>
                  <a:srgbClr val="0070C0"/>
                </a:solidFill>
                <a:latin typeface="仿宋" pitchFamily="49" charset="-122"/>
                <a:ea typeface="仿宋" pitchFamily="49" charset="-122"/>
              </a:rPr>
              <a:t>常见的几种神经元激活函数 </a:t>
            </a:r>
            <a:endParaRPr lang="zh-CN" altLang="en-US" sz="2800" b="1" dirty="0">
              <a:solidFill>
                <a:srgbClr val="0070C0"/>
              </a:solidFill>
              <a:latin typeface="仿宋" pitchFamily="49" charset="-122"/>
              <a:ea typeface="仿宋" pitchFamily="49" charset="-122"/>
            </a:endParaRPr>
          </a:p>
        </p:txBody>
      </p:sp>
      <p:sp>
        <p:nvSpPr>
          <p:cNvPr id="55299" name="Rectangle 3"/>
          <p:cNvSpPr>
            <a:spLocks noGrp="1" noRot="1" noChangeArrowheads="1"/>
          </p:cNvSpPr>
          <p:nvPr>
            <p:ph type="body" sz="half" idx="1"/>
          </p:nvPr>
        </p:nvSpPr>
        <p:spPr>
          <a:xfrm>
            <a:off x="755650" y="1157573"/>
            <a:ext cx="4038600" cy="4530725"/>
          </a:xfrm>
        </p:spPr>
        <p:txBody>
          <a:bodyPr/>
          <a:lstStyle/>
          <a:p>
            <a:pPr marL="609600" indent="-609600">
              <a:buFont typeface="Wingdings" pitchFamily="2" charset="2"/>
              <a:buNone/>
            </a:pPr>
            <a:r>
              <a:rPr lang="en-US" altLang="zh-CN" sz="2400" dirty="0">
                <a:solidFill>
                  <a:srgbClr val="0070C0"/>
                </a:solidFill>
                <a:latin typeface="楷体" pitchFamily="49" charset="-122"/>
                <a:ea typeface="楷体" pitchFamily="49" charset="-122"/>
              </a:rPr>
              <a:t>1. </a:t>
            </a:r>
            <a:r>
              <a:rPr lang="zh-CN" altLang="en-US" sz="2400" dirty="0" smtClean="0">
                <a:solidFill>
                  <a:srgbClr val="FF0000"/>
                </a:solidFill>
                <a:latin typeface="楷体" pitchFamily="49" charset="-122"/>
                <a:ea typeface="楷体" pitchFamily="49" charset="-122"/>
              </a:rPr>
              <a:t>阶跃函数</a:t>
            </a:r>
            <a:endParaRPr lang="zh-CN" altLang="en-US" sz="2400" dirty="0">
              <a:solidFill>
                <a:srgbClr val="FF0000"/>
              </a:solidFill>
              <a:latin typeface="楷体" pitchFamily="49" charset="-122"/>
              <a:ea typeface="楷体" pitchFamily="49" charset="-122"/>
            </a:endParaRPr>
          </a:p>
          <a:p>
            <a:pPr marL="609600" indent="-609600">
              <a:buFont typeface="Wingdings" pitchFamily="2" charset="2"/>
              <a:buNone/>
            </a:pPr>
            <a:endParaRPr lang="zh-CN" altLang="en-US" sz="2400" b="1" dirty="0">
              <a:latin typeface="楷体_GB2312" pitchFamily="49" charset="-122"/>
              <a:ea typeface="楷体_GB2312" pitchFamily="49" charset="-122"/>
            </a:endParaRPr>
          </a:p>
          <a:p>
            <a:pPr marL="609600" indent="-609600">
              <a:buFont typeface="Wingdings" pitchFamily="2" charset="2"/>
              <a:buNone/>
            </a:pPr>
            <a:endParaRPr lang="zh-CN" altLang="en-US" sz="2400" b="1" dirty="0">
              <a:latin typeface="楷体_GB2312" pitchFamily="49" charset="-122"/>
              <a:ea typeface="楷体_GB2312" pitchFamily="49" charset="-122"/>
            </a:endParaRPr>
          </a:p>
          <a:p>
            <a:pPr marL="609600" indent="-609600">
              <a:buFont typeface="Wingdings" pitchFamily="2" charset="2"/>
              <a:buNone/>
            </a:pPr>
            <a:endParaRPr lang="zh-CN" altLang="en-US" sz="2400" b="1" dirty="0">
              <a:latin typeface="楷体_GB2312" pitchFamily="49" charset="-122"/>
              <a:ea typeface="楷体_GB2312" pitchFamily="49" charset="-122"/>
            </a:endParaRPr>
          </a:p>
          <a:p>
            <a:pPr marL="609600" indent="-609600">
              <a:buFont typeface="Wingdings" pitchFamily="2" charset="2"/>
              <a:buNone/>
            </a:pPr>
            <a:r>
              <a:rPr lang="en-US" altLang="zh-CN" sz="2400" dirty="0">
                <a:solidFill>
                  <a:srgbClr val="0070C0"/>
                </a:solidFill>
                <a:latin typeface="楷体" pitchFamily="49" charset="-122"/>
                <a:ea typeface="楷体" pitchFamily="49" charset="-122"/>
              </a:rPr>
              <a:t>2. </a:t>
            </a:r>
            <a:r>
              <a:rPr lang="en-US" altLang="zh-CN" sz="2400" dirty="0" smtClean="0">
                <a:solidFill>
                  <a:srgbClr val="FF0000"/>
                </a:solidFill>
                <a:latin typeface="楷体" pitchFamily="49" charset="-122"/>
                <a:ea typeface="楷体" pitchFamily="49" charset="-122"/>
              </a:rPr>
              <a:t>Sigmoid</a:t>
            </a:r>
            <a:r>
              <a:rPr lang="zh-CN" altLang="en-US" sz="2400" dirty="0" smtClean="0">
                <a:solidFill>
                  <a:srgbClr val="FF0000"/>
                </a:solidFill>
                <a:latin typeface="楷体" pitchFamily="49" charset="-122"/>
                <a:ea typeface="楷体" pitchFamily="49" charset="-122"/>
              </a:rPr>
              <a:t>函数 </a:t>
            </a:r>
            <a:endParaRPr lang="zh-CN" altLang="en-US" sz="2400" dirty="0">
              <a:solidFill>
                <a:srgbClr val="FF0000"/>
              </a:solidFill>
              <a:latin typeface="楷体" pitchFamily="49" charset="-122"/>
              <a:ea typeface="楷体" pitchFamily="49" charset="-122"/>
            </a:endParaRPr>
          </a:p>
          <a:p>
            <a:pPr marL="609600" indent="-609600">
              <a:buFont typeface="Wingdings" pitchFamily="2" charset="2"/>
              <a:buNone/>
            </a:pPr>
            <a:endParaRPr lang="zh-CN" altLang="en-US" sz="2400" dirty="0">
              <a:latin typeface="楷体_GB2312" pitchFamily="49" charset="-122"/>
              <a:ea typeface="楷体_GB2312" pitchFamily="49" charset="-122"/>
            </a:endParaRPr>
          </a:p>
          <a:p>
            <a:pPr marL="609600" indent="-609600">
              <a:buFont typeface="Wingdings" pitchFamily="2" charset="2"/>
              <a:buNone/>
            </a:pPr>
            <a:endParaRPr lang="zh-CN" altLang="en-US" sz="2400" dirty="0">
              <a:latin typeface="楷体_GB2312" pitchFamily="49" charset="-122"/>
              <a:ea typeface="楷体_GB2312" pitchFamily="49" charset="-122"/>
            </a:endParaRPr>
          </a:p>
          <a:p>
            <a:pPr marL="609600" indent="-609600">
              <a:buFont typeface="Wingdings" pitchFamily="2" charset="2"/>
              <a:buNone/>
            </a:pPr>
            <a:r>
              <a:rPr lang="en-US" altLang="zh-CN" sz="2400" dirty="0">
                <a:solidFill>
                  <a:srgbClr val="0070C0"/>
                </a:solidFill>
                <a:latin typeface="楷体" pitchFamily="49" charset="-122"/>
                <a:ea typeface="楷体" pitchFamily="49" charset="-122"/>
              </a:rPr>
              <a:t>3. </a:t>
            </a:r>
            <a:r>
              <a:rPr lang="zh-CN" altLang="en-US" sz="2400" dirty="0">
                <a:solidFill>
                  <a:srgbClr val="0070C0"/>
                </a:solidFill>
                <a:latin typeface="楷体" pitchFamily="49" charset="-122"/>
                <a:ea typeface="楷体" pitchFamily="49" charset="-122"/>
              </a:rPr>
              <a:t>分段</a:t>
            </a:r>
            <a:r>
              <a:rPr lang="zh-CN" altLang="en-US" sz="2400" dirty="0" smtClean="0">
                <a:solidFill>
                  <a:srgbClr val="0070C0"/>
                </a:solidFill>
                <a:latin typeface="楷体" pitchFamily="49" charset="-122"/>
                <a:ea typeface="楷体" pitchFamily="49" charset="-122"/>
              </a:rPr>
              <a:t>线性函数</a:t>
            </a:r>
            <a:endParaRPr lang="zh-CN" altLang="en-US" sz="2400" dirty="0">
              <a:solidFill>
                <a:srgbClr val="0070C0"/>
              </a:solidFill>
              <a:latin typeface="楷体" pitchFamily="49" charset="-122"/>
              <a:ea typeface="楷体" pitchFamily="49" charset="-122"/>
            </a:endParaRPr>
          </a:p>
          <a:p>
            <a:pPr marL="609600" indent="-609600">
              <a:buFont typeface="Wingdings" pitchFamily="2" charset="2"/>
              <a:buNone/>
            </a:pPr>
            <a:r>
              <a:rPr lang="zh-CN" altLang="en-US" sz="2800" dirty="0"/>
              <a:t> </a:t>
            </a:r>
          </a:p>
        </p:txBody>
      </p:sp>
      <p:pic>
        <p:nvPicPr>
          <p:cNvPr id="68609" name="Picture 1"/>
          <p:cNvPicPr>
            <a:picLocks noChangeAspect="1" noChangeArrowheads="1"/>
          </p:cNvPicPr>
          <p:nvPr/>
        </p:nvPicPr>
        <p:blipFill>
          <a:blip r:embed="rId2"/>
          <a:srcRect/>
          <a:stretch>
            <a:fillRect/>
          </a:stretch>
        </p:blipFill>
        <p:spPr bwMode="auto">
          <a:xfrm>
            <a:off x="928661" y="1490643"/>
            <a:ext cx="7848000" cy="1500199"/>
          </a:xfrm>
          <a:prstGeom prst="rect">
            <a:avLst/>
          </a:prstGeom>
          <a:noFill/>
          <a:ln w="9525">
            <a:noFill/>
            <a:miter lim="800000"/>
            <a:headEnd/>
            <a:tailEnd/>
          </a:ln>
          <a:effectLst/>
        </p:spPr>
      </p:pic>
      <p:pic>
        <p:nvPicPr>
          <p:cNvPr id="68610" name="Picture 2"/>
          <p:cNvPicPr>
            <a:picLocks noChangeAspect="1" noChangeArrowheads="1"/>
          </p:cNvPicPr>
          <p:nvPr/>
        </p:nvPicPr>
        <p:blipFill>
          <a:blip r:embed="rId3"/>
          <a:srcRect/>
          <a:stretch>
            <a:fillRect/>
          </a:stretch>
        </p:blipFill>
        <p:spPr bwMode="auto">
          <a:xfrm>
            <a:off x="1071537" y="3389598"/>
            <a:ext cx="7704000" cy="714380"/>
          </a:xfrm>
          <a:prstGeom prst="rect">
            <a:avLst/>
          </a:prstGeom>
          <a:noFill/>
          <a:ln w="9525">
            <a:noFill/>
            <a:miter lim="800000"/>
            <a:headEnd/>
            <a:tailEnd/>
          </a:ln>
          <a:effectLst/>
        </p:spPr>
      </p:pic>
      <p:pic>
        <p:nvPicPr>
          <p:cNvPr id="68611" name="Picture 3"/>
          <p:cNvPicPr>
            <a:picLocks noChangeAspect="1" noChangeArrowheads="1"/>
          </p:cNvPicPr>
          <p:nvPr/>
        </p:nvPicPr>
        <p:blipFill>
          <a:blip r:embed="rId4"/>
          <a:srcRect/>
          <a:stretch>
            <a:fillRect/>
          </a:stretch>
        </p:blipFill>
        <p:spPr bwMode="auto">
          <a:xfrm>
            <a:off x="285720" y="4746920"/>
            <a:ext cx="8496000" cy="1143008"/>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103426" name="Picture 2"/>
          <p:cNvPicPr>
            <a:picLocks noChangeAspect="1" noChangeArrowheads="1"/>
          </p:cNvPicPr>
          <p:nvPr/>
        </p:nvPicPr>
        <p:blipFill>
          <a:blip r:embed="rId2">
            <a:duotone>
              <a:prstClr val="black"/>
              <a:schemeClr val="accent1">
                <a:tint val="45000"/>
                <a:satMod val="400000"/>
              </a:schemeClr>
            </a:duotone>
          </a:blip>
          <a:srcRect/>
          <a:stretch>
            <a:fillRect/>
          </a:stretch>
        </p:blipFill>
        <p:spPr bwMode="auto">
          <a:xfrm>
            <a:off x="2071670" y="285728"/>
            <a:ext cx="4788000" cy="607223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7827" name="Rectangle 3"/>
          <p:cNvSpPr>
            <a:spLocks noGrp="1" noRot="1" noChangeArrowheads="1"/>
          </p:cNvSpPr>
          <p:nvPr>
            <p:ph type="body" idx="1"/>
          </p:nvPr>
        </p:nvSpPr>
        <p:spPr>
          <a:xfrm>
            <a:off x="457200" y="412586"/>
            <a:ext cx="8043890" cy="5945372"/>
          </a:xfrm>
        </p:spPr>
        <p:txBody>
          <a:bodyPr/>
          <a:lstStyle/>
          <a:p>
            <a:pPr>
              <a:lnSpc>
                <a:spcPct val="150000"/>
              </a:lnSpc>
              <a:buNone/>
            </a:pPr>
            <a:r>
              <a:rPr lang="en-US" sz="2600" dirty="0" smtClean="0">
                <a:solidFill>
                  <a:srgbClr val="0070C0"/>
                </a:solidFill>
                <a:latin typeface="黑体" pitchFamily="49" charset="-122"/>
                <a:ea typeface="黑体" pitchFamily="49" charset="-122"/>
              </a:rPr>
              <a:t>  11.5.3 </a:t>
            </a:r>
            <a:r>
              <a:rPr lang="zh-CN" altLang="en-US" sz="2600" dirty="0" smtClean="0">
                <a:solidFill>
                  <a:srgbClr val="0070C0"/>
                </a:solidFill>
                <a:latin typeface="黑体" pitchFamily="49" charset="-122"/>
                <a:ea typeface="黑体" pitchFamily="49" charset="-122"/>
              </a:rPr>
              <a:t>深度学习的发展和扩展</a:t>
            </a:r>
          </a:p>
          <a:p>
            <a:pPr algn="just">
              <a:lnSpc>
                <a:spcPct val="140000"/>
              </a:lnSpc>
              <a:spcBef>
                <a:spcPts val="600"/>
              </a:spcBef>
              <a:buNone/>
            </a:pPr>
            <a:r>
              <a:rPr lang="zh-CN" altLang="en-US" sz="2300" dirty="0" smtClean="0"/>
              <a:t> </a:t>
            </a:r>
            <a:r>
              <a:rPr lang="zh-CN" altLang="en-US" sz="2300" dirty="0" smtClean="0">
                <a:solidFill>
                  <a:srgbClr val="FF0000"/>
                </a:solidFill>
                <a:sym typeface="Symbol"/>
              </a:rPr>
              <a:t> </a:t>
            </a:r>
            <a:r>
              <a:rPr lang="zh-CN" altLang="en-US" sz="2300" dirty="0" smtClean="0">
                <a:solidFill>
                  <a:srgbClr val="0070C0"/>
                </a:solidFill>
              </a:rPr>
              <a:t>深度置信网络和深度卷积网络</a:t>
            </a:r>
            <a:r>
              <a:rPr lang="zh-CN" altLang="en-US" sz="2300" dirty="0" smtClean="0">
                <a:solidFill>
                  <a:srgbClr val="0070C0"/>
                </a:solidFill>
                <a:latin typeface="Times New Roman" pitchFamily="18" charset="0"/>
                <a:cs typeface="Times New Roman" pitchFamily="18" charset="0"/>
              </a:rPr>
              <a:t>（</a:t>
            </a:r>
            <a:r>
              <a:rPr lang="en-US" sz="2300" dirty="0" smtClean="0">
                <a:solidFill>
                  <a:srgbClr val="0070C0"/>
                </a:solidFill>
                <a:latin typeface="Times New Roman" pitchFamily="18" charset="0"/>
                <a:cs typeface="Times New Roman" pitchFamily="18" charset="0"/>
              </a:rPr>
              <a:t>CNN</a:t>
            </a:r>
            <a:r>
              <a:rPr lang="zh-CN" altLang="en-US" sz="2300" dirty="0" smtClean="0">
                <a:solidFill>
                  <a:srgbClr val="0070C0"/>
                </a:solidFill>
                <a:latin typeface="Times New Roman" pitchFamily="18" charset="0"/>
                <a:cs typeface="Times New Roman" pitchFamily="18" charset="0"/>
              </a:rPr>
              <a:t>）。</a:t>
            </a:r>
            <a:endParaRPr lang="en-US" altLang="zh-CN" sz="2300" dirty="0" smtClean="0">
              <a:solidFill>
                <a:srgbClr val="0070C0"/>
              </a:solidFill>
            </a:endParaRPr>
          </a:p>
          <a:p>
            <a:pPr algn="just">
              <a:lnSpc>
                <a:spcPct val="140000"/>
              </a:lnSpc>
              <a:spcBef>
                <a:spcPts val="0"/>
              </a:spcBef>
              <a:buNone/>
            </a:pPr>
            <a:r>
              <a:rPr lang="zh-CN" altLang="en-US" sz="2300" dirty="0" smtClean="0">
                <a:solidFill>
                  <a:srgbClr val="FF0000"/>
                </a:solidFill>
                <a:sym typeface="Symbol"/>
              </a:rPr>
              <a:t> </a:t>
            </a:r>
            <a:r>
              <a:rPr lang="zh-CN" altLang="en-US" sz="2300" dirty="0" smtClean="0">
                <a:solidFill>
                  <a:srgbClr val="0070C0"/>
                </a:solidFill>
              </a:rPr>
              <a:t>深度堆栈自编码网络、深度反卷积网络、深度复卷积网络、稀疏深度网络、深度循环和递归网络、深度生成网络等。</a:t>
            </a:r>
            <a:endParaRPr lang="en-US" altLang="zh-CN" sz="2300" dirty="0" smtClean="0">
              <a:solidFill>
                <a:srgbClr val="0070C0"/>
              </a:solidFill>
            </a:endParaRPr>
          </a:p>
          <a:p>
            <a:pPr algn="just">
              <a:lnSpc>
                <a:spcPct val="140000"/>
              </a:lnSpc>
              <a:spcBef>
                <a:spcPts val="0"/>
              </a:spcBef>
              <a:buNone/>
            </a:pPr>
            <a:r>
              <a:rPr lang="zh-CN" altLang="en-US" sz="2300" dirty="0" smtClean="0">
                <a:solidFill>
                  <a:srgbClr val="FF0000"/>
                </a:solidFill>
                <a:sym typeface="Symbol"/>
              </a:rPr>
              <a:t>  </a:t>
            </a:r>
            <a:r>
              <a:rPr lang="zh-CN" altLang="en-US" sz="2300" dirty="0" smtClean="0">
                <a:solidFill>
                  <a:srgbClr val="0070C0"/>
                </a:solidFill>
              </a:rPr>
              <a:t>深度融合网络、深度贝叶斯网络等。</a:t>
            </a:r>
            <a:endParaRPr lang="en-US" altLang="zh-CN" sz="2300" dirty="0" smtClean="0">
              <a:solidFill>
                <a:srgbClr val="0070C0"/>
              </a:solidFill>
            </a:endParaRPr>
          </a:p>
          <a:p>
            <a:pPr algn="just">
              <a:lnSpc>
                <a:spcPct val="140000"/>
              </a:lnSpc>
              <a:spcBef>
                <a:spcPts val="0"/>
              </a:spcBef>
              <a:buNone/>
            </a:pPr>
            <a:r>
              <a:rPr lang="zh-CN" altLang="en-US" sz="2300" dirty="0" smtClean="0">
                <a:solidFill>
                  <a:srgbClr val="0070C0"/>
                </a:solidFill>
              </a:rPr>
              <a:t> </a:t>
            </a:r>
            <a:r>
              <a:rPr lang="zh-CN" altLang="en-US" sz="2300" dirty="0" smtClean="0">
                <a:solidFill>
                  <a:srgbClr val="FF0000"/>
                </a:solidFill>
                <a:sym typeface="Symbol"/>
              </a:rPr>
              <a:t></a:t>
            </a:r>
            <a:r>
              <a:rPr lang="zh-CN" altLang="en-US" sz="2300" dirty="0" smtClean="0">
                <a:solidFill>
                  <a:srgbClr val="0070C0"/>
                </a:solidFill>
              </a:rPr>
              <a:t>深度循环网络</a:t>
            </a:r>
            <a:r>
              <a:rPr lang="zh-CN" altLang="en-US" sz="2300" dirty="0" smtClean="0">
                <a:solidFill>
                  <a:srgbClr val="0070C0"/>
                </a:solidFill>
                <a:latin typeface="Times New Roman" pitchFamily="18" charset="0"/>
                <a:cs typeface="Times New Roman" pitchFamily="18" charset="0"/>
              </a:rPr>
              <a:t>（</a:t>
            </a:r>
            <a:r>
              <a:rPr lang="en-US" sz="2300" dirty="0" smtClean="0">
                <a:solidFill>
                  <a:srgbClr val="0070C0"/>
                </a:solidFill>
                <a:latin typeface="Times New Roman" pitchFamily="18" charset="0"/>
                <a:cs typeface="Times New Roman" pitchFamily="18" charset="0"/>
              </a:rPr>
              <a:t>Recurrent Neural Network</a:t>
            </a:r>
            <a:r>
              <a:rPr lang="zh-CN" altLang="en-US" sz="2300" dirty="0" smtClean="0">
                <a:solidFill>
                  <a:srgbClr val="0070C0"/>
                </a:solidFill>
                <a:latin typeface="Times New Roman" pitchFamily="18" charset="0"/>
                <a:cs typeface="Times New Roman" pitchFamily="18" charset="0"/>
              </a:rPr>
              <a:t>，</a:t>
            </a:r>
            <a:r>
              <a:rPr lang="en-US" sz="2300" dirty="0" smtClean="0">
                <a:solidFill>
                  <a:srgbClr val="0070C0"/>
                </a:solidFill>
                <a:latin typeface="Times New Roman" pitchFamily="18" charset="0"/>
                <a:cs typeface="Times New Roman" pitchFamily="18" charset="0"/>
              </a:rPr>
              <a:t>RNN</a:t>
            </a:r>
            <a:r>
              <a:rPr lang="zh-CN" altLang="en-US" sz="2300" dirty="0" smtClean="0">
                <a:solidFill>
                  <a:srgbClr val="0070C0"/>
                </a:solidFill>
                <a:latin typeface="Times New Roman" pitchFamily="18" charset="0"/>
                <a:cs typeface="Times New Roman" pitchFamily="18" charset="0"/>
              </a:rPr>
              <a:t>）</a:t>
            </a:r>
            <a:r>
              <a:rPr lang="zh-CN" altLang="en-US" sz="2300" dirty="0" smtClean="0">
                <a:solidFill>
                  <a:srgbClr val="0070C0"/>
                </a:solidFill>
              </a:rPr>
              <a:t>和递归网络</a:t>
            </a:r>
            <a:r>
              <a:rPr lang="zh-CN" altLang="en-US" sz="2300" dirty="0" smtClean="0">
                <a:solidFill>
                  <a:srgbClr val="0070C0"/>
                </a:solidFill>
                <a:latin typeface="Times New Roman" pitchFamily="18" charset="0"/>
                <a:cs typeface="Times New Roman" pitchFamily="18" charset="0"/>
              </a:rPr>
              <a:t>（</a:t>
            </a:r>
            <a:r>
              <a:rPr lang="en-US" sz="2300" dirty="0" smtClean="0">
                <a:solidFill>
                  <a:srgbClr val="0070C0"/>
                </a:solidFill>
                <a:latin typeface="Times New Roman" pitchFamily="18" charset="0"/>
                <a:cs typeface="Times New Roman" pitchFamily="18" charset="0"/>
              </a:rPr>
              <a:t>Recursive Neural Network</a:t>
            </a:r>
            <a:r>
              <a:rPr lang="zh-CN" altLang="en-US" sz="2300" dirty="0" smtClean="0">
                <a:solidFill>
                  <a:srgbClr val="0070C0"/>
                </a:solidFill>
                <a:latin typeface="Times New Roman" pitchFamily="18" charset="0"/>
                <a:cs typeface="Times New Roman" pitchFamily="18" charset="0"/>
              </a:rPr>
              <a:t>，</a:t>
            </a:r>
            <a:r>
              <a:rPr lang="en-US" sz="2300" dirty="0" smtClean="0">
                <a:solidFill>
                  <a:srgbClr val="0070C0"/>
                </a:solidFill>
                <a:latin typeface="Times New Roman" pitchFamily="18" charset="0"/>
                <a:cs typeface="Times New Roman" pitchFamily="18" charset="0"/>
              </a:rPr>
              <a:t>RNN</a:t>
            </a:r>
            <a:r>
              <a:rPr lang="zh-CN" altLang="en-US" sz="2300" dirty="0" smtClean="0">
                <a:solidFill>
                  <a:srgbClr val="0070C0"/>
                </a:solidFill>
                <a:latin typeface="Times New Roman" pitchFamily="18" charset="0"/>
                <a:cs typeface="Times New Roman" pitchFamily="18" charset="0"/>
              </a:rPr>
              <a:t>） </a:t>
            </a:r>
            <a:r>
              <a:rPr lang="zh-CN" altLang="en-US" sz="2300" dirty="0" smtClean="0">
                <a:solidFill>
                  <a:srgbClr val="0070C0"/>
                </a:solidFill>
              </a:rPr>
              <a:t>，使深度学习的“深度”从原来的空间（网络结构）概念扩展到时间（序列）概念。</a:t>
            </a:r>
            <a:endParaRPr lang="en-US" altLang="zh-CN" sz="2300" dirty="0" smtClean="0">
              <a:solidFill>
                <a:srgbClr val="0070C0"/>
              </a:solidFill>
            </a:endParaRPr>
          </a:p>
          <a:p>
            <a:pPr algn="just">
              <a:lnSpc>
                <a:spcPct val="140000"/>
              </a:lnSpc>
              <a:spcBef>
                <a:spcPts val="0"/>
              </a:spcBef>
              <a:buNone/>
            </a:pPr>
            <a:r>
              <a:rPr lang="zh-CN" altLang="en-US" sz="2300" dirty="0" smtClean="0">
                <a:solidFill>
                  <a:srgbClr val="FF0000"/>
                </a:solidFill>
                <a:sym typeface="Symbol"/>
              </a:rPr>
              <a:t> </a:t>
            </a:r>
            <a:r>
              <a:rPr lang="zh-CN" altLang="en-US" sz="2300" dirty="0" smtClean="0">
                <a:solidFill>
                  <a:srgbClr val="0070C0"/>
                </a:solidFill>
                <a:latin typeface="Times New Roman" pitchFamily="18" charset="0"/>
                <a:cs typeface="Times New Roman" pitchFamily="18" charset="0"/>
              </a:rPr>
              <a:t>长短期记忆网络（</a:t>
            </a:r>
            <a:r>
              <a:rPr lang="en-US" sz="2300" dirty="0" smtClean="0">
                <a:solidFill>
                  <a:srgbClr val="0070C0"/>
                </a:solidFill>
                <a:latin typeface="Times New Roman" pitchFamily="18" charset="0"/>
                <a:cs typeface="Times New Roman" pitchFamily="18" charset="0"/>
              </a:rPr>
              <a:t>Long Short Term Memory</a:t>
            </a:r>
            <a:r>
              <a:rPr lang="zh-CN" altLang="en-US" sz="2300" dirty="0" smtClean="0">
                <a:solidFill>
                  <a:srgbClr val="0070C0"/>
                </a:solidFill>
                <a:latin typeface="Times New Roman" pitchFamily="18" charset="0"/>
                <a:cs typeface="Times New Roman" pitchFamily="18" charset="0"/>
              </a:rPr>
              <a:t>，</a:t>
            </a:r>
            <a:r>
              <a:rPr lang="en-US" sz="2300" dirty="0" smtClean="0">
                <a:solidFill>
                  <a:srgbClr val="0070C0"/>
                </a:solidFill>
                <a:latin typeface="Times New Roman" pitchFamily="18" charset="0"/>
                <a:cs typeface="Times New Roman" pitchFamily="18" charset="0"/>
              </a:rPr>
              <a:t>LSTM</a:t>
            </a:r>
            <a:r>
              <a:rPr lang="zh-CN" altLang="en-US" sz="2300" dirty="0" smtClean="0">
                <a:solidFill>
                  <a:srgbClr val="0070C0"/>
                </a:solidFill>
                <a:latin typeface="Times New Roman" pitchFamily="18" charset="0"/>
                <a:cs typeface="Times New Roman" pitchFamily="18" charset="0"/>
              </a:rPr>
              <a:t>）。</a:t>
            </a:r>
            <a:endParaRPr lang="en-US" altLang="zh-CN" sz="2300" dirty="0" smtClean="0">
              <a:solidFill>
                <a:srgbClr val="0070C0"/>
              </a:solidFill>
              <a:latin typeface="Times New Roman" pitchFamily="18" charset="0"/>
              <a:cs typeface="Times New Roman" pitchFamily="18" charset="0"/>
            </a:endParaRPr>
          </a:p>
          <a:p>
            <a:pPr algn="just">
              <a:lnSpc>
                <a:spcPct val="140000"/>
              </a:lnSpc>
              <a:spcBef>
                <a:spcPts val="0"/>
              </a:spcBef>
              <a:buNone/>
            </a:pPr>
            <a:r>
              <a:rPr lang="zh-CN" altLang="en-US" sz="2300" dirty="0" smtClean="0">
                <a:solidFill>
                  <a:srgbClr val="FF0000"/>
                </a:solidFill>
                <a:sym typeface="Symbol"/>
              </a:rPr>
              <a:t> </a:t>
            </a:r>
            <a:r>
              <a:rPr lang="zh-CN" altLang="en-US" sz="2300" dirty="0" smtClean="0">
                <a:solidFill>
                  <a:srgbClr val="0070C0"/>
                </a:solidFill>
                <a:latin typeface="Times New Roman" pitchFamily="18" charset="0"/>
                <a:cs typeface="Times New Roman" pitchFamily="18" charset="0"/>
              </a:rPr>
              <a:t>生成对抗网络（</a:t>
            </a:r>
            <a:r>
              <a:rPr lang="en-US" sz="2300" dirty="0" smtClean="0">
                <a:solidFill>
                  <a:srgbClr val="0070C0"/>
                </a:solidFill>
                <a:latin typeface="Times New Roman" pitchFamily="18" charset="0"/>
                <a:cs typeface="Times New Roman" pitchFamily="18" charset="0"/>
              </a:rPr>
              <a:t>Generative Adversarial Network, GAN</a:t>
            </a:r>
            <a:r>
              <a:rPr lang="zh-CN" altLang="en-US" sz="2300" dirty="0" smtClean="0">
                <a:solidFill>
                  <a:srgbClr val="0070C0"/>
                </a:solidFill>
                <a:latin typeface="Times New Roman" pitchFamily="18" charset="0"/>
                <a:cs typeface="Times New Roman" pitchFamily="18" charset="0"/>
              </a:rPr>
              <a:t>）。</a:t>
            </a:r>
            <a:endParaRPr lang="zh-CN" altLang="en-US" sz="2300" dirty="0">
              <a:solidFill>
                <a:srgbClr val="0070C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7827">
                                            <p:txEl>
                                              <p:pRg st="1" end="1"/>
                                            </p:txEl>
                                          </p:spTgt>
                                        </p:tgtEl>
                                        <p:attrNameLst>
                                          <p:attrName>style.visibility</p:attrName>
                                        </p:attrNameLst>
                                      </p:cBhvr>
                                      <p:to>
                                        <p:strVal val="visible"/>
                                      </p:to>
                                    </p:set>
                                    <p:animEffect transition="in" filter="fade">
                                      <p:cBhvr>
                                        <p:cTn id="7" dur="1000"/>
                                        <p:tgtEl>
                                          <p:spTgt spid="77827">
                                            <p:txEl>
                                              <p:pRg st="1" end="1"/>
                                            </p:txEl>
                                          </p:spTgt>
                                        </p:tgtEl>
                                      </p:cBhvr>
                                    </p:animEffect>
                                    <p:anim calcmode="lin" valueType="num">
                                      <p:cBhvr>
                                        <p:cTn id="8" dur="1000" fill="hold"/>
                                        <p:tgtEl>
                                          <p:spTgt spid="77827">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77827">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77827">
                                            <p:txEl>
                                              <p:pRg st="2" end="2"/>
                                            </p:txEl>
                                          </p:spTgt>
                                        </p:tgtEl>
                                        <p:attrNameLst>
                                          <p:attrName>style.visibility</p:attrName>
                                        </p:attrNameLst>
                                      </p:cBhvr>
                                      <p:to>
                                        <p:strVal val="visible"/>
                                      </p:to>
                                    </p:set>
                                    <p:animEffect transition="in" filter="fade">
                                      <p:cBhvr>
                                        <p:cTn id="14" dur="1000"/>
                                        <p:tgtEl>
                                          <p:spTgt spid="77827">
                                            <p:txEl>
                                              <p:pRg st="2" end="2"/>
                                            </p:txEl>
                                          </p:spTgt>
                                        </p:tgtEl>
                                      </p:cBhvr>
                                    </p:animEffect>
                                    <p:anim calcmode="lin" valueType="num">
                                      <p:cBhvr>
                                        <p:cTn id="15" dur="1000" fill="hold"/>
                                        <p:tgtEl>
                                          <p:spTgt spid="77827">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77827">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77827">
                                            <p:txEl>
                                              <p:pRg st="3" end="3"/>
                                            </p:txEl>
                                          </p:spTgt>
                                        </p:tgtEl>
                                        <p:attrNameLst>
                                          <p:attrName>style.visibility</p:attrName>
                                        </p:attrNameLst>
                                      </p:cBhvr>
                                      <p:to>
                                        <p:strVal val="visible"/>
                                      </p:to>
                                    </p:set>
                                    <p:animEffect transition="in" filter="fade">
                                      <p:cBhvr>
                                        <p:cTn id="21" dur="1000"/>
                                        <p:tgtEl>
                                          <p:spTgt spid="77827">
                                            <p:txEl>
                                              <p:pRg st="3" end="3"/>
                                            </p:txEl>
                                          </p:spTgt>
                                        </p:tgtEl>
                                      </p:cBhvr>
                                    </p:animEffect>
                                    <p:anim calcmode="lin" valueType="num">
                                      <p:cBhvr>
                                        <p:cTn id="22" dur="1000" fill="hold"/>
                                        <p:tgtEl>
                                          <p:spTgt spid="77827">
                                            <p:txEl>
                                              <p:pRg st="3" end="3"/>
                                            </p:txEl>
                                          </p:spTgt>
                                        </p:tgtEl>
                                        <p:attrNameLst>
                                          <p:attrName>ppt_x</p:attrName>
                                        </p:attrNameLst>
                                      </p:cBhvr>
                                      <p:tavLst>
                                        <p:tav tm="0">
                                          <p:val>
                                            <p:strVal val="#ppt_x"/>
                                          </p:val>
                                        </p:tav>
                                        <p:tav tm="100000">
                                          <p:val>
                                            <p:strVal val="#ppt_x"/>
                                          </p:val>
                                        </p:tav>
                                      </p:tavLst>
                                    </p:anim>
                                    <p:anim calcmode="lin" valueType="num">
                                      <p:cBhvr>
                                        <p:cTn id="23" dur="1000" fill="hold"/>
                                        <p:tgtEl>
                                          <p:spTgt spid="77827">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77827">
                                            <p:txEl>
                                              <p:pRg st="4" end="4"/>
                                            </p:txEl>
                                          </p:spTgt>
                                        </p:tgtEl>
                                        <p:attrNameLst>
                                          <p:attrName>style.visibility</p:attrName>
                                        </p:attrNameLst>
                                      </p:cBhvr>
                                      <p:to>
                                        <p:strVal val="visible"/>
                                      </p:to>
                                    </p:set>
                                    <p:animEffect transition="in" filter="fade">
                                      <p:cBhvr>
                                        <p:cTn id="28" dur="1000"/>
                                        <p:tgtEl>
                                          <p:spTgt spid="77827">
                                            <p:txEl>
                                              <p:pRg st="4" end="4"/>
                                            </p:txEl>
                                          </p:spTgt>
                                        </p:tgtEl>
                                      </p:cBhvr>
                                    </p:animEffect>
                                    <p:anim calcmode="lin" valueType="num">
                                      <p:cBhvr>
                                        <p:cTn id="29" dur="1000" fill="hold"/>
                                        <p:tgtEl>
                                          <p:spTgt spid="77827">
                                            <p:txEl>
                                              <p:pRg st="4" end="4"/>
                                            </p:txEl>
                                          </p:spTgt>
                                        </p:tgtEl>
                                        <p:attrNameLst>
                                          <p:attrName>ppt_x</p:attrName>
                                        </p:attrNameLst>
                                      </p:cBhvr>
                                      <p:tavLst>
                                        <p:tav tm="0">
                                          <p:val>
                                            <p:strVal val="#ppt_x"/>
                                          </p:val>
                                        </p:tav>
                                        <p:tav tm="100000">
                                          <p:val>
                                            <p:strVal val="#ppt_x"/>
                                          </p:val>
                                        </p:tav>
                                      </p:tavLst>
                                    </p:anim>
                                    <p:anim calcmode="lin" valueType="num">
                                      <p:cBhvr>
                                        <p:cTn id="30" dur="1000" fill="hold"/>
                                        <p:tgtEl>
                                          <p:spTgt spid="77827">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77827">
                                            <p:txEl>
                                              <p:pRg st="5" end="5"/>
                                            </p:txEl>
                                          </p:spTgt>
                                        </p:tgtEl>
                                        <p:attrNameLst>
                                          <p:attrName>style.visibility</p:attrName>
                                        </p:attrNameLst>
                                      </p:cBhvr>
                                      <p:to>
                                        <p:strVal val="visible"/>
                                      </p:to>
                                    </p:set>
                                    <p:animEffect transition="in" filter="fade">
                                      <p:cBhvr>
                                        <p:cTn id="35" dur="1000"/>
                                        <p:tgtEl>
                                          <p:spTgt spid="77827">
                                            <p:txEl>
                                              <p:pRg st="5" end="5"/>
                                            </p:txEl>
                                          </p:spTgt>
                                        </p:tgtEl>
                                      </p:cBhvr>
                                    </p:animEffect>
                                    <p:anim calcmode="lin" valueType="num">
                                      <p:cBhvr>
                                        <p:cTn id="36" dur="1000" fill="hold"/>
                                        <p:tgtEl>
                                          <p:spTgt spid="77827">
                                            <p:txEl>
                                              <p:pRg st="5" end="5"/>
                                            </p:txEl>
                                          </p:spTgt>
                                        </p:tgtEl>
                                        <p:attrNameLst>
                                          <p:attrName>ppt_x</p:attrName>
                                        </p:attrNameLst>
                                      </p:cBhvr>
                                      <p:tavLst>
                                        <p:tav tm="0">
                                          <p:val>
                                            <p:strVal val="#ppt_x"/>
                                          </p:val>
                                        </p:tav>
                                        <p:tav tm="100000">
                                          <p:val>
                                            <p:strVal val="#ppt_x"/>
                                          </p:val>
                                        </p:tav>
                                      </p:tavLst>
                                    </p:anim>
                                    <p:anim calcmode="lin" valueType="num">
                                      <p:cBhvr>
                                        <p:cTn id="37" dur="1000" fill="hold"/>
                                        <p:tgtEl>
                                          <p:spTgt spid="77827">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77827">
                                            <p:txEl>
                                              <p:pRg st="6" end="6"/>
                                            </p:txEl>
                                          </p:spTgt>
                                        </p:tgtEl>
                                        <p:attrNameLst>
                                          <p:attrName>style.visibility</p:attrName>
                                        </p:attrNameLst>
                                      </p:cBhvr>
                                      <p:to>
                                        <p:strVal val="visible"/>
                                      </p:to>
                                    </p:set>
                                    <p:animEffect transition="in" filter="fade">
                                      <p:cBhvr>
                                        <p:cTn id="42" dur="1000"/>
                                        <p:tgtEl>
                                          <p:spTgt spid="77827">
                                            <p:txEl>
                                              <p:pRg st="6" end="6"/>
                                            </p:txEl>
                                          </p:spTgt>
                                        </p:tgtEl>
                                      </p:cBhvr>
                                    </p:animEffect>
                                    <p:anim calcmode="lin" valueType="num">
                                      <p:cBhvr>
                                        <p:cTn id="43" dur="1000" fill="hold"/>
                                        <p:tgtEl>
                                          <p:spTgt spid="77827">
                                            <p:txEl>
                                              <p:pRg st="6" end="6"/>
                                            </p:txEl>
                                          </p:spTgt>
                                        </p:tgtEl>
                                        <p:attrNameLst>
                                          <p:attrName>ppt_x</p:attrName>
                                        </p:attrNameLst>
                                      </p:cBhvr>
                                      <p:tavLst>
                                        <p:tav tm="0">
                                          <p:val>
                                            <p:strVal val="#ppt_x"/>
                                          </p:val>
                                        </p:tav>
                                        <p:tav tm="100000">
                                          <p:val>
                                            <p:strVal val="#ppt_x"/>
                                          </p:val>
                                        </p:tav>
                                      </p:tavLst>
                                    </p:anim>
                                    <p:anim calcmode="lin" valueType="num">
                                      <p:cBhvr>
                                        <p:cTn id="44" dur="1000" fill="hold"/>
                                        <p:tgtEl>
                                          <p:spTgt spid="77827">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827" grpId="0" uiExpand="1" build="p"/>
    </p:bldLst>
  </p:timing>
</p:sld>
</file>

<file path=ppt/slides/slide5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3" name="内容占位符 2"/>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43608" y="784801"/>
            <a:ext cx="6480720" cy="5452743"/>
          </a:xfrm>
        </p:spPr>
      </p:pic>
    </p:spTree>
    <p:extLst>
      <p:ext uri="{BB962C8B-B14F-4D97-AF65-F5344CB8AC3E}">
        <p14:creationId xmlns:p14="http://schemas.microsoft.com/office/powerpoint/2010/main" val="3053630312"/>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7827" name="Rectangle 3"/>
          <p:cNvSpPr>
            <a:spLocks noGrp="1" noRot="1" noChangeArrowheads="1"/>
          </p:cNvSpPr>
          <p:nvPr>
            <p:ph type="body" idx="1"/>
          </p:nvPr>
        </p:nvSpPr>
        <p:spPr>
          <a:xfrm>
            <a:off x="457200" y="513897"/>
            <a:ext cx="8115328" cy="5929354"/>
          </a:xfrm>
        </p:spPr>
        <p:txBody>
          <a:bodyPr/>
          <a:lstStyle/>
          <a:p>
            <a:pPr>
              <a:buNone/>
            </a:pPr>
            <a:r>
              <a:rPr lang="en-US" sz="2800" dirty="0" smtClean="0">
                <a:latin typeface="黑体" pitchFamily="49" charset="-122"/>
                <a:ea typeface="黑体" pitchFamily="49" charset="-122"/>
              </a:rPr>
              <a:t>  </a:t>
            </a:r>
            <a:r>
              <a:rPr lang="en-US" sz="2600" dirty="0" smtClean="0">
                <a:solidFill>
                  <a:srgbClr val="0070C0"/>
                </a:solidFill>
                <a:latin typeface="黑体" pitchFamily="49" charset="-122"/>
                <a:ea typeface="黑体" pitchFamily="49" charset="-122"/>
              </a:rPr>
              <a:t>11.5.4 </a:t>
            </a:r>
            <a:r>
              <a:rPr lang="zh-CN" altLang="en-US" sz="2600" dirty="0" smtClean="0">
                <a:solidFill>
                  <a:srgbClr val="0070C0"/>
                </a:solidFill>
                <a:latin typeface="黑体" pitchFamily="49" charset="-122"/>
                <a:ea typeface="黑体" pitchFamily="49" charset="-122"/>
              </a:rPr>
              <a:t>深度学习框架与平台</a:t>
            </a:r>
          </a:p>
          <a:p>
            <a:pPr>
              <a:lnSpc>
                <a:spcPct val="150000"/>
              </a:lnSpc>
              <a:buNone/>
            </a:pPr>
            <a:r>
              <a:rPr lang="zh-CN" altLang="en-US" dirty="0" smtClean="0"/>
              <a:t>         </a:t>
            </a:r>
            <a:r>
              <a:rPr lang="zh-CN" altLang="en-US" sz="2400" dirty="0" smtClean="0">
                <a:solidFill>
                  <a:srgbClr val="0070C0"/>
                </a:solidFill>
              </a:rPr>
              <a:t>为了简化编程，提高编程效率，现在网上已经出现了一批支持深度学习编程的框架与平台，其中开源的有</a:t>
            </a:r>
            <a:r>
              <a:rPr lang="en-US" sz="2400" dirty="0" err="1" smtClean="0">
                <a:solidFill>
                  <a:srgbClr val="0070C0"/>
                </a:solidFill>
              </a:rPr>
              <a:t>TensorFlow</a:t>
            </a:r>
            <a:r>
              <a:rPr lang="zh-CN" altLang="en-US" sz="2400" dirty="0" smtClean="0">
                <a:solidFill>
                  <a:srgbClr val="0070C0"/>
                </a:solidFill>
              </a:rPr>
              <a:t>、</a:t>
            </a:r>
            <a:r>
              <a:rPr lang="en-US" sz="2400" dirty="0" err="1" smtClean="0">
                <a:solidFill>
                  <a:srgbClr val="0070C0"/>
                </a:solidFill>
              </a:rPr>
              <a:t>Caffe</a:t>
            </a:r>
            <a:r>
              <a:rPr lang="zh-CN" altLang="en-US" sz="2400" dirty="0" smtClean="0">
                <a:solidFill>
                  <a:srgbClr val="0070C0"/>
                </a:solidFill>
              </a:rPr>
              <a:t>、</a:t>
            </a:r>
            <a:r>
              <a:rPr lang="en-US" sz="2400" dirty="0" err="1" smtClean="0">
                <a:solidFill>
                  <a:srgbClr val="0070C0"/>
                </a:solidFill>
              </a:rPr>
              <a:t>Theano</a:t>
            </a:r>
            <a:r>
              <a:rPr lang="zh-CN" altLang="en-US" sz="2400" dirty="0" smtClean="0">
                <a:solidFill>
                  <a:srgbClr val="0070C0"/>
                </a:solidFill>
              </a:rPr>
              <a:t>、</a:t>
            </a:r>
            <a:r>
              <a:rPr lang="en-US" sz="2400" dirty="0" smtClean="0">
                <a:solidFill>
                  <a:srgbClr val="0070C0"/>
                </a:solidFill>
              </a:rPr>
              <a:t>Torch/</a:t>
            </a:r>
            <a:r>
              <a:rPr lang="en-US" sz="2400" dirty="0" err="1" smtClean="0">
                <a:solidFill>
                  <a:srgbClr val="0070C0"/>
                </a:solidFill>
              </a:rPr>
              <a:t>PyTorch</a:t>
            </a:r>
            <a:r>
              <a:rPr lang="zh-CN" altLang="en-US" sz="2400" dirty="0" smtClean="0">
                <a:solidFill>
                  <a:srgbClr val="0070C0"/>
                </a:solidFill>
              </a:rPr>
              <a:t>、</a:t>
            </a:r>
            <a:r>
              <a:rPr lang="en-US" sz="2400" dirty="0" smtClean="0">
                <a:solidFill>
                  <a:srgbClr val="0070C0"/>
                </a:solidFill>
              </a:rPr>
              <a:t>Deeplearing4j</a:t>
            </a:r>
            <a:r>
              <a:rPr lang="zh-CN" altLang="en-US" sz="2400" dirty="0" smtClean="0">
                <a:solidFill>
                  <a:srgbClr val="0070C0"/>
                </a:solidFill>
              </a:rPr>
              <a:t>、</a:t>
            </a:r>
            <a:r>
              <a:rPr lang="en-US" sz="2400" dirty="0" err="1" smtClean="0">
                <a:solidFill>
                  <a:srgbClr val="0070C0"/>
                </a:solidFill>
              </a:rPr>
              <a:t>MXNet</a:t>
            </a:r>
            <a:r>
              <a:rPr lang="zh-CN" altLang="en-US" sz="2400" dirty="0" smtClean="0">
                <a:solidFill>
                  <a:srgbClr val="0070C0"/>
                </a:solidFill>
              </a:rPr>
              <a:t>等。此外，国内推出的深度学习框架有百度的</a:t>
            </a:r>
            <a:r>
              <a:rPr lang="en-US" sz="2400" dirty="0" err="1" smtClean="0">
                <a:solidFill>
                  <a:srgbClr val="0070C0"/>
                </a:solidFill>
              </a:rPr>
              <a:t>PaddlePaddle</a:t>
            </a:r>
            <a:r>
              <a:rPr lang="zh-CN" altLang="en-US" sz="2400" dirty="0" smtClean="0">
                <a:solidFill>
                  <a:srgbClr val="0070C0"/>
                </a:solidFill>
              </a:rPr>
              <a:t>等。</a:t>
            </a:r>
            <a:endParaRPr lang="zh-CN" altLang="en-US" sz="2400" dirty="0">
              <a:solidFill>
                <a:srgbClr val="0070C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nodeType="withEffect">
                                  <p:stCondLst>
                                    <p:cond delay="0"/>
                                  </p:stCondLst>
                                  <p:childTnLst>
                                    <p:set>
                                      <p:cBhvr>
                                        <p:cTn id="6" dur="1" fill="hold">
                                          <p:stCondLst>
                                            <p:cond delay="0"/>
                                          </p:stCondLst>
                                        </p:cTn>
                                        <p:tgtEl>
                                          <p:spTgt spid="77827">
                                            <p:txEl>
                                              <p:pRg st="0" end="0"/>
                                            </p:txEl>
                                          </p:spTgt>
                                        </p:tgtEl>
                                        <p:attrNameLst>
                                          <p:attrName>style.visibility</p:attrName>
                                        </p:attrNameLst>
                                      </p:cBhvr>
                                      <p:to>
                                        <p:strVal val="visible"/>
                                      </p:to>
                                    </p:set>
                                    <p:animEffect transition="in" filter="checkerboard(across)">
                                      <p:cBhvr>
                                        <p:cTn id="7" dur="500"/>
                                        <p:tgtEl>
                                          <p:spTgt spid="7782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77827">
                                            <p:txEl>
                                              <p:pRg st="1" end="1"/>
                                            </p:txEl>
                                          </p:spTgt>
                                        </p:tgtEl>
                                        <p:attrNameLst>
                                          <p:attrName>style.visibility</p:attrName>
                                        </p:attrNameLst>
                                      </p:cBhvr>
                                      <p:to>
                                        <p:strVal val="visible"/>
                                      </p:to>
                                    </p:set>
                                    <p:animEffect transition="in" filter="blinds(horizontal)">
                                      <p:cBhvr>
                                        <p:cTn id="12" dur="500"/>
                                        <p:tgtEl>
                                          <p:spTgt spid="7782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7827" name="Rectangle 3"/>
          <p:cNvSpPr>
            <a:spLocks noGrp="1" noRot="1" noChangeArrowheads="1"/>
          </p:cNvSpPr>
          <p:nvPr>
            <p:ph type="body" idx="1"/>
          </p:nvPr>
        </p:nvSpPr>
        <p:spPr>
          <a:xfrm>
            <a:off x="415635" y="500042"/>
            <a:ext cx="8085455" cy="5976000"/>
          </a:xfrm>
        </p:spPr>
        <p:txBody>
          <a:bodyPr/>
          <a:lstStyle/>
          <a:p>
            <a:pPr algn="just">
              <a:lnSpc>
                <a:spcPct val="140000"/>
              </a:lnSpc>
              <a:buNone/>
            </a:pPr>
            <a:r>
              <a:rPr lang="en-US" sz="2400" dirty="0" smtClean="0">
                <a:solidFill>
                  <a:srgbClr val="0070C0"/>
                </a:solidFill>
                <a:latin typeface="Times New Roman" pitchFamily="18" charset="0"/>
                <a:cs typeface="Times New Roman" pitchFamily="18" charset="0"/>
              </a:rPr>
              <a:t>  </a:t>
            </a:r>
            <a:r>
              <a:rPr lang="en-US" sz="1200" dirty="0" smtClean="0">
                <a:solidFill>
                  <a:srgbClr val="0070C0"/>
                </a:solidFill>
                <a:latin typeface="Times New Roman"/>
                <a:cs typeface="Times New Roman"/>
              </a:rPr>
              <a:t>■ </a:t>
            </a:r>
            <a:r>
              <a:rPr lang="en-US" sz="2300" b="1" dirty="0" err="1" smtClean="0">
                <a:solidFill>
                  <a:srgbClr val="FF0000"/>
                </a:solidFill>
                <a:latin typeface="Times New Roman" pitchFamily="18" charset="0"/>
                <a:cs typeface="Times New Roman" pitchFamily="18" charset="0"/>
              </a:rPr>
              <a:t>TensorFlow</a:t>
            </a:r>
            <a:r>
              <a:rPr lang="en-US" sz="2300" dirty="0" smtClean="0">
                <a:solidFill>
                  <a:srgbClr val="FF0000"/>
                </a:solidFill>
                <a:latin typeface="Times New Roman" pitchFamily="18" charset="0"/>
                <a:cs typeface="Times New Roman" pitchFamily="18" charset="0"/>
              </a:rPr>
              <a:t> </a:t>
            </a:r>
            <a:r>
              <a:rPr lang="zh-CN" altLang="en-US" sz="2300" dirty="0" smtClean="0">
                <a:solidFill>
                  <a:srgbClr val="0070C0"/>
                </a:solidFill>
                <a:latin typeface="Times New Roman" pitchFamily="18" charset="0"/>
                <a:cs typeface="Times New Roman" pitchFamily="18" charset="0"/>
              </a:rPr>
              <a:t>为</a:t>
            </a:r>
            <a:r>
              <a:rPr lang="en-US" sz="2300" dirty="0" smtClean="0">
                <a:solidFill>
                  <a:srgbClr val="0070C0"/>
                </a:solidFill>
                <a:latin typeface="Times New Roman" pitchFamily="18" charset="0"/>
                <a:cs typeface="Times New Roman" pitchFamily="18" charset="0"/>
              </a:rPr>
              <a:t>Google</a:t>
            </a:r>
            <a:r>
              <a:rPr lang="zh-CN" altLang="en-US" sz="2300" dirty="0" smtClean="0">
                <a:solidFill>
                  <a:srgbClr val="0070C0"/>
                </a:solidFill>
                <a:latin typeface="Times New Roman" pitchFamily="18" charset="0"/>
                <a:cs typeface="Times New Roman" pitchFamily="18" charset="0"/>
              </a:rPr>
              <a:t>开发的一款数值计算软件。  </a:t>
            </a:r>
            <a:r>
              <a:rPr lang="en-US" sz="2300" dirty="0" err="1" smtClean="0">
                <a:solidFill>
                  <a:srgbClr val="0070C0"/>
                </a:solidFill>
                <a:latin typeface="Times New Roman" pitchFamily="18" charset="0"/>
                <a:cs typeface="Times New Roman" pitchFamily="18" charset="0"/>
              </a:rPr>
              <a:t>TensorFlow</a:t>
            </a:r>
            <a:r>
              <a:rPr lang="zh-CN" altLang="en-US" sz="2300" dirty="0" smtClean="0">
                <a:solidFill>
                  <a:srgbClr val="0070C0"/>
                </a:solidFill>
                <a:latin typeface="Times New Roman" pitchFamily="18" charset="0"/>
                <a:cs typeface="Times New Roman" pitchFamily="18" charset="0"/>
              </a:rPr>
              <a:t>用数据流图（</a:t>
            </a:r>
            <a:r>
              <a:rPr lang="en-US" sz="2300" dirty="0" smtClean="0">
                <a:solidFill>
                  <a:srgbClr val="0070C0"/>
                </a:solidFill>
                <a:latin typeface="Times New Roman" pitchFamily="18" charset="0"/>
                <a:cs typeface="Times New Roman" pitchFamily="18" charset="0"/>
              </a:rPr>
              <a:t>Data Flow Graph</a:t>
            </a:r>
            <a:r>
              <a:rPr lang="zh-CN" altLang="en-US" sz="2300" dirty="0" smtClean="0">
                <a:solidFill>
                  <a:srgbClr val="0070C0"/>
                </a:solidFill>
                <a:latin typeface="Times New Roman" pitchFamily="18" charset="0"/>
                <a:cs typeface="Times New Roman" pitchFamily="18" charset="0"/>
              </a:rPr>
              <a:t>）的形式进行计算。图中每个节点代表数据的数学运算或输入输出，其中输入输出可以是一个数或者张量（</a:t>
            </a:r>
            <a:r>
              <a:rPr lang="en-US" sz="2300" dirty="0" smtClean="0">
                <a:solidFill>
                  <a:srgbClr val="0070C0"/>
                </a:solidFill>
                <a:latin typeface="Times New Roman" pitchFamily="18" charset="0"/>
                <a:cs typeface="Times New Roman" pitchFamily="18" charset="0"/>
              </a:rPr>
              <a:t>Tensor</a:t>
            </a:r>
            <a:r>
              <a:rPr lang="zh-CN" altLang="en-US" sz="2300" dirty="0" smtClean="0">
                <a:solidFill>
                  <a:srgbClr val="0070C0"/>
                </a:solidFill>
                <a:latin typeface="Times New Roman" pitchFamily="18" charset="0"/>
                <a:cs typeface="Times New Roman" pitchFamily="18" charset="0"/>
              </a:rPr>
              <a:t>），节点间的连线代表张量（多维数组）之间的处理关系。用</a:t>
            </a:r>
            <a:r>
              <a:rPr lang="en-US" sz="2300" dirty="0" err="1" smtClean="0">
                <a:solidFill>
                  <a:srgbClr val="0070C0"/>
                </a:solidFill>
                <a:latin typeface="Times New Roman" pitchFamily="18" charset="0"/>
                <a:cs typeface="Times New Roman" pitchFamily="18" charset="0"/>
              </a:rPr>
              <a:t>TensorFlow</a:t>
            </a:r>
            <a:r>
              <a:rPr lang="zh-CN" altLang="en-US" sz="2300" dirty="0" smtClean="0">
                <a:solidFill>
                  <a:srgbClr val="0070C0"/>
                </a:solidFill>
                <a:latin typeface="Times New Roman" pitchFamily="18" charset="0"/>
                <a:cs typeface="Times New Roman" pitchFamily="18" charset="0"/>
              </a:rPr>
              <a:t>实现的项目可以灵活地部署在一个或多个</a:t>
            </a:r>
            <a:r>
              <a:rPr lang="en-US" sz="2300" dirty="0" smtClean="0">
                <a:solidFill>
                  <a:srgbClr val="0070C0"/>
                </a:solidFill>
                <a:latin typeface="Times New Roman" pitchFamily="18" charset="0"/>
                <a:cs typeface="Times New Roman" pitchFamily="18" charset="0"/>
              </a:rPr>
              <a:t>CPU/GPU</a:t>
            </a:r>
            <a:r>
              <a:rPr lang="zh-CN" altLang="en-US" sz="2300" dirty="0" smtClean="0">
                <a:solidFill>
                  <a:srgbClr val="0070C0"/>
                </a:solidFill>
                <a:latin typeface="Times New Roman" pitchFamily="18" charset="0"/>
                <a:cs typeface="Times New Roman" pitchFamily="18" charset="0"/>
              </a:rPr>
              <a:t>的服务器上，甚至可以被部署在移动设备上。</a:t>
            </a:r>
            <a:r>
              <a:rPr lang="en-US" sz="2300" dirty="0" err="1" smtClean="0">
                <a:solidFill>
                  <a:srgbClr val="0070C0"/>
                </a:solidFill>
                <a:latin typeface="Times New Roman" pitchFamily="18" charset="0"/>
                <a:cs typeface="Times New Roman" pitchFamily="18" charset="0"/>
              </a:rPr>
              <a:t>TensorFlow</a:t>
            </a:r>
            <a:r>
              <a:rPr lang="zh-CN" altLang="en-US" sz="2300" dirty="0" smtClean="0">
                <a:solidFill>
                  <a:srgbClr val="0070C0"/>
                </a:solidFill>
                <a:latin typeface="Times New Roman" pitchFamily="18" charset="0"/>
                <a:cs typeface="Times New Roman" pitchFamily="18" charset="0"/>
              </a:rPr>
              <a:t>是由研究人员和</a:t>
            </a:r>
            <a:r>
              <a:rPr lang="en-US" sz="2300" dirty="0" smtClean="0">
                <a:solidFill>
                  <a:srgbClr val="0070C0"/>
                </a:solidFill>
                <a:latin typeface="Times New Roman" pitchFamily="18" charset="0"/>
                <a:cs typeface="Times New Roman" pitchFamily="18" charset="0"/>
              </a:rPr>
              <a:t>Google Brain</a:t>
            </a:r>
            <a:r>
              <a:rPr lang="zh-CN" altLang="en-US" sz="2300" dirty="0" smtClean="0">
                <a:solidFill>
                  <a:srgbClr val="0070C0"/>
                </a:solidFill>
                <a:latin typeface="Times New Roman" pitchFamily="18" charset="0"/>
                <a:cs typeface="Times New Roman" pitchFamily="18" charset="0"/>
              </a:rPr>
              <a:t>团队针对机器学习和深度神经网络而开发的，开源后几乎可用于各个领域。</a:t>
            </a:r>
            <a:r>
              <a:rPr lang="en-US" sz="2300" dirty="0" err="1" smtClean="0">
                <a:solidFill>
                  <a:srgbClr val="0070C0"/>
                </a:solidFill>
                <a:latin typeface="Times New Roman" pitchFamily="18" charset="0"/>
                <a:cs typeface="Times New Roman" pitchFamily="18" charset="0"/>
              </a:rPr>
              <a:t>TensorFlow</a:t>
            </a:r>
            <a:r>
              <a:rPr lang="zh-CN" altLang="en-US" sz="2300" dirty="0" smtClean="0">
                <a:solidFill>
                  <a:srgbClr val="0070C0"/>
                </a:solidFill>
                <a:latin typeface="Times New Roman" pitchFamily="18" charset="0"/>
                <a:cs typeface="Times New Roman" pitchFamily="18" charset="0"/>
              </a:rPr>
              <a:t>是全世界用户最多、社区最大的一个框架，有与</a:t>
            </a:r>
            <a:r>
              <a:rPr lang="en-US" sz="2300" dirty="0" smtClean="0">
                <a:solidFill>
                  <a:srgbClr val="0070C0"/>
                </a:solidFill>
                <a:latin typeface="Times New Roman" pitchFamily="18" charset="0"/>
                <a:cs typeface="Times New Roman" pitchFamily="18" charset="0"/>
              </a:rPr>
              <a:t>Python</a:t>
            </a:r>
            <a:r>
              <a:rPr lang="zh-CN" altLang="en-US" sz="2300" dirty="0" smtClean="0">
                <a:solidFill>
                  <a:srgbClr val="0070C0"/>
                </a:solidFill>
                <a:latin typeface="Times New Roman" pitchFamily="18" charset="0"/>
                <a:cs typeface="Times New Roman" pitchFamily="18" charset="0"/>
              </a:rPr>
              <a:t>和</a:t>
            </a:r>
            <a:r>
              <a:rPr lang="en-US" sz="2300" dirty="0" smtClean="0">
                <a:solidFill>
                  <a:srgbClr val="0070C0"/>
                </a:solidFill>
                <a:latin typeface="Times New Roman" pitchFamily="18" charset="0"/>
                <a:cs typeface="Times New Roman" pitchFamily="18" charset="0"/>
              </a:rPr>
              <a:t>C++</a:t>
            </a:r>
            <a:r>
              <a:rPr lang="zh-CN" altLang="en-US" sz="2300" dirty="0" smtClean="0">
                <a:solidFill>
                  <a:srgbClr val="0070C0"/>
                </a:solidFill>
                <a:latin typeface="Times New Roman" pitchFamily="18" charset="0"/>
                <a:cs typeface="Times New Roman" pitchFamily="18" charset="0"/>
              </a:rPr>
              <a:t>的接口。</a:t>
            </a:r>
            <a:endParaRPr lang="zh-CN" altLang="en-US" sz="2300" dirty="0">
              <a:solidFill>
                <a:srgbClr val="0070C0"/>
              </a:solidFill>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8851" name="Rectangle 3"/>
          <p:cNvSpPr>
            <a:spLocks noGrp="1" noRot="1" noChangeArrowheads="1"/>
          </p:cNvSpPr>
          <p:nvPr>
            <p:ph type="body" idx="1"/>
          </p:nvPr>
        </p:nvSpPr>
        <p:spPr>
          <a:xfrm>
            <a:off x="363647" y="642919"/>
            <a:ext cx="8115328" cy="5357850"/>
          </a:xfrm>
        </p:spPr>
        <p:txBody>
          <a:bodyPr/>
          <a:lstStyle/>
          <a:p>
            <a:pPr algn="just"/>
            <a:r>
              <a:rPr lang="en-US" sz="2300" dirty="0" err="1" smtClean="0">
                <a:solidFill>
                  <a:srgbClr val="0070C0"/>
                </a:solidFill>
              </a:rPr>
              <a:t>Caffe</a:t>
            </a:r>
            <a:r>
              <a:rPr lang="zh-CN" altLang="en-US" sz="2300" dirty="0" smtClean="0">
                <a:solidFill>
                  <a:srgbClr val="0070C0"/>
                </a:solidFill>
              </a:rPr>
              <a:t>是加州大学伯克利的博士贾扬清用</a:t>
            </a:r>
            <a:r>
              <a:rPr lang="en-US" sz="2300" dirty="0" smtClean="0">
                <a:solidFill>
                  <a:srgbClr val="0070C0"/>
                </a:solidFill>
              </a:rPr>
              <a:t>C++</a:t>
            </a:r>
            <a:r>
              <a:rPr lang="zh-CN" altLang="en-US" sz="2300" dirty="0" smtClean="0">
                <a:solidFill>
                  <a:srgbClr val="0070C0"/>
                </a:solidFill>
              </a:rPr>
              <a:t>开发的，全称为</a:t>
            </a:r>
            <a:r>
              <a:rPr lang="en-US" sz="2300" dirty="0" err="1" smtClean="0">
                <a:solidFill>
                  <a:srgbClr val="0070C0"/>
                </a:solidFill>
              </a:rPr>
              <a:t>Convolutional</a:t>
            </a:r>
            <a:r>
              <a:rPr lang="en-US" sz="2300" dirty="0" smtClean="0">
                <a:solidFill>
                  <a:srgbClr val="0070C0"/>
                </a:solidFill>
              </a:rPr>
              <a:t> Architecture for Fast Feature Embedding</a:t>
            </a:r>
            <a:r>
              <a:rPr lang="zh-CN" altLang="en-US" sz="2300" dirty="0" smtClean="0">
                <a:solidFill>
                  <a:srgbClr val="0070C0"/>
                </a:solidFill>
              </a:rPr>
              <a:t>。</a:t>
            </a:r>
            <a:r>
              <a:rPr lang="en-US" sz="2300" dirty="0" err="1" smtClean="0">
                <a:solidFill>
                  <a:srgbClr val="0070C0"/>
                </a:solidFill>
              </a:rPr>
              <a:t>Caffe</a:t>
            </a:r>
            <a:r>
              <a:rPr lang="zh-CN" altLang="en-US" sz="2300" dirty="0" smtClean="0">
                <a:solidFill>
                  <a:srgbClr val="0070C0"/>
                </a:solidFill>
              </a:rPr>
              <a:t>是一个清晰而高效的开源深度学习框架，由伯克利视觉中心进行维护。</a:t>
            </a:r>
            <a:r>
              <a:rPr lang="en-US" sz="2300" dirty="0" err="1" smtClean="0">
                <a:solidFill>
                  <a:srgbClr val="0070C0"/>
                </a:solidFill>
              </a:rPr>
              <a:t>Caffe</a:t>
            </a:r>
            <a:r>
              <a:rPr lang="zh-CN" altLang="en-US" sz="2300" dirty="0" smtClean="0">
                <a:solidFill>
                  <a:srgbClr val="0070C0"/>
                </a:solidFill>
              </a:rPr>
              <a:t>对卷积网络的支持特别好，还提供了与</a:t>
            </a:r>
            <a:r>
              <a:rPr lang="en-US" sz="2300" dirty="0" smtClean="0">
                <a:solidFill>
                  <a:srgbClr val="0070C0"/>
                </a:solidFill>
              </a:rPr>
              <a:t>C++</a:t>
            </a:r>
            <a:r>
              <a:rPr lang="zh-CN" altLang="en-US" sz="2300" dirty="0" smtClean="0">
                <a:solidFill>
                  <a:srgbClr val="0070C0"/>
                </a:solidFill>
              </a:rPr>
              <a:t>、</a:t>
            </a:r>
            <a:r>
              <a:rPr lang="en-US" sz="2300" dirty="0" err="1" smtClean="0">
                <a:solidFill>
                  <a:srgbClr val="0070C0"/>
                </a:solidFill>
              </a:rPr>
              <a:t>Matlab</a:t>
            </a:r>
            <a:r>
              <a:rPr lang="zh-CN" altLang="en-US" sz="2300" dirty="0" smtClean="0">
                <a:solidFill>
                  <a:srgbClr val="0070C0"/>
                </a:solidFill>
              </a:rPr>
              <a:t>和</a:t>
            </a:r>
            <a:r>
              <a:rPr lang="en-US" sz="2300" dirty="0" smtClean="0">
                <a:solidFill>
                  <a:srgbClr val="0070C0"/>
                </a:solidFill>
              </a:rPr>
              <a:t>Python</a:t>
            </a:r>
            <a:r>
              <a:rPr lang="zh-CN" altLang="en-US" sz="2300" dirty="0" smtClean="0">
                <a:solidFill>
                  <a:srgbClr val="0070C0"/>
                </a:solidFill>
              </a:rPr>
              <a:t>的接口。</a:t>
            </a:r>
          </a:p>
          <a:p>
            <a:pPr algn="just">
              <a:spcBef>
                <a:spcPts val="1800"/>
              </a:spcBef>
            </a:pPr>
            <a:r>
              <a:rPr lang="en-US" sz="2300" dirty="0" err="1" smtClean="0">
                <a:solidFill>
                  <a:srgbClr val="0070C0"/>
                </a:solidFill>
              </a:rPr>
              <a:t>Theano</a:t>
            </a:r>
            <a:r>
              <a:rPr lang="zh-CN" altLang="en-US" sz="2300" dirty="0" smtClean="0">
                <a:solidFill>
                  <a:srgbClr val="0070C0"/>
                </a:solidFill>
              </a:rPr>
              <a:t>是一个进行数值计算的</a:t>
            </a:r>
            <a:r>
              <a:rPr lang="en-US" sz="2300" dirty="0" smtClean="0">
                <a:solidFill>
                  <a:srgbClr val="0070C0"/>
                </a:solidFill>
              </a:rPr>
              <a:t>Python</a:t>
            </a:r>
            <a:r>
              <a:rPr lang="zh-CN" altLang="en-US" sz="2300" dirty="0" smtClean="0">
                <a:solidFill>
                  <a:srgbClr val="0070C0"/>
                </a:solidFill>
              </a:rPr>
              <a:t>库（支持深度学习的软件包，著名的有</a:t>
            </a:r>
            <a:r>
              <a:rPr lang="en-US" sz="2300" dirty="0" smtClean="0">
                <a:solidFill>
                  <a:srgbClr val="0070C0"/>
                </a:solidFill>
              </a:rPr>
              <a:t>Blocks</a:t>
            </a:r>
            <a:r>
              <a:rPr lang="zh-CN" altLang="en-US" sz="2300" dirty="0" smtClean="0">
                <a:solidFill>
                  <a:srgbClr val="0070C0"/>
                </a:solidFill>
              </a:rPr>
              <a:t>和</a:t>
            </a:r>
            <a:r>
              <a:rPr lang="en-US" sz="2300" dirty="0" err="1" smtClean="0">
                <a:solidFill>
                  <a:srgbClr val="0070C0"/>
                </a:solidFill>
              </a:rPr>
              <a:t>Keras</a:t>
            </a:r>
            <a:r>
              <a:rPr lang="zh-CN" altLang="en-US" sz="2300" dirty="0" smtClean="0">
                <a:solidFill>
                  <a:srgbClr val="0070C0"/>
                </a:solidFill>
              </a:rPr>
              <a:t>），其核心是一个数学表达式的编译器，它知道如何获取你的结构，并使之成为一个使用</a:t>
            </a:r>
            <a:r>
              <a:rPr lang="en-US" sz="2300" dirty="0" err="1" smtClean="0">
                <a:solidFill>
                  <a:srgbClr val="0070C0"/>
                </a:solidFill>
              </a:rPr>
              <a:t>numpy</a:t>
            </a:r>
            <a:r>
              <a:rPr lang="zh-CN" altLang="en-US" sz="2300" dirty="0" smtClean="0">
                <a:solidFill>
                  <a:srgbClr val="0070C0"/>
                </a:solidFill>
              </a:rPr>
              <a:t>高效本地库的高效代码，并把它们部署在</a:t>
            </a:r>
            <a:r>
              <a:rPr lang="en-US" sz="2300" dirty="0" smtClean="0">
                <a:solidFill>
                  <a:srgbClr val="0070C0"/>
                </a:solidFill>
              </a:rPr>
              <a:t>CPU</a:t>
            </a:r>
            <a:r>
              <a:rPr lang="zh-CN" altLang="en-US" sz="2300" dirty="0" smtClean="0">
                <a:solidFill>
                  <a:srgbClr val="0070C0"/>
                </a:solidFill>
              </a:rPr>
              <a:t>或</a:t>
            </a:r>
            <a:r>
              <a:rPr lang="en-US" sz="2300" dirty="0" smtClean="0">
                <a:solidFill>
                  <a:srgbClr val="0070C0"/>
                </a:solidFill>
              </a:rPr>
              <a:t>GPU</a:t>
            </a:r>
            <a:r>
              <a:rPr lang="zh-CN" altLang="en-US" sz="2300" dirty="0" smtClean="0">
                <a:solidFill>
                  <a:srgbClr val="0070C0"/>
                </a:solidFill>
              </a:rPr>
              <a:t>上高效运行。</a:t>
            </a:r>
            <a:r>
              <a:rPr lang="en-US" sz="2300" dirty="0" err="1" smtClean="0">
                <a:solidFill>
                  <a:srgbClr val="0070C0"/>
                </a:solidFill>
              </a:rPr>
              <a:t>Theano</a:t>
            </a:r>
            <a:r>
              <a:rPr lang="zh-CN" altLang="en-US" sz="2300" dirty="0" smtClean="0">
                <a:solidFill>
                  <a:srgbClr val="0070C0"/>
                </a:solidFill>
              </a:rPr>
              <a:t>于</a:t>
            </a:r>
            <a:r>
              <a:rPr lang="en-US" sz="2300" dirty="0" smtClean="0">
                <a:solidFill>
                  <a:srgbClr val="0070C0"/>
                </a:solidFill>
              </a:rPr>
              <a:t>2008</a:t>
            </a:r>
            <a:r>
              <a:rPr lang="zh-CN" altLang="en-US" sz="2300" dirty="0" smtClean="0">
                <a:solidFill>
                  <a:srgbClr val="0070C0"/>
                </a:solidFill>
              </a:rPr>
              <a:t>年诞生于蒙特利尔理工学院，是专门为深度学习中处理大型神经网络而设计的。它是这类深度学习库的首创之一，被认为是深度学习研究和开发的行业标准。</a:t>
            </a:r>
          </a:p>
          <a:p>
            <a:pPr algn="just">
              <a:lnSpc>
                <a:spcPct val="150000"/>
              </a:lnSpc>
              <a:buNone/>
            </a:pPr>
            <a:endParaRPr lang="zh-CN" altLang="en-US" sz="2400" dirty="0">
              <a:solidFill>
                <a:srgbClr val="0070C0"/>
              </a:solidFill>
            </a:endParaRPr>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8851" name="Rectangle 3"/>
          <p:cNvSpPr>
            <a:spLocks noGrp="1" noRot="1" noChangeArrowheads="1"/>
          </p:cNvSpPr>
          <p:nvPr>
            <p:ph type="body" idx="1"/>
          </p:nvPr>
        </p:nvSpPr>
        <p:spPr>
          <a:xfrm>
            <a:off x="377502" y="785795"/>
            <a:ext cx="8115328" cy="4357718"/>
          </a:xfrm>
        </p:spPr>
        <p:txBody>
          <a:bodyPr/>
          <a:lstStyle/>
          <a:p>
            <a:pPr algn="just">
              <a:lnSpc>
                <a:spcPct val="150000"/>
              </a:lnSpc>
              <a:buNone/>
            </a:pPr>
            <a:r>
              <a:rPr lang="en-US" sz="2400" dirty="0" smtClean="0"/>
              <a:t> </a:t>
            </a:r>
            <a:r>
              <a:rPr lang="en-US" sz="1200" dirty="0" smtClean="0">
                <a:solidFill>
                  <a:srgbClr val="0070C0"/>
                </a:solidFill>
                <a:latin typeface="Times New Roman"/>
                <a:cs typeface="Times New Roman"/>
              </a:rPr>
              <a:t>■</a:t>
            </a:r>
            <a:r>
              <a:rPr lang="en-US" sz="2400" dirty="0" smtClean="0"/>
              <a:t> </a:t>
            </a:r>
            <a:r>
              <a:rPr lang="en-US" sz="2400" dirty="0" smtClean="0">
                <a:solidFill>
                  <a:srgbClr val="FF0000"/>
                </a:solidFill>
              </a:rPr>
              <a:t>Torch</a:t>
            </a:r>
            <a:r>
              <a:rPr lang="zh-CN" altLang="en-US" sz="2400" dirty="0" smtClean="0">
                <a:solidFill>
                  <a:srgbClr val="0070C0"/>
                </a:solidFill>
              </a:rPr>
              <a:t>是一个含有大量机器学习算法的科学计算框架，其特点是特别灵活，但因其主要语言接口是</a:t>
            </a:r>
            <a:r>
              <a:rPr lang="en-US" sz="2400" dirty="0" err="1" smtClean="0">
                <a:solidFill>
                  <a:srgbClr val="0070C0"/>
                </a:solidFill>
              </a:rPr>
              <a:t>Lua</a:t>
            </a:r>
            <a:r>
              <a:rPr lang="zh-CN" altLang="en-US" sz="2400" dirty="0" smtClean="0">
                <a:solidFill>
                  <a:srgbClr val="0070C0"/>
                </a:solidFill>
              </a:rPr>
              <a:t>而使其推广受到限制。由于现在</a:t>
            </a:r>
            <a:r>
              <a:rPr lang="en-US" sz="2400" dirty="0" err="1" smtClean="0">
                <a:solidFill>
                  <a:srgbClr val="0070C0"/>
                </a:solidFill>
              </a:rPr>
              <a:t>Github</a:t>
            </a:r>
            <a:r>
              <a:rPr lang="zh-CN" altLang="en-US" sz="2400" dirty="0" smtClean="0">
                <a:solidFill>
                  <a:srgbClr val="0070C0"/>
                </a:solidFill>
              </a:rPr>
              <a:t>上大部分深度学习框架的语言接口都是</a:t>
            </a:r>
            <a:r>
              <a:rPr lang="en-US" sz="2400" dirty="0" smtClean="0">
                <a:solidFill>
                  <a:srgbClr val="0070C0"/>
                </a:solidFill>
              </a:rPr>
              <a:t>Python</a:t>
            </a:r>
            <a:r>
              <a:rPr lang="zh-CN" altLang="en-US" sz="2400" dirty="0" smtClean="0">
                <a:solidFill>
                  <a:srgbClr val="0070C0"/>
                </a:solidFill>
              </a:rPr>
              <a:t>，因此</a:t>
            </a:r>
            <a:r>
              <a:rPr lang="en-US" sz="2400" dirty="0" smtClean="0">
                <a:solidFill>
                  <a:srgbClr val="0070C0"/>
                </a:solidFill>
              </a:rPr>
              <a:t>Torch</a:t>
            </a:r>
            <a:r>
              <a:rPr lang="zh-CN" altLang="en-US" sz="2400" dirty="0" smtClean="0">
                <a:solidFill>
                  <a:srgbClr val="0070C0"/>
                </a:solidFill>
              </a:rPr>
              <a:t>团队就用</a:t>
            </a:r>
            <a:r>
              <a:rPr lang="en-US" sz="2400" dirty="0" smtClean="0">
                <a:solidFill>
                  <a:srgbClr val="0070C0"/>
                </a:solidFill>
              </a:rPr>
              <a:t>Python</a:t>
            </a:r>
            <a:r>
              <a:rPr lang="zh-CN" altLang="en-US" sz="2400" dirty="0" smtClean="0">
                <a:solidFill>
                  <a:srgbClr val="0070C0"/>
                </a:solidFill>
              </a:rPr>
              <a:t>重写了整个框架而得到了</a:t>
            </a:r>
            <a:r>
              <a:rPr lang="en-US" sz="2400" dirty="0" err="1" smtClean="0">
                <a:solidFill>
                  <a:srgbClr val="0070C0"/>
                </a:solidFill>
              </a:rPr>
              <a:t>PyTorch</a:t>
            </a:r>
            <a:r>
              <a:rPr lang="zh-CN" altLang="en-US" sz="2400" dirty="0" smtClean="0">
                <a:solidFill>
                  <a:srgbClr val="0070C0"/>
                </a:solidFill>
              </a:rPr>
              <a:t>。</a:t>
            </a:r>
            <a:r>
              <a:rPr lang="en-US" sz="2400" dirty="0" err="1" smtClean="0">
                <a:solidFill>
                  <a:srgbClr val="0070C0"/>
                </a:solidFill>
              </a:rPr>
              <a:t>PyTorch</a:t>
            </a:r>
            <a:r>
              <a:rPr lang="zh-CN" altLang="en-US" sz="2400" dirty="0" smtClean="0">
                <a:solidFill>
                  <a:srgbClr val="0070C0"/>
                </a:solidFill>
              </a:rPr>
              <a:t>不仅能实现强大的</a:t>
            </a:r>
            <a:r>
              <a:rPr lang="en-US" sz="2400" dirty="0" smtClean="0">
                <a:solidFill>
                  <a:srgbClr val="0070C0"/>
                </a:solidFill>
              </a:rPr>
              <a:t>GPU</a:t>
            </a:r>
            <a:r>
              <a:rPr lang="zh-CN" altLang="en-US" sz="2400" dirty="0" smtClean="0">
                <a:solidFill>
                  <a:srgbClr val="0070C0"/>
                </a:solidFill>
              </a:rPr>
              <a:t>加速，还支持动态神经网络。除了</a:t>
            </a:r>
            <a:r>
              <a:rPr lang="en-US" sz="2400" dirty="0" err="1" smtClean="0">
                <a:solidFill>
                  <a:srgbClr val="0070C0"/>
                </a:solidFill>
              </a:rPr>
              <a:t>Facebook</a:t>
            </a:r>
            <a:r>
              <a:rPr lang="zh-CN" altLang="en-US" sz="2400" dirty="0" smtClean="0">
                <a:solidFill>
                  <a:srgbClr val="0070C0"/>
                </a:solidFill>
              </a:rPr>
              <a:t>外，已经被</a:t>
            </a:r>
            <a:r>
              <a:rPr lang="en-US" sz="2400" dirty="0" smtClean="0">
                <a:solidFill>
                  <a:srgbClr val="0070C0"/>
                </a:solidFill>
              </a:rPr>
              <a:t>Twitter</a:t>
            </a:r>
            <a:r>
              <a:rPr lang="zh-CN" altLang="en-US" sz="2400" dirty="0" smtClean="0">
                <a:solidFill>
                  <a:srgbClr val="0070C0"/>
                </a:solidFill>
              </a:rPr>
              <a:t>、</a:t>
            </a:r>
            <a:r>
              <a:rPr lang="en-US" sz="2400" dirty="0" smtClean="0">
                <a:solidFill>
                  <a:srgbClr val="0070C0"/>
                </a:solidFill>
              </a:rPr>
              <a:t>CMU</a:t>
            </a:r>
            <a:r>
              <a:rPr lang="zh-CN" altLang="en-US" sz="2400" dirty="0" smtClean="0">
                <a:solidFill>
                  <a:srgbClr val="0070C0"/>
                </a:solidFill>
              </a:rPr>
              <a:t>和</a:t>
            </a:r>
            <a:r>
              <a:rPr lang="en-US" sz="2400" dirty="0" err="1" smtClean="0">
                <a:solidFill>
                  <a:srgbClr val="0070C0"/>
                </a:solidFill>
              </a:rPr>
              <a:t>Salesforce</a:t>
            </a:r>
            <a:r>
              <a:rPr lang="zh-CN" altLang="en-US" sz="2400" dirty="0" smtClean="0">
                <a:solidFill>
                  <a:srgbClr val="0070C0"/>
                </a:solidFill>
              </a:rPr>
              <a:t>等机构采用。</a:t>
            </a:r>
            <a:endParaRPr lang="zh-CN" altLang="en-US" sz="2400" dirty="0">
              <a:solidFill>
                <a:srgbClr val="0070C0"/>
              </a:solidFill>
            </a:endParaRPr>
          </a:p>
        </p:txBody>
      </p:sp>
      <p:sp>
        <p:nvSpPr>
          <p:cNvPr id="3" name="动作按钮: 后退或前一项 2">
            <a:hlinkClick r:id="" action="ppaction://hlinkshowjump?jump=firstslide" highlightClick="1"/>
          </p:cNvPr>
          <p:cNvSpPr/>
          <p:nvPr/>
        </p:nvSpPr>
        <p:spPr>
          <a:xfrm>
            <a:off x="7572396" y="6000768"/>
            <a:ext cx="720000" cy="144000"/>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5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45020" y="1052736"/>
            <a:ext cx="7539348" cy="4857366"/>
          </a:xfrm>
        </p:spPr>
      </p:pic>
    </p:spTree>
    <p:extLst>
      <p:ext uri="{BB962C8B-B14F-4D97-AF65-F5344CB8AC3E}">
        <p14:creationId xmlns:p14="http://schemas.microsoft.com/office/powerpoint/2010/main" val="3353417430"/>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8851" name="Rectangle 3"/>
          <p:cNvSpPr>
            <a:spLocks noGrp="1" noRot="1" noChangeArrowheads="1"/>
          </p:cNvSpPr>
          <p:nvPr>
            <p:ph type="body" idx="1"/>
          </p:nvPr>
        </p:nvSpPr>
        <p:spPr>
          <a:xfrm>
            <a:off x="432922" y="428604"/>
            <a:ext cx="8115328" cy="6215105"/>
          </a:xfrm>
        </p:spPr>
        <p:txBody>
          <a:bodyPr/>
          <a:lstStyle/>
          <a:p>
            <a:pPr algn="ctr">
              <a:lnSpc>
                <a:spcPct val="150000"/>
              </a:lnSpc>
              <a:buNone/>
            </a:pPr>
            <a:r>
              <a:rPr lang="zh-CN" altLang="en-US" sz="2800" dirty="0" smtClean="0">
                <a:solidFill>
                  <a:srgbClr val="0070C0"/>
                </a:solidFill>
                <a:latin typeface="黑体" pitchFamily="49" charset="-122"/>
                <a:ea typeface="黑体" pitchFamily="49" charset="-122"/>
              </a:rPr>
              <a:t>延伸学习导引</a:t>
            </a:r>
          </a:p>
          <a:p>
            <a:pPr algn="just">
              <a:lnSpc>
                <a:spcPct val="140000"/>
              </a:lnSpc>
              <a:buNone/>
            </a:pPr>
            <a:r>
              <a:rPr lang="en-US" sz="2400" dirty="0" smtClean="0">
                <a:solidFill>
                  <a:srgbClr val="0070C0"/>
                </a:solidFill>
                <a:sym typeface="Symbol"/>
              </a:rPr>
              <a:t></a:t>
            </a:r>
            <a:r>
              <a:rPr lang="en-US" sz="2400" dirty="0" smtClean="0">
                <a:solidFill>
                  <a:srgbClr val="0070C0"/>
                </a:solidFill>
              </a:rPr>
              <a:t> </a:t>
            </a:r>
            <a:r>
              <a:rPr lang="zh-CN" altLang="en-US" sz="2400" dirty="0" smtClean="0">
                <a:solidFill>
                  <a:srgbClr val="0070C0"/>
                </a:solidFill>
              </a:rPr>
              <a:t>神经网络学习有许多与统计学习平行的技术和方法，二者之间有一定交集和联系，所以，可对比统计学习来学习神经网络学习。</a:t>
            </a:r>
          </a:p>
          <a:p>
            <a:pPr algn="just">
              <a:lnSpc>
                <a:spcPct val="140000"/>
              </a:lnSpc>
              <a:spcBef>
                <a:spcPts val="0"/>
              </a:spcBef>
              <a:buNone/>
            </a:pPr>
            <a:r>
              <a:rPr lang="en-US" sz="2400" dirty="0" smtClean="0">
                <a:solidFill>
                  <a:srgbClr val="0070C0"/>
                </a:solidFill>
                <a:sym typeface="Symbol"/>
              </a:rPr>
              <a:t></a:t>
            </a:r>
            <a:r>
              <a:rPr lang="en-US" sz="2400" dirty="0" smtClean="0">
                <a:solidFill>
                  <a:srgbClr val="0070C0"/>
                </a:solidFill>
              </a:rPr>
              <a:t> </a:t>
            </a:r>
            <a:r>
              <a:rPr lang="zh-CN" altLang="en-US" sz="2400" dirty="0" smtClean="0">
                <a:solidFill>
                  <a:srgbClr val="0070C0"/>
                </a:solidFill>
              </a:rPr>
              <a:t>结合编程实践进一步学习多层感知器和</a:t>
            </a:r>
            <a:r>
              <a:rPr lang="en-US" sz="2400" dirty="0" smtClean="0">
                <a:solidFill>
                  <a:srgbClr val="0070C0"/>
                </a:solidFill>
              </a:rPr>
              <a:t>BP</a:t>
            </a:r>
            <a:r>
              <a:rPr lang="zh-CN" altLang="en-US" sz="2400" dirty="0" smtClean="0">
                <a:solidFill>
                  <a:srgbClr val="0070C0"/>
                </a:solidFill>
              </a:rPr>
              <a:t>网络的建模和学习算法，为进一步学习深度学习奠定基础。</a:t>
            </a:r>
          </a:p>
          <a:p>
            <a:pPr algn="just">
              <a:lnSpc>
                <a:spcPct val="140000"/>
              </a:lnSpc>
              <a:spcBef>
                <a:spcPts val="0"/>
              </a:spcBef>
              <a:buNone/>
            </a:pPr>
            <a:r>
              <a:rPr lang="en-US" sz="2400" dirty="0" smtClean="0">
                <a:solidFill>
                  <a:srgbClr val="0070C0"/>
                </a:solidFill>
                <a:sym typeface="Symbol"/>
              </a:rPr>
              <a:t></a:t>
            </a:r>
            <a:r>
              <a:rPr lang="en-US" sz="2400" dirty="0" smtClean="0">
                <a:solidFill>
                  <a:srgbClr val="0070C0"/>
                </a:solidFill>
              </a:rPr>
              <a:t> </a:t>
            </a:r>
            <a:r>
              <a:rPr lang="zh-CN" altLang="en-US" sz="2400" dirty="0" smtClean="0">
                <a:solidFill>
                  <a:srgbClr val="0070C0"/>
                </a:solidFill>
              </a:rPr>
              <a:t>除了感知器和</a:t>
            </a:r>
            <a:r>
              <a:rPr lang="en-US" sz="2400" dirty="0" smtClean="0">
                <a:solidFill>
                  <a:srgbClr val="0070C0"/>
                </a:solidFill>
              </a:rPr>
              <a:t>BP</a:t>
            </a:r>
            <a:r>
              <a:rPr lang="zh-CN" altLang="en-US" sz="2400" dirty="0" smtClean="0">
                <a:solidFill>
                  <a:srgbClr val="0070C0"/>
                </a:solidFill>
              </a:rPr>
              <a:t>网络外，还应该了解和学习一些传统著名的网络模型（如表</a:t>
            </a:r>
            <a:r>
              <a:rPr lang="en-US" sz="2400" dirty="0" smtClean="0">
                <a:solidFill>
                  <a:srgbClr val="0070C0"/>
                </a:solidFill>
              </a:rPr>
              <a:t>11-1</a:t>
            </a:r>
            <a:r>
              <a:rPr lang="zh-CN" altLang="en-US" sz="2400" dirty="0" smtClean="0">
                <a:solidFill>
                  <a:srgbClr val="0070C0"/>
                </a:solidFill>
              </a:rPr>
              <a:t>中的网络模型，特别是</a:t>
            </a:r>
            <a:r>
              <a:rPr lang="en-US" sz="2400" dirty="0" smtClean="0">
                <a:solidFill>
                  <a:srgbClr val="0070C0"/>
                </a:solidFill>
              </a:rPr>
              <a:t>Hopfield</a:t>
            </a:r>
            <a:r>
              <a:rPr lang="zh-CN" altLang="en-US" sz="2400" dirty="0" smtClean="0">
                <a:solidFill>
                  <a:srgbClr val="0070C0"/>
                </a:solidFill>
              </a:rPr>
              <a:t>网络</a:t>
            </a:r>
            <a:r>
              <a:rPr lang="en-US" sz="2400" dirty="0" smtClean="0">
                <a:solidFill>
                  <a:srgbClr val="0070C0"/>
                </a:solidFill>
              </a:rPr>
              <a:t>(HNN)</a:t>
            </a:r>
            <a:r>
              <a:rPr lang="zh-CN" altLang="en-US" sz="2400" dirty="0" smtClean="0">
                <a:solidFill>
                  <a:srgbClr val="0070C0"/>
                </a:solidFill>
              </a:rPr>
              <a:t>、自组织映射</a:t>
            </a:r>
            <a:r>
              <a:rPr lang="en-US" sz="2400" dirty="0" smtClean="0">
                <a:solidFill>
                  <a:srgbClr val="0070C0"/>
                </a:solidFill>
              </a:rPr>
              <a:t>(SOM/</a:t>
            </a:r>
            <a:r>
              <a:rPr lang="en-US" sz="2400" dirty="0" err="1" smtClean="0">
                <a:solidFill>
                  <a:srgbClr val="0070C0"/>
                </a:solidFill>
              </a:rPr>
              <a:t>Kohonen</a:t>
            </a:r>
            <a:r>
              <a:rPr lang="en-US" sz="2400" dirty="0" smtClean="0">
                <a:solidFill>
                  <a:srgbClr val="0070C0"/>
                </a:solidFill>
              </a:rPr>
              <a:t>) </a:t>
            </a:r>
            <a:r>
              <a:rPr lang="zh-CN" altLang="en-US" sz="2400" dirty="0" smtClean="0">
                <a:solidFill>
                  <a:srgbClr val="0070C0"/>
                </a:solidFill>
              </a:rPr>
              <a:t>和玻尔兹曼机），以深化和拓展关于神经网络技术的知识结构。</a:t>
            </a:r>
            <a:endParaRPr lang="zh-CN" altLang="en-US" sz="2400" dirty="0">
              <a:solidFill>
                <a:srgbClr val="0070C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8851">
                                            <p:txEl>
                                              <p:pRg st="1" end="1"/>
                                            </p:txEl>
                                          </p:spTgt>
                                        </p:tgtEl>
                                        <p:attrNameLst>
                                          <p:attrName>style.visibility</p:attrName>
                                        </p:attrNameLst>
                                      </p:cBhvr>
                                      <p:to>
                                        <p:strVal val="visible"/>
                                      </p:to>
                                    </p:set>
                                    <p:animEffect transition="in" filter="fade">
                                      <p:cBhvr>
                                        <p:cTn id="7" dur="1000"/>
                                        <p:tgtEl>
                                          <p:spTgt spid="78851">
                                            <p:txEl>
                                              <p:pRg st="1" end="1"/>
                                            </p:txEl>
                                          </p:spTgt>
                                        </p:tgtEl>
                                      </p:cBhvr>
                                    </p:animEffect>
                                    <p:anim calcmode="lin" valueType="num">
                                      <p:cBhvr>
                                        <p:cTn id="8" dur="1000" fill="hold"/>
                                        <p:tgtEl>
                                          <p:spTgt spid="78851">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78851">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78851">
                                            <p:txEl>
                                              <p:pRg st="2" end="2"/>
                                            </p:txEl>
                                          </p:spTgt>
                                        </p:tgtEl>
                                        <p:attrNameLst>
                                          <p:attrName>style.visibility</p:attrName>
                                        </p:attrNameLst>
                                      </p:cBhvr>
                                      <p:to>
                                        <p:strVal val="visible"/>
                                      </p:to>
                                    </p:set>
                                    <p:animEffect transition="in" filter="fade">
                                      <p:cBhvr>
                                        <p:cTn id="14" dur="1000"/>
                                        <p:tgtEl>
                                          <p:spTgt spid="78851">
                                            <p:txEl>
                                              <p:pRg st="2" end="2"/>
                                            </p:txEl>
                                          </p:spTgt>
                                        </p:tgtEl>
                                      </p:cBhvr>
                                    </p:animEffect>
                                    <p:anim calcmode="lin" valueType="num">
                                      <p:cBhvr>
                                        <p:cTn id="15" dur="1000" fill="hold"/>
                                        <p:tgtEl>
                                          <p:spTgt spid="78851">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78851">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78851">
                                            <p:txEl>
                                              <p:pRg st="3" end="3"/>
                                            </p:txEl>
                                          </p:spTgt>
                                        </p:tgtEl>
                                        <p:attrNameLst>
                                          <p:attrName>style.visibility</p:attrName>
                                        </p:attrNameLst>
                                      </p:cBhvr>
                                      <p:to>
                                        <p:strVal val="visible"/>
                                      </p:to>
                                    </p:set>
                                    <p:animEffect transition="in" filter="fade">
                                      <p:cBhvr>
                                        <p:cTn id="21" dur="1000"/>
                                        <p:tgtEl>
                                          <p:spTgt spid="78851">
                                            <p:txEl>
                                              <p:pRg st="3" end="3"/>
                                            </p:txEl>
                                          </p:spTgt>
                                        </p:tgtEl>
                                      </p:cBhvr>
                                    </p:animEffect>
                                    <p:anim calcmode="lin" valueType="num">
                                      <p:cBhvr>
                                        <p:cTn id="22" dur="1000" fill="hold"/>
                                        <p:tgtEl>
                                          <p:spTgt spid="78851">
                                            <p:txEl>
                                              <p:pRg st="3" end="3"/>
                                            </p:txEl>
                                          </p:spTgt>
                                        </p:tgtEl>
                                        <p:attrNameLst>
                                          <p:attrName>ppt_x</p:attrName>
                                        </p:attrNameLst>
                                      </p:cBhvr>
                                      <p:tavLst>
                                        <p:tav tm="0">
                                          <p:val>
                                            <p:strVal val="#ppt_x"/>
                                          </p:val>
                                        </p:tav>
                                        <p:tav tm="100000">
                                          <p:val>
                                            <p:strVal val="#ppt_x"/>
                                          </p:val>
                                        </p:tav>
                                      </p:tavLst>
                                    </p:anim>
                                    <p:anim calcmode="lin" valueType="num">
                                      <p:cBhvr>
                                        <p:cTn id="23" dur="1000" fill="hold"/>
                                        <p:tgtEl>
                                          <p:spTgt spid="78851">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851" grpId="0" build="p"/>
    </p:bldLst>
  </p:timing>
</p:sld>
</file>

<file path=ppt/slides/slide5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9875" name="Rectangle 3"/>
          <p:cNvSpPr>
            <a:spLocks noGrp="1" noRot="1" noChangeArrowheads="1"/>
          </p:cNvSpPr>
          <p:nvPr>
            <p:ph type="body" idx="1"/>
          </p:nvPr>
        </p:nvSpPr>
        <p:spPr>
          <a:xfrm>
            <a:off x="1042988" y="836612"/>
            <a:ext cx="7643812" cy="4878403"/>
          </a:xfrm>
        </p:spPr>
        <p:txBody>
          <a:bodyPr/>
          <a:lstStyle/>
          <a:p>
            <a:pPr>
              <a:lnSpc>
                <a:spcPct val="150000"/>
              </a:lnSpc>
              <a:buNone/>
            </a:pPr>
            <a:r>
              <a:rPr lang="en-US" sz="2400" dirty="0" smtClean="0">
                <a:solidFill>
                  <a:srgbClr val="0070C0"/>
                </a:solidFill>
                <a:sym typeface="Symbol"/>
              </a:rPr>
              <a:t></a:t>
            </a:r>
            <a:r>
              <a:rPr lang="en-US" sz="2400" dirty="0" smtClean="0">
                <a:solidFill>
                  <a:srgbClr val="0070C0"/>
                </a:solidFill>
              </a:rPr>
              <a:t> </a:t>
            </a:r>
            <a:r>
              <a:rPr lang="zh-CN" altLang="en-US" sz="2400" dirty="0" smtClean="0">
                <a:solidFill>
                  <a:srgbClr val="0070C0"/>
                </a:solidFill>
              </a:rPr>
              <a:t>进一步学习深度学习。着重了解、掌握卷积网络、深度玻尔兹曼机、深度置信网络、循环神经网络、递归神经网络、长短期记忆网络、生成对抗网络、深度稀疏网络、深度堆栈自编码网络等的工作原理和学习算法。</a:t>
            </a:r>
          </a:p>
          <a:p>
            <a:pPr>
              <a:spcBef>
                <a:spcPts val="1200"/>
              </a:spcBef>
              <a:buNone/>
            </a:pPr>
            <a:r>
              <a:rPr lang="en-US" sz="2400" dirty="0" smtClean="0">
                <a:solidFill>
                  <a:srgbClr val="0070C0"/>
                </a:solidFill>
                <a:sym typeface="Symbol"/>
              </a:rPr>
              <a:t></a:t>
            </a:r>
            <a:r>
              <a:rPr lang="en-US" sz="2400" dirty="0" smtClean="0">
                <a:solidFill>
                  <a:srgbClr val="0070C0"/>
                </a:solidFill>
              </a:rPr>
              <a:t> </a:t>
            </a:r>
            <a:r>
              <a:rPr lang="zh-CN" altLang="en-US" sz="2400" dirty="0" smtClean="0">
                <a:solidFill>
                  <a:srgbClr val="0070C0"/>
                </a:solidFill>
              </a:rPr>
              <a:t>将深度学习与其他学习方法相结合，如深度强化学习。</a:t>
            </a:r>
          </a:p>
          <a:p>
            <a:pPr>
              <a:lnSpc>
                <a:spcPct val="150000"/>
              </a:lnSpc>
              <a:spcBef>
                <a:spcPts val="1200"/>
              </a:spcBef>
              <a:buNone/>
            </a:pPr>
            <a:r>
              <a:rPr lang="en-US" sz="2400" dirty="0" smtClean="0">
                <a:solidFill>
                  <a:srgbClr val="0070C0"/>
                </a:solidFill>
                <a:sym typeface="Symbol"/>
              </a:rPr>
              <a:t></a:t>
            </a:r>
            <a:r>
              <a:rPr lang="en-US" sz="2400" dirty="0" smtClean="0">
                <a:solidFill>
                  <a:srgbClr val="0070C0"/>
                </a:solidFill>
              </a:rPr>
              <a:t> </a:t>
            </a:r>
            <a:r>
              <a:rPr lang="zh-CN" altLang="en-US" sz="2400" dirty="0" smtClean="0">
                <a:solidFill>
                  <a:srgbClr val="0070C0"/>
                </a:solidFill>
              </a:rPr>
              <a:t>将深度学习与应用相结合，解决诸如图像识别、语音识别，自然语言处理等方面的实际问题。</a:t>
            </a:r>
            <a:endParaRPr lang="zh-CN" altLang="en-US" sz="2400" dirty="0">
              <a:solidFill>
                <a:srgbClr val="0070C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79875">
                                            <p:txEl>
                                              <p:pRg st="0" end="0"/>
                                            </p:txEl>
                                          </p:spTgt>
                                        </p:tgtEl>
                                        <p:attrNameLst>
                                          <p:attrName>style.visibility</p:attrName>
                                        </p:attrNameLst>
                                      </p:cBhvr>
                                      <p:to>
                                        <p:strVal val="visible"/>
                                      </p:to>
                                    </p:set>
                                    <p:animEffect transition="in" filter="fade">
                                      <p:cBhvr>
                                        <p:cTn id="7" dur="1000"/>
                                        <p:tgtEl>
                                          <p:spTgt spid="79875">
                                            <p:txEl>
                                              <p:pRg st="0" end="0"/>
                                            </p:txEl>
                                          </p:spTgt>
                                        </p:tgtEl>
                                      </p:cBhvr>
                                    </p:animEffect>
                                    <p:anim calcmode="lin" valueType="num">
                                      <p:cBhvr>
                                        <p:cTn id="8" dur="1000" fill="hold"/>
                                        <p:tgtEl>
                                          <p:spTgt spid="7987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7987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79875">
                                            <p:txEl>
                                              <p:pRg st="1" end="1"/>
                                            </p:txEl>
                                          </p:spTgt>
                                        </p:tgtEl>
                                        <p:attrNameLst>
                                          <p:attrName>style.visibility</p:attrName>
                                        </p:attrNameLst>
                                      </p:cBhvr>
                                      <p:to>
                                        <p:strVal val="visible"/>
                                      </p:to>
                                    </p:set>
                                    <p:animEffect transition="in" filter="fade">
                                      <p:cBhvr>
                                        <p:cTn id="14" dur="1000"/>
                                        <p:tgtEl>
                                          <p:spTgt spid="79875">
                                            <p:txEl>
                                              <p:pRg st="1" end="1"/>
                                            </p:txEl>
                                          </p:spTgt>
                                        </p:tgtEl>
                                      </p:cBhvr>
                                    </p:animEffect>
                                    <p:anim calcmode="lin" valueType="num">
                                      <p:cBhvr>
                                        <p:cTn id="15" dur="1000" fill="hold"/>
                                        <p:tgtEl>
                                          <p:spTgt spid="79875">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79875">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79875">
                                            <p:txEl>
                                              <p:pRg st="2" end="2"/>
                                            </p:txEl>
                                          </p:spTgt>
                                        </p:tgtEl>
                                        <p:attrNameLst>
                                          <p:attrName>style.visibility</p:attrName>
                                        </p:attrNameLst>
                                      </p:cBhvr>
                                      <p:to>
                                        <p:strVal val="visible"/>
                                      </p:to>
                                    </p:set>
                                    <p:animEffect transition="in" filter="fade">
                                      <p:cBhvr>
                                        <p:cTn id="21" dur="1000"/>
                                        <p:tgtEl>
                                          <p:spTgt spid="79875">
                                            <p:txEl>
                                              <p:pRg st="2" end="2"/>
                                            </p:txEl>
                                          </p:spTgt>
                                        </p:tgtEl>
                                      </p:cBhvr>
                                    </p:animEffect>
                                    <p:anim calcmode="lin" valueType="num">
                                      <p:cBhvr>
                                        <p:cTn id="22" dur="1000" fill="hold"/>
                                        <p:tgtEl>
                                          <p:spTgt spid="79875">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79875">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875"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585" name="Picture 1"/>
          <p:cNvPicPr>
            <a:picLocks noChangeAspect="1" noChangeArrowheads="1"/>
          </p:cNvPicPr>
          <p:nvPr/>
        </p:nvPicPr>
        <p:blipFill>
          <a:blip r:embed="rId2"/>
          <a:srcRect/>
          <a:stretch>
            <a:fillRect/>
          </a:stretch>
        </p:blipFill>
        <p:spPr bwMode="auto">
          <a:xfrm>
            <a:off x="214282" y="357166"/>
            <a:ext cx="8462174" cy="5759967"/>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9875" name="Rectangle 3"/>
          <p:cNvSpPr>
            <a:spLocks noGrp="1" noRot="1" noChangeArrowheads="1"/>
          </p:cNvSpPr>
          <p:nvPr>
            <p:ph type="body" idx="1"/>
          </p:nvPr>
        </p:nvSpPr>
        <p:spPr>
          <a:xfrm>
            <a:off x="245449" y="188640"/>
            <a:ext cx="8363272" cy="5382359"/>
          </a:xfrm>
        </p:spPr>
        <p:txBody>
          <a:bodyPr/>
          <a:lstStyle/>
          <a:p>
            <a:r>
              <a:rPr lang="zh-CN" altLang="en-US" sz="2400" b="1" dirty="0">
                <a:solidFill>
                  <a:srgbClr val="C00000"/>
                </a:solidFill>
                <a:latin typeface="Helvetica" panose="020B0604020202020204" pitchFamily="34" charset="0"/>
              </a:rPr>
              <a:t>深度</a:t>
            </a:r>
            <a:r>
              <a:rPr lang="zh-CN" altLang="en-US" sz="2400" b="1" dirty="0" smtClean="0">
                <a:solidFill>
                  <a:srgbClr val="C00000"/>
                </a:solidFill>
                <a:latin typeface="Helvetica" panose="020B0604020202020204" pitchFamily="34" charset="0"/>
              </a:rPr>
              <a:t>学习、神经网络</a:t>
            </a:r>
            <a:r>
              <a:rPr lang="zh-CN" altLang="en-US" sz="2400" b="1" dirty="0">
                <a:solidFill>
                  <a:srgbClr val="C00000"/>
                </a:solidFill>
                <a:latin typeface="Helvetica" panose="020B0604020202020204" pitchFamily="34" charset="0"/>
              </a:rPr>
              <a:t>之间有什么区别？</a:t>
            </a:r>
          </a:p>
          <a:p>
            <a:pPr lvl="1"/>
            <a:r>
              <a:rPr lang="zh-CN" altLang="en-US" sz="2000" dirty="0">
                <a:solidFill>
                  <a:srgbClr val="4F4F4F"/>
                </a:solidFill>
                <a:latin typeface="-apple-system"/>
              </a:rPr>
              <a:t>神经网络（</a:t>
            </a:r>
            <a:r>
              <a:rPr lang="en-US" altLang="zh-CN" sz="2000" dirty="0">
                <a:solidFill>
                  <a:srgbClr val="4F4F4F"/>
                </a:solidFill>
                <a:latin typeface="-apple-system"/>
              </a:rPr>
              <a:t>Neural Network, NN</a:t>
            </a:r>
            <a:r>
              <a:rPr lang="zh-CN" altLang="en-US" sz="2000" dirty="0" smtClean="0">
                <a:solidFill>
                  <a:srgbClr val="4F4F4F"/>
                </a:solidFill>
                <a:latin typeface="-apple-system"/>
              </a:rPr>
              <a:t>）是一</a:t>
            </a:r>
            <a:r>
              <a:rPr lang="zh-CN" altLang="en-US" sz="2000" dirty="0">
                <a:solidFill>
                  <a:srgbClr val="4F4F4F"/>
                </a:solidFill>
                <a:latin typeface="-apple-system"/>
              </a:rPr>
              <a:t>种受生物神经元启发的计算模型，由输入层、隐藏层、输出层组成，通过权重和激活函数处理数据</a:t>
            </a:r>
            <a:r>
              <a:rPr lang="zh-CN" altLang="en-US" sz="2000" dirty="0" smtClean="0">
                <a:solidFill>
                  <a:srgbClr val="4F4F4F"/>
                </a:solidFill>
                <a:latin typeface="-apple-system"/>
              </a:rPr>
              <a:t>。典型</a:t>
            </a:r>
            <a:r>
              <a:rPr lang="zh-CN" altLang="en-US" sz="2000" dirty="0">
                <a:solidFill>
                  <a:srgbClr val="4F4F4F"/>
                </a:solidFill>
                <a:latin typeface="-apple-system"/>
              </a:rPr>
              <a:t>结构：单层感知机、多层感知机（</a:t>
            </a:r>
            <a:r>
              <a:rPr lang="en-US" altLang="zh-CN" sz="2000" dirty="0">
                <a:solidFill>
                  <a:srgbClr val="4F4F4F"/>
                </a:solidFill>
                <a:latin typeface="-apple-system"/>
              </a:rPr>
              <a:t>MLP</a:t>
            </a:r>
            <a:r>
              <a:rPr lang="zh-CN" altLang="en-US" sz="2000" dirty="0">
                <a:solidFill>
                  <a:srgbClr val="4F4F4F"/>
                </a:solidFill>
                <a:latin typeface="-apple-system"/>
              </a:rPr>
              <a:t>）</a:t>
            </a:r>
            <a:r>
              <a:rPr lang="zh-CN" altLang="en-US" sz="2000" dirty="0" smtClean="0">
                <a:solidFill>
                  <a:srgbClr val="4F4F4F"/>
                </a:solidFill>
                <a:latin typeface="-apple-system"/>
              </a:rPr>
              <a:t>。</a:t>
            </a:r>
            <a:endParaRPr lang="en-US" altLang="zh-CN" sz="2000" dirty="0" smtClean="0">
              <a:solidFill>
                <a:srgbClr val="4F4F4F"/>
              </a:solidFill>
              <a:latin typeface="-apple-system"/>
            </a:endParaRPr>
          </a:p>
          <a:p>
            <a:pPr lvl="1"/>
            <a:r>
              <a:rPr lang="zh-CN" altLang="en-US" sz="2000" dirty="0"/>
              <a:t>深度学习（</a:t>
            </a:r>
            <a:r>
              <a:rPr lang="en-US" altLang="zh-CN" sz="2000" dirty="0"/>
              <a:t>Deep Learning, DL</a:t>
            </a:r>
            <a:r>
              <a:rPr lang="zh-CN" altLang="en-US" sz="2000" dirty="0" smtClean="0"/>
              <a:t>）基于</a:t>
            </a:r>
            <a:r>
              <a:rPr lang="zh-CN" altLang="en-US" sz="2000" dirty="0"/>
              <a:t>深度神经网络（多隐藏层）的机器学习方法，能够自动学习多层次特征</a:t>
            </a:r>
            <a:r>
              <a:rPr lang="zh-CN" altLang="en-US" sz="2000" dirty="0" smtClean="0"/>
              <a:t>。典型</a:t>
            </a:r>
            <a:r>
              <a:rPr lang="zh-CN" altLang="en-US" sz="2000" dirty="0"/>
              <a:t>模型：</a:t>
            </a:r>
            <a:r>
              <a:rPr lang="en-US" altLang="zh-CN" sz="2000" dirty="0"/>
              <a:t>CNN</a:t>
            </a:r>
            <a:r>
              <a:rPr lang="zh-CN" altLang="en-US" sz="2000" dirty="0"/>
              <a:t>（图像）、</a:t>
            </a:r>
            <a:r>
              <a:rPr lang="en-US" altLang="zh-CN" sz="2000" dirty="0"/>
              <a:t>RNN</a:t>
            </a:r>
            <a:r>
              <a:rPr lang="zh-CN" altLang="en-US" sz="2000" dirty="0"/>
              <a:t>（序列）、</a:t>
            </a:r>
            <a:r>
              <a:rPr lang="en-US" altLang="zh-CN" sz="2000" dirty="0"/>
              <a:t>Transformer</a:t>
            </a:r>
            <a:r>
              <a:rPr lang="zh-CN" altLang="en-US" sz="2000" dirty="0"/>
              <a:t>（</a:t>
            </a:r>
            <a:r>
              <a:rPr lang="en-US" altLang="zh-CN" sz="2000" dirty="0"/>
              <a:t>NLP</a:t>
            </a:r>
            <a:r>
              <a:rPr lang="zh-CN" altLang="en-US" sz="2000" dirty="0"/>
              <a:t>）</a:t>
            </a:r>
            <a:r>
              <a:rPr lang="zh-CN" altLang="en-US" sz="2000" dirty="0" smtClean="0"/>
              <a:t>。</a:t>
            </a:r>
            <a:endParaRPr lang="en-US" altLang="zh-CN" sz="2000" dirty="0" smtClean="0"/>
          </a:p>
          <a:p>
            <a:pPr lvl="1"/>
            <a:r>
              <a:rPr lang="zh-CN" altLang="en-US" sz="2000" dirty="0" smtClean="0">
                <a:solidFill>
                  <a:srgbClr val="333333"/>
                </a:solidFill>
                <a:latin typeface="Helvetica" panose="020B0604020202020204" pitchFamily="34" charset="0"/>
              </a:rPr>
              <a:t>深度学习在原来</a:t>
            </a:r>
            <a:r>
              <a:rPr lang="zh-CN" altLang="en-US" sz="2000" dirty="0">
                <a:solidFill>
                  <a:srgbClr val="333333"/>
                </a:solidFill>
                <a:latin typeface="Helvetica" panose="020B0604020202020204" pitchFamily="34" charset="0"/>
              </a:rPr>
              <a:t>多层神经网络的基础上，加入了特征学习部分，这部分是模仿人脑对信号处理上的分级的。具体操作就是在原来的全连接的层前面加入了部分连接的卷积层与降维层（采样层）。其中卷积层和降维层是对输入信号的加工，连接层（隐藏层）是实现与输出目标之间的映射。每个卷积层都包含多个特征映射，因此可以将深度学习理解为特征学习或表示学习。特征学习通过机器学习技术自身来产生好特征，这使得机器学习向“全自动数据分析”又前进了一步。</a:t>
            </a:r>
          </a:p>
          <a:p>
            <a:pPr lvl="1"/>
            <a:r>
              <a:rPr lang="zh-CN" altLang="en-US" sz="2000" dirty="0" smtClean="0">
                <a:solidFill>
                  <a:srgbClr val="333333"/>
                </a:solidFill>
                <a:latin typeface="Helvetica" panose="020B0604020202020204" pitchFamily="34" charset="0"/>
              </a:rPr>
              <a:t>神经网络</a:t>
            </a:r>
            <a:r>
              <a:rPr lang="zh-CN" altLang="en-US" sz="2000" dirty="0">
                <a:solidFill>
                  <a:srgbClr val="333333"/>
                </a:solidFill>
                <a:latin typeface="Helvetica" panose="020B0604020202020204" pitchFamily="34" charset="0"/>
              </a:rPr>
              <a:t>是深度学习的底层技术。它由分层结构中的互连节点或神经元组成。深度学习是神经网络的深化和扩展，强调“深度”（多层）和“自动特征学习”。</a:t>
            </a:r>
            <a:endParaRPr lang="zh-CN" altLang="en-US" sz="2000" b="0" i="0" dirty="0">
              <a:solidFill>
                <a:srgbClr val="333333"/>
              </a:solidFill>
              <a:effectLst/>
              <a:latin typeface="Helvetica" panose="020B0604020202020204" pitchFamily="34" charset="0"/>
            </a:endParaRPr>
          </a:p>
        </p:txBody>
      </p:sp>
    </p:spTree>
    <p:extLst>
      <p:ext uri="{BB962C8B-B14F-4D97-AF65-F5344CB8AC3E}">
        <p14:creationId xmlns:p14="http://schemas.microsoft.com/office/powerpoint/2010/main" val="4114161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79875">
                                            <p:txEl>
                                              <p:pRg st="0" end="0"/>
                                            </p:txEl>
                                          </p:spTgt>
                                        </p:tgtEl>
                                        <p:attrNameLst>
                                          <p:attrName>style.visibility</p:attrName>
                                        </p:attrNameLst>
                                      </p:cBhvr>
                                      <p:to>
                                        <p:strVal val="visible"/>
                                      </p:to>
                                    </p:set>
                                    <p:animEffect transition="in" filter="fade">
                                      <p:cBhvr>
                                        <p:cTn id="7" dur="1000"/>
                                        <p:tgtEl>
                                          <p:spTgt spid="79875">
                                            <p:txEl>
                                              <p:pRg st="0" end="0"/>
                                            </p:txEl>
                                          </p:spTgt>
                                        </p:tgtEl>
                                      </p:cBhvr>
                                    </p:animEffect>
                                    <p:anim calcmode="lin" valueType="num">
                                      <p:cBhvr>
                                        <p:cTn id="8" dur="1000" fill="hold"/>
                                        <p:tgtEl>
                                          <p:spTgt spid="7987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79875">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79875">
                                            <p:txEl>
                                              <p:pRg st="1" end="1"/>
                                            </p:txEl>
                                          </p:spTgt>
                                        </p:tgtEl>
                                        <p:attrNameLst>
                                          <p:attrName>style.visibility</p:attrName>
                                        </p:attrNameLst>
                                      </p:cBhvr>
                                      <p:to>
                                        <p:strVal val="visible"/>
                                      </p:to>
                                    </p:set>
                                    <p:animEffect transition="in" filter="fade">
                                      <p:cBhvr>
                                        <p:cTn id="12" dur="1000"/>
                                        <p:tgtEl>
                                          <p:spTgt spid="79875">
                                            <p:txEl>
                                              <p:pRg st="1" end="1"/>
                                            </p:txEl>
                                          </p:spTgt>
                                        </p:tgtEl>
                                      </p:cBhvr>
                                    </p:animEffect>
                                    <p:anim calcmode="lin" valueType="num">
                                      <p:cBhvr>
                                        <p:cTn id="13" dur="1000" fill="hold"/>
                                        <p:tgtEl>
                                          <p:spTgt spid="79875">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79875">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79875">
                                            <p:txEl>
                                              <p:pRg st="2" end="2"/>
                                            </p:txEl>
                                          </p:spTgt>
                                        </p:tgtEl>
                                        <p:attrNameLst>
                                          <p:attrName>style.visibility</p:attrName>
                                        </p:attrNameLst>
                                      </p:cBhvr>
                                      <p:to>
                                        <p:strVal val="visible"/>
                                      </p:to>
                                    </p:set>
                                    <p:animEffect transition="in" filter="fade">
                                      <p:cBhvr>
                                        <p:cTn id="17" dur="1000"/>
                                        <p:tgtEl>
                                          <p:spTgt spid="79875">
                                            <p:txEl>
                                              <p:pRg st="2" end="2"/>
                                            </p:txEl>
                                          </p:spTgt>
                                        </p:tgtEl>
                                      </p:cBhvr>
                                    </p:animEffect>
                                    <p:anim calcmode="lin" valueType="num">
                                      <p:cBhvr>
                                        <p:cTn id="18" dur="1000" fill="hold"/>
                                        <p:tgtEl>
                                          <p:spTgt spid="79875">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79875">
                                            <p:txEl>
                                              <p:pRg st="2" end="2"/>
                                            </p:txEl>
                                          </p:spTgt>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79875">
                                            <p:txEl>
                                              <p:pRg st="3" end="3"/>
                                            </p:txEl>
                                          </p:spTgt>
                                        </p:tgtEl>
                                        <p:attrNameLst>
                                          <p:attrName>style.visibility</p:attrName>
                                        </p:attrNameLst>
                                      </p:cBhvr>
                                      <p:to>
                                        <p:strVal val="visible"/>
                                      </p:to>
                                    </p:set>
                                    <p:animEffect transition="in" filter="fade">
                                      <p:cBhvr>
                                        <p:cTn id="22" dur="1000"/>
                                        <p:tgtEl>
                                          <p:spTgt spid="79875">
                                            <p:txEl>
                                              <p:pRg st="3" end="3"/>
                                            </p:txEl>
                                          </p:spTgt>
                                        </p:tgtEl>
                                      </p:cBhvr>
                                    </p:animEffect>
                                    <p:anim calcmode="lin" valueType="num">
                                      <p:cBhvr>
                                        <p:cTn id="23" dur="1000" fill="hold"/>
                                        <p:tgtEl>
                                          <p:spTgt spid="79875">
                                            <p:txEl>
                                              <p:pRg st="3" end="3"/>
                                            </p:txEl>
                                          </p:spTgt>
                                        </p:tgtEl>
                                        <p:attrNameLst>
                                          <p:attrName>ppt_x</p:attrName>
                                        </p:attrNameLst>
                                      </p:cBhvr>
                                      <p:tavLst>
                                        <p:tav tm="0">
                                          <p:val>
                                            <p:strVal val="#ppt_x"/>
                                          </p:val>
                                        </p:tav>
                                        <p:tav tm="100000">
                                          <p:val>
                                            <p:strVal val="#ppt_x"/>
                                          </p:val>
                                        </p:tav>
                                      </p:tavLst>
                                    </p:anim>
                                    <p:anim calcmode="lin" valueType="num">
                                      <p:cBhvr>
                                        <p:cTn id="24" dur="1000" fill="hold"/>
                                        <p:tgtEl>
                                          <p:spTgt spid="79875">
                                            <p:txEl>
                                              <p:pRg st="3" end="3"/>
                                            </p:txEl>
                                          </p:spTgt>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79875">
                                            <p:txEl>
                                              <p:pRg st="4" end="4"/>
                                            </p:txEl>
                                          </p:spTgt>
                                        </p:tgtEl>
                                        <p:attrNameLst>
                                          <p:attrName>style.visibility</p:attrName>
                                        </p:attrNameLst>
                                      </p:cBhvr>
                                      <p:to>
                                        <p:strVal val="visible"/>
                                      </p:to>
                                    </p:set>
                                    <p:animEffect transition="in" filter="fade">
                                      <p:cBhvr>
                                        <p:cTn id="27" dur="1000"/>
                                        <p:tgtEl>
                                          <p:spTgt spid="79875">
                                            <p:txEl>
                                              <p:pRg st="4" end="4"/>
                                            </p:txEl>
                                          </p:spTgt>
                                        </p:tgtEl>
                                      </p:cBhvr>
                                    </p:animEffect>
                                    <p:anim calcmode="lin" valueType="num">
                                      <p:cBhvr>
                                        <p:cTn id="28" dur="1000" fill="hold"/>
                                        <p:tgtEl>
                                          <p:spTgt spid="79875">
                                            <p:txEl>
                                              <p:pRg st="4" end="4"/>
                                            </p:txEl>
                                          </p:spTgt>
                                        </p:tgtEl>
                                        <p:attrNameLst>
                                          <p:attrName>ppt_x</p:attrName>
                                        </p:attrNameLst>
                                      </p:cBhvr>
                                      <p:tavLst>
                                        <p:tav tm="0">
                                          <p:val>
                                            <p:strVal val="#ppt_x"/>
                                          </p:val>
                                        </p:tav>
                                        <p:tav tm="100000">
                                          <p:val>
                                            <p:strVal val="#ppt_x"/>
                                          </p:val>
                                        </p:tav>
                                      </p:tavLst>
                                    </p:anim>
                                    <p:anim calcmode="lin" valueType="num">
                                      <p:cBhvr>
                                        <p:cTn id="29" dur="1000" fill="hold"/>
                                        <p:tgtEl>
                                          <p:spTgt spid="79875">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875" grpId="0" uiExpand="1" build="p"/>
    </p:bldLst>
  </p:timing>
</p:sld>
</file>

<file path=ppt/slides/slide6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7584" y="1412776"/>
            <a:ext cx="8337779" cy="4248472"/>
          </a:xfrm>
          <a:prstGeom prst="rect">
            <a:avLst/>
          </a:prstGeom>
        </p:spPr>
      </p:pic>
      <p:sp>
        <p:nvSpPr>
          <p:cNvPr id="5" name="矩形 4"/>
          <p:cNvSpPr/>
          <p:nvPr/>
        </p:nvSpPr>
        <p:spPr>
          <a:xfrm>
            <a:off x="467544" y="692696"/>
            <a:ext cx="1172116" cy="369332"/>
          </a:xfrm>
          <a:prstGeom prst="rect">
            <a:avLst/>
          </a:prstGeom>
        </p:spPr>
        <p:txBody>
          <a:bodyPr wrap="none">
            <a:spAutoFit/>
          </a:bodyPr>
          <a:lstStyle/>
          <a:p>
            <a:r>
              <a:rPr lang="zh-CN" altLang="en-US" dirty="0"/>
              <a:t> </a:t>
            </a:r>
            <a:r>
              <a:rPr lang="zh-CN" altLang="en-US" dirty="0">
                <a:solidFill>
                  <a:srgbClr val="FF0000"/>
                </a:solidFill>
              </a:rPr>
              <a:t>关键区别</a:t>
            </a:r>
          </a:p>
        </p:txBody>
      </p:sp>
    </p:spTree>
    <p:extLst>
      <p:ext uri="{BB962C8B-B14F-4D97-AF65-F5344CB8AC3E}">
        <p14:creationId xmlns:p14="http://schemas.microsoft.com/office/powerpoint/2010/main" val="1850451840"/>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标题 1"/>
          <p:cNvSpPr>
            <a:spLocks noGrp="1"/>
          </p:cNvSpPr>
          <p:nvPr>
            <p:ph type="title"/>
          </p:nvPr>
        </p:nvSpPr>
        <p:spPr/>
        <p:txBody>
          <a:bodyPr/>
          <a:lstStyle/>
          <a:p>
            <a:pPr>
              <a:defRPr/>
            </a:pPr>
            <a:r>
              <a:rPr lang="zh-CN" altLang="en-US" smtClean="0"/>
              <a:t>作业</a:t>
            </a:r>
          </a:p>
        </p:txBody>
      </p:sp>
      <p:sp>
        <p:nvSpPr>
          <p:cNvPr id="148483" name="内容占位符 2"/>
          <p:cNvSpPr>
            <a:spLocks noGrp="1"/>
          </p:cNvSpPr>
          <p:nvPr>
            <p:ph sz="half" idx="1"/>
          </p:nvPr>
        </p:nvSpPr>
        <p:spPr>
          <a:xfrm>
            <a:off x="685800" y="1676400"/>
            <a:ext cx="3949700" cy="4776788"/>
          </a:xfrm>
        </p:spPr>
        <p:txBody>
          <a:bodyPr/>
          <a:lstStyle/>
          <a:p>
            <a:r>
              <a:rPr lang="en-US" altLang="zh-CN" sz="3600" dirty="0" smtClean="0"/>
              <a:t>P255</a:t>
            </a:r>
            <a:r>
              <a:rPr lang="zh-CN" altLang="en-US" sz="3600" dirty="0" smtClean="0"/>
              <a:t>习题</a:t>
            </a:r>
            <a:r>
              <a:rPr lang="en-US" altLang="zh-CN" sz="3600" dirty="0" smtClean="0"/>
              <a:t>11</a:t>
            </a:r>
          </a:p>
          <a:p>
            <a:pPr lvl="1"/>
            <a:r>
              <a:rPr lang="en-US" altLang="zh-CN" sz="3200" dirty="0" smtClean="0"/>
              <a:t>11-1</a:t>
            </a:r>
          </a:p>
          <a:p>
            <a:pPr lvl="1"/>
            <a:r>
              <a:rPr lang="en-US" altLang="zh-CN" sz="3200" dirty="0" smtClean="0"/>
              <a:t>11-3</a:t>
            </a:r>
          </a:p>
          <a:p>
            <a:pPr lvl="1"/>
            <a:r>
              <a:rPr lang="en-US" altLang="zh-CN" sz="3200" dirty="0" smtClean="0"/>
              <a:t>11-4</a:t>
            </a:r>
          </a:p>
          <a:p>
            <a:pPr marL="457200" lvl="1" indent="0">
              <a:buNone/>
            </a:pPr>
            <a:endParaRPr lang="en-US" altLang="zh-CN" sz="3200" dirty="0" smtClean="0"/>
          </a:p>
        </p:txBody>
      </p:sp>
      <p:sp>
        <p:nvSpPr>
          <p:cNvPr id="148485" name="灯片编号占位符 4"/>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楷体_GB2312" pitchFamily="49" charset="-122"/>
              </a:defRPr>
            </a:lvl1pPr>
            <a:lvl2pPr marL="742950" indent="-285750">
              <a:defRPr sz="2400">
                <a:solidFill>
                  <a:schemeClr val="tx1"/>
                </a:solidFill>
                <a:latin typeface="Times New Roman" panose="02020603050405020304" pitchFamily="18" charset="0"/>
                <a:ea typeface="楷体_GB2312" pitchFamily="49" charset="-122"/>
              </a:defRPr>
            </a:lvl2pPr>
            <a:lvl3pPr marL="1143000" indent="-228600">
              <a:defRPr sz="2400">
                <a:solidFill>
                  <a:schemeClr val="tx1"/>
                </a:solidFill>
                <a:latin typeface="Times New Roman" panose="02020603050405020304" pitchFamily="18" charset="0"/>
                <a:ea typeface="楷体_GB2312" pitchFamily="49" charset="-122"/>
              </a:defRPr>
            </a:lvl3pPr>
            <a:lvl4pPr marL="1600200" indent="-228600">
              <a:defRPr sz="2400">
                <a:solidFill>
                  <a:schemeClr val="tx1"/>
                </a:solidFill>
                <a:latin typeface="Times New Roman" panose="02020603050405020304" pitchFamily="18" charset="0"/>
                <a:ea typeface="楷体_GB2312" pitchFamily="49" charset="-122"/>
              </a:defRPr>
            </a:lvl4pPr>
            <a:lvl5pPr marL="2057400" indent="-228600">
              <a:defRPr sz="24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楷体_GB2312" pitchFamily="49" charset="-122"/>
              </a:defRPr>
            </a:lvl9pPr>
          </a:lstStyle>
          <a:p>
            <a:pPr marL="0" marR="0" lvl="0" indent="0" algn="r" defTabSz="914400" rtl="0" eaLnBrk="1" fontAlgn="base" latinLnBrk="0" hangingPunct="1">
              <a:lnSpc>
                <a:spcPct val="80000"/>
              </a:lnSpc>
              <a:spcBef>
                <a:spcPct val="50000"/>
              </a:spcBef>
              <a:spcAft>
                <a:spcPct val="0"/>
              </a:spcAft>
              <a:buClrTx/>
              <a:buSzTx/>
              <a:buFontTx/>
              <a:buNone/>
              <a:tabLst/>
              <a:defRPr/>
            </a:pPr>
            <a:fld id="{3F09E7BC-9332-4894-8133-B814BE84377B}" type="slidenum">
              <a:rPr kumimoji="1" lang="en-US" altLang="zh-CN" sz="1800" b="1" i="0" u="none" strike="noStrike" kern="1200" cap="none" spc="0" normalizeH="0" baseline="0" noProof="0" smtClean="0">
                <a:ln>
                  <a:noFill/>
                </a:ln>
                <a:solidFill>
                  <a:srgbClr val="FFFFFF"/>
                </a:solidFill>
                <a:effectLst/>
                <a:uLnTx/>
                <a:uFillTx/>
                <a:latin typeface="Tahoma" panose="020B0604030504040204" pitchFamily="34" charset="0"/>
                <a:ea typeface="宋体" panose="02010600030101010101" pitchFamily="2" charset="-122"/>
                <a:cs typeface="+mn-cs"/>
              </a:rPr>
              <a:pPr marL="0" marR="0" lvl="0" indent="0" algn="r" defTabSz="914400" rtl="0" eaLnBrk="1" fontAlgn="base" latinLnBrk="0" hangingPunct="1">
                <a:lnSpc>
                  <a:spcPct val="80000"/>
                </a:lnSpc>
                <a:spcBef>
                  <a:spcPct val="50000"/>
                </a:spcBef>
                <a:spcAft>
                  <a:spcPct val="0"/>
                </a:spcAft>
                <a:buClrTx/>
                <a:buSzTx/>
                <a:buFontTx/>
                <a:buNone/>
                <a:tabLst/>
                <a:defRPr/>
              </a:pPr>
              <a:t>62</a:t>
            </a:fld>
            <a:endParaRPr kumimoji="1" lang="en-US" altLang="zh-CN" sz="1800" b="1" i="0" u="none" strike="noStrike" kern="1200" cap="none" spc="0" normalizeH="0" baseline="0" noProof="0" smtClean="0">
              <a:ln>
                <a:noFill/>
              </a:ln>
              <a:solidFill>
                <a:srgbClr val="FFFFFF"/>
              </a:solidFill>
              <a:effectLst/>
              <a:uLnTx/>
              <a:uFillTx/>
              <a:latin typeface="Tahoma" panose="020B0604030504040204" pitchFamily="34" charset="0"/>
              <a:ea typeface="宋体" panose="02010600030101010101" pitchFamily="2" charset="-122"/>
              <a:cs typeface="+mn-cs"/>
            </a:endParaRPr>
          </a:p>
        </p:txBody>
      </p:sp>
    </p:spTree>
    <p:extLst>
      <p:ext uri="{BB962C8B-B14F-4D97-AF65-F5344CB8AC3E}">
        <p14:creationId xmlns:p14="http://schemas.microsoft.com/office/powerpoint/2010/main" val="2258640148"/>
      </p:ext>
    </p:extLst>
  </p:cSld>
  <p:clrMapOvr>
    <a:masterClrMapping/>
  </p:clrMapOvr>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5" name="灯片编号占位符 4"/>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楷体_GB2312" pitchFamily="49" charset="-122"/>
              </a:defRPr>
            </a:lvl1pPr>
            <a:lvl2pPr marL="742950" indent="-285750">
              <a:defRPr sz="2400">
                <a:solidFill>
                  <a:schemeClr val="tx1"/>
                </a:solidFill>
                <a:latin typeface="Times New Roman" panose="02020603050405020304" pitchFamily="18" charset="0"/>
                <a:ea typeface="楷体_GB2312" pitchFamily="49" charset="-122"/>
              </a:defRPr>
            </a:lvl2pPr>
            <a:lvl3pPr marL="1143000" indent="-228600">
              <a:defRPr sz="2400">
                <a:solidFill>
                  <a:schemeClr val="tx1"/>
                </a:solidFill>
                <a:latin typeface="Times New Roman" panose="02020603050405020304" pitchFamily="18" charset="0"/>
                <a:ea typeface="楷体_GB2312" pitchFamily="49" charset="-122"/>
              </a:defRPr>
            </a:lvl3pPr>
            <a:lvl4pPr marL="1600200" indent="-228600">
              <a:defRPr sz="2400">
                <a:solidFill>
                  <a:schemeClr val="tx1"/>
                </a:solidFill>
                <a:latin typeface="Times New Roman" panose="02020603050405020304" pitchFamily="18" charset="0"/>
                <a:ea typeface="楷体_GB2312" pitchFamily="49" charset="-122"/>
              </a:defRPr>
            </a:lvl4pPr>
            <a:lvl5pPr marL="2057400" indent="-228600">
              <a:defRPr sz="24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楷体_GB2312" pitchFamily="49" charset="-122"/>
              </a:defRPr>
            </a:lvl9pPr>
          </a:lstStyle>
          <a:p>
            <a:pPr marL="0" marR="0" lvl="0" indent="0" algn="r" defTabSz="914400" rtl="0" eaLnBrk="1" fontAlgn="base" latinLnBrk="0" hangingPunct="1">
              <a:lnSpc>
                <a:spcPct val="80000"/>
              </a:lnSpc>
              <a:spcBef>
                <a:spcPct val="50000"/>
              </a:spcBef>
              <a:spcAft>
                <a:spcPct val="0"/>
              </a:spcAft>
              <a:buClrTx/>
              <a:buSzTx/>
              <a:buFontTx/>
              <a:buNone/>
              <a:tabLst/>
              <a:defRPr/>
            </a:pPr>
            <a:fld id="{3F09E7BC-9332-4894-8133-B814BE84377B}" type="slidenum">
              <a:rPr kumimoji="1" lang="en-US" altLang="zh-CN" sz="1800" b="1" i="0" u="none" strike="noStrike" kern="1200" cap="none" spc="0" normalizeH="0" baseline="0" noProof="0" smtClean="0">
                <a:ln>
                  <a:noFill/>
                </a:ln>
                <a:solidFill>
                  <a:srgbClr val="FFFFFF"/>
                </a:solidFill>
                <a:effectLst/>
                <a:uLnTx/>
                <a:uFillTx/>
                <a:latin typeface="Tahoma" panose="020B0604030504040204" pitchFamily="34" charset="0"/>
                <a:ea typeface="宋体" panose="02010600030101010101" pitchFamily="2" charset="-122"/>
                <a:cs typeface="+mn-cs"/>
              </a:rPr>
              <a:pPr marL="0" marR="0" lvl="0" indent="0" algn="r" defTabSz="914400" rtl="0" eaLnBrk="1" fontAlgn="base" latinLnBrk="0" hangingPunct="1">
                <a:lnSpc>
                  <a:spcPct val="80000"/>
                </a:lnSpc>
                <a:spcBef>
                  <a:spcPct val="50000"/>
                </a:spcBef>
                <a:spcAft>
                  <a:spcPct val="0"/>
                </a:spcAft>
                <a:buClrTx/>
                <a:buSzTx/>
                <a:buFontTx/>
                <a:buNone/>
                <a:tabLst/>
                <a:defRPr/>
              </a:pPr>
              <a:t>63</a:t>
            </a:fld>
            <a:endParaRPr kumimoji="1" lang="en-US" altLang="zh-CN" sz="1800" b="1" i="0" u="none" strike="noStrike" kern="1200" cap="none" spc="0" normalizeH="0" baseline="0" noProof="0" smtClean="0">
              <a:ln>
                <a:noFill/>
              </a:ln>
              <a:solidFill>
                <a:srgbClr val="FFFFFF"/>
              </a:solidFill>
              <a:effectLst/>
              <a:uLnTx/>
              <a:uFillTx/>
              <a:latin typeface="Tahoma" panose="020B0604030504040204" pitchFamily="34" charset="0"/>
              <a:ea typeface="宋体" panose="02010600030101010101" pitchFamily="2" charset="-122"/>
              <a:cs typeface="+mn-cs"/>
            </a:endParaRPr>
          </a:p>
        </p:txBody>
      </p:sp>
      <p:sp>
        <p:nvSpPr>
          <p:cNvPr id="3" name="矩形 2"/>
          <p:cNvSpPr/>
          <p:nvPr/>
        </p:nvSpPr>
        <p:spPr>
          <a:xfrm>
            <a:off x="261864" y="188641"/>
            <a:ext cx="8882136" cy="1508105"/>
          </a:xfrm>
          <a:prstGeom prst="rect">
            <a:avLst/>
          </a:prstGeom>
        </p:spPr>
        <p:txBody>
          <a:bodyPr wrap="square">
            <a:spAutoFit/>
          </a:bodyPr>
          <a:lstStyle/>
          <a:p>
            <a:r>
              <a:rPr lang="zh-CN" altLang="en-US" sz="2800" dirty="0" smtClean="0"/>
              <a:t>用</a:t>
            </a:r>
            <a:r>
              <a:rPr lang="zh-CN" altLang="en-US" sz="2800" dirty="0"/>
              <a:t>多层神经网络</a:t>
            </a:r>
            <a:r>
              <a:rPr lang="en-US" altLang="zh-CN" sz="2800" dirty="0"/>
              <a:t>(</a:t>
            </a:r>
            <a:r>
              <a:rPr lang="en-US" altLang="zh-CN" sz="2800" dirty="0" smtClean="0"/>
              <a:t>MLP)</a:t>
            </a:r>
            <a:r>
              <a:rPr lang="zh-CN" altLang="en-US" sz="2800" smtClean="0"/>
              <a:t>或</a:t>
            </a:r>
            <a:r>
              <a:rPr lang="en-US" altLang="zh-CN" sz="2800" smtClean="0"/>
              <a:t>CNN</a:t>
            </a:r>
            <a:r>
              <a:rPr lang="zh-CN" altLang="en-US" sz="2800" dirty="0"/>
              <a:t>实现手写数字（</a:t>
            </a:r>
            <a:r>
              <a:rPr lang="en-US" altLang="zh-CN" sz="2800" dirty="0"/>
              <a:t>0~9</a:t>
            </a:r>
            <a:r>
              <a:rPr lang="zh-CN" altLang="en-US" sz="2800" dirty="0"/>
              <a:t>）图像的</a:t>
            </a:r>
            <a:r>
              <a:rPr lang="zh-CN" altLang="en-US" sz="2800" dirty="0" smtClean="0"/>
              <a:t>分类</a:t>
            </a:r>
            <a:endParaRPr lang="en-US" altLang="zh-CN" sz="2800" dirty="0" smtClean="0"/>
          </a:p>
          <a:p>
            <a:endParaRPr lang="en-US" altLang="zh-CN" dirty="0"/>
          </a:p>
          <a:p>
            <a:endParaRPr lang="zh-CN" altLang="en-US" dirty="0"/>
          </a:p>
        </p:txBody>
      </p:sp>
      <p:sp>
        <p:nvSpPr>
          <p:cNvPr id="4" name="矩形 3"/>
          <p:cNvSpPr/>
          <p:nvPr/>
        </p:nvSpPr>
        <p:spPr>
          <a:xfrm>
            <a:off x="118334" y="1130154"/>
            <a:ext cx="8568466" cy="5355312"/>
          </a:xfrm>
          <a:prstGeom prst="rect">
            <a:avLst/>
          </a:prstGeom>
        </p:spPr>
        <p:txBody>
          <a:bodyPr wrap="square">
            <a:spAutoFit/>
          </a:bodyPr>
          <a:lstStyle/>
          <a:p>
            <a:pPr>
              <a:buFont typeface="+mj-lt"/>
              <a:buAutoNum type="arabicPeriod"/>
            </a:pPr>
            <a:r>
              <a:rPr lang="zh-CN" altLang="en-US" b="1" dirty="0" smtClean="0">
                <a:solidFill>
                  <a:srgbClr val="404040"/>
                </a:solidFill>
                <a:latin typeface="quote-cjk-patch"/>
              </a:rPr>
              <a:t>数据预处理</a:t>
            </a:r>
            <a:r>
              <a:rPr lang="zh-CN" altLang="en-US" dirty="0">
                <a:solidFill>
                  <a:srgbClr val="404040"/>
                </a:solidFill>
                <a:latin typeface="quote-cjk-patch"/>
              </a:rPr>
              <a:t>：</a:t>
            </a:r>
          </a:p>
          <a:p>
            <a:pPr marL="742950" lvl="1" indent="-285750">
              <a:buFont typeface="+mj-lt"/>
              <a:buAutoNum type="arabicPeriod"/>
            </a:pPr>
            <a:r>
              <a:rPr lang="zh-CN" altLang="en-US" dirty="0">
                <a:solidFill>
                  <a:srgbClr val="404040"/>
                </a:solidFill>
                <a:latin typeface="quote-cjk-patch"/>
              </a:rPr>
              <a:t>图像归一化到</a:t>
            </a:r>
            <a:r>
              <a:rPr lang="en-US" altLang="zh-CN" dirty="0">
                <a:solidFill>
                  <a:srgbClr val="404040"/>
                </a:solidFill>
                <a:latin typeface="quote-cjk-patch"/>
              </a:rPr>
              <a:t>[0,1]</a:t>
            </a:r>
            <a:r>
              <a:rPr lang="zh-CN" altLang="en-US" dirty="0">
                <a:solidFill>
                  <a:srgbClr val="404040"/>
                </a:solidFill>
                <a:latin typeface="quote-cjk-patch"/>
              </a:rPr>
              <a:t>范围</a:t>
            </a:r>
          </a:p>
          <a:p>
            <a:pPr marL="742950" lvl="1" indent="-285750">
              <a:buFont typeface="+mj-lt"/>
              <a:buAutoNum type="arabicPeriod"/>
            </a:pPr>
            <a:r>
              <a:rPr lang="zh-CN" altLang="en-US" dirty="0">
                <a:solidFill>
                  <a:srgbClr val="404040"/>
                </a:solidFill>
                <a:latin typeface="quote-cjk-patch"/>
              </a:rPr>
              <a:t>使用</a:t>
            </a:r>
            <a:r>
              <a:rPr lang="en-US" altLang="zh-CN" dirty="0">
                <a:solidFill>
                  <a:srgbClr val="404040"/>
                </a:solidFill>
                <a:latin typeface="quote-cjk-patch"/>
              </a:rPr>
              <a:t>MNIST</a:t>
            </a:r>
            <a:r>
              <a:rPr lang="zh-CN" altLang="en-US" dirty="0">
                <a:solidFill>
                  <a:srgbClr val="404040"/>
                </a:solidFill>
                <a:latin typeface="quote-cjk-patch"/>
              </a:rPr>
              <a:t>数据集的均值和标准差进行标准化</a:t>
            </a:r>
          </a:p>
          <a:p>
            <a:pPr marL="742950" lvl="1" indent="-285750">
              <a:buFont typeface="+mj-lt"/>
              <a:buAutoNum type="arabicPeriod"/>
            </a:pPr>
            <a:r>
              <a:rPr lang="zh-CN" altLang="en-US" dirty="0">
                <a:solidFill>
                  <a:srgbClr val="404040"/>
                </a:solidFill>
                <a:latin typeface="quote-cjk-patch"/>
              </a:rPr>
              <a:t>训练集随机打乱，测试集保持顺序</a:t>
            </a:r>
          </a:p>
          <a:p>
            <a:pPr>
              <a:buFont typeface="+mj-lt"/>
              <a:buAutoNum type="arabicPeriod"/>
            </a:pPr>
            <a:r>
              <a:rPr lang="en-US" altLang="zh-CN" b="1" dirty="0">
                <a:solidFill>
                  <a:srgbClr val="404040"/>
                </a:solidFill>
                <a:latin typeface="quote-cjk-patch"/>
              </a:rPr>
              <a:t>MLP</a:t>
            </a:r>
            <a:r>
              <a:rPr lang="zh-CN" altLang="en-US" b="1" dirty="0">
                <a:solidFill>
                  <a:srgbClr val="404040"/>
                </a:solidFill>
                <a:latin typeface="quote-cjk-patch"/>
              </a:rPr>
              <a:t>架构特点</a:t>
            </a:r>
            <a:r>
              <a:rPr lang="zh-CN" altLang="en-US" dirty="0">
                <a:solidFill>
                  <a:srgbClr val="404040"/>
                </a:solidFill>
                <a:latin typeface="quote-cjk-patch"/>
              </a:rPr>
              <a:t>：</a:t>
            </a:r>
          </a:p>
          <a:p>
            <a:pPr marL="742950" lvl="1" indent="-285750">
              <a:buFont typeface="+mj-lt"/>
              <a:buAutoNum type="arabicPeriod"/>
            </a:pPr>
            <a:r>
              <a:rPr lang="en-US" altLang="zh-CN" dirty="0">
                <a:solidFill>
                  <a:srgbClr val="404040"/>
                </a:solidFill>
                <a:latin typeface="quote-cjk-patch"/>
              </a:rPr>
              <a:t>3</a:t>
            </a:r>
            <a:r>
              <a:rPr lang="zh-CN" altLang="en-US" dirty="0">
                <a:solidFill>
                  <a:srgbClr val="404040"/>
                </a:solidFill>
                <a:latin typeface="quote-cjk-patch"/>
              </a:rPr>
              <a:t>个全连接层</a:t>
            </a:r>
            <a:r>
              <a:rPr lang="en-US" altLang="zh-CN" dirty="0">
                <a:solidFill>
                  <a:srgbClr val="404040"/>
                </a:solidFill>
                <a:latin typeface="quote-cjk-patch"/>
              </a:rPr>
              <a:t>(784-512-256-10)</a:t>
            </a:r>
          </a:p>
          <a:p>
            <a:pPr marL="742950" lvl="1" indent="-285750">
              <a:buFont typeface="+mj-lt"/>
              <a:buAutoNum type="arabicPeriod"/>
            </a:pPr>
            <a:r>
              <a:rPr lang="zh-CN" altLang="en-US" dirty="0">
                <a:solidFill>
                  <a:srgbClr val="404040"/>
                </a:solidFill>
                <a:latin typeface="quote-cjk-patch"/>
              </a:rPr>
              <a:t>使用</a:t>
            </a:r>
            <a:r>
              <a:rPr lang="en-US" altLang="zh-CN" dirty="0" err="1">
                <a:solidFill>
                  <a:srgbClr val="404040"/>
                </a:solidFill>
                <a:latin typeface="quote-cjk-patch"/>
              </a:rPr>
              <a:t>ReLU</a:t>
            </a:r>
            <a:r>
              <a:rPr lang="zh-CN" altLang="en-US" dirty="0">
                <a:solidFill>
                  <a:srgbClr val="404040"/>
                </a:solidFill>
                <a:latin typeface="quote-cjk-patch"/>
              </a:rPr>
              <a:t>激活函数</a:t>
            </a:r>
          </a:p>
          <a:p>
            <a:pPr marL="742950" lvl="1" indent="-285750">
              <a:buFont typeface="+mj-lt"/>
              <a:buAutoNum type="arabicPeriod"/>
            </a:pPr>
            <a:r>
              <a:rPr lang="en-US" altLang="zh-CN" dirty="0">
                <a:solidFill>
                  <a:srgbClr val="404040"/>
                </a:solidFill>
                <a:latin typeface="quote-cjk-patch"/>
              </a:rPr>
              <a:t>Dropout</a:t>
            </a:r>
            <a:r>
              <a:rPr lang="zh-CN" altLang="en-US" dirty="0">
                <a:solidFill>
                  <a:srgbClr val="404040"/>
                </a:solidFill>
                <a:latin typeface="quote-cjk-patch"/>
              </a:rPr>
              <a:t>层防止过拟合</a:t>
            </a:r>
            <a:r>
              <a:rPr lang="en-US" altLang="zh-CN" dirty="0">
                <a:solidFill>
                  <a:srgbClr val="404040"/>
                </a:solidFill>
                <a:latin typeface="quote-cjk-patch"/>
              </a:rPr>
              <a:t>(</a:t>
            </a:r>
            <a:r>
              <a:rPr lang="zh-CN" altLang="en-US" dirty="0">
                <a:solidFill>
                  <a:srgbClr val="404040"/>
                </a:solidFill>
                <a:latin typeface="quote-cjk-patch"/>
              </a:rPr>
              <a:t>概率</a:t>
            </a:r>
            <a:r>
              <a:rPr lang="en-US" altLang="zh-CN" dirty="0">
                <a:solidFill>
                  <a:srgbClr val="404040"/>
                </a:solidFill>
                <a:latin typeface="quote-cjk-patch"/>
              </a:rPr>
              <a:t>0.2)</a:t>
            </a:r>
          </a:p>
          <a:p>
            <a:pPr marL="742950" lvl="1" indent="-285750">
              <a:buFont typeface="+mj-lt"/>
              <a:buAutoNum type="arabicPeriod"/>
            </a:pPr>
            <a:r>
              <a:rPr lang="zh-CN" altLang="en-US" dirty="0">
                <a:solidFill>
                  <a:srgbClr val="404040"/>
                </a:solidFill>
                <a:latin typeface="quote-cjk-patch"/>
              </a:rPr>
              <a:t>展平</a:t>
            </a:r>
            <a:r>
              <a:rPr lang="en-US" altLang="zh-CN" dirty="0">
                <a:solidFill>
                  <a:srgbClr val="404040"/>
                </a:solidFill>
                <a:latin typeface="quote-cjk-patch"/>
              </a:rPr>
              <a:t>28×28</a:t>
            </a:r>
            <a:r>
              <a:rPr lang="zh-CN" altLang="en-US" dirty="0">
                <a:solidFill>
                  <a:srgbClr val="404040"/>
                </a:solidFill>
                <a:latin typeface="quote-cjk-patch"/>
              </a:rPr>
              <a:t>图像为</a:t>
            </a:r>
            <a:r>
              <a:rPr lang="en-US" altLang="zh-CN" dirty="0">
                <a:solidFill>
                  <a:srgbClr val="404040"/>
                </a:solidFill>
                <a:latin typeface="quote-cjk-patch"/>
              </a:rPr>
              <a:t>784</a:t>
            </a:r>
            <a:r>
              <a:rPr lang="zh-CN" altLang="en-US" dirty="0">
                <a:solidFill>
                  <a:srgbClr val="404040"/>
                </a:solidFill>
                <a:latin typeface="quote-cjk-patch"/>
              </a:rPr>
              <a:t>维向量</a:t>
            </a:r>
          </a:p>
          <a:p>
            <a:pPr>
              <a:buFont typeface="+mj-lt"/>
              <a:buAutoNum type="arabicPeriod"/>
            </a:pPr>
            <a:r>
              <a:rPr lang="en-US" altLang="zh-CN" b="1" dirty="0">
                <a:solidFill>
                  <a:srgbClr val="404040"/>
                </a:solidFill>
                <a:latin typeface="quote-cjk-patch"/>
              </a:rPr>
              <a:t>CNN</a:t>
            </a:r>
            <a:r>
              <a:rPr lang="zh-CN" altLang="en-US" b="1" dirty="0">
                <a:solidFill>
                  <a:srgbClr val="404040"/>
                </a:solidFill>
                <a:latin typeface="quote-cjk-patch"/>
              </a:rPr>
              <a:t>架构特点</a:t>
            </a:r>
            <a:r>
              <a:rPr lang="zh-CN" altLang="en-US" dirty="0">
                <a:solidFill>
                  <a:srgbClr val="404040"/>
                </a:solidFill>
                <a:latin typeface="quote-cjk-patch"/>
              </a:rPr>
              <a:t>：</a:t>
            </a:r>
          </a:p>
          <a:p>
            <a:pPr marL="742950" lvl="1" indent="-285750">
              <a:buFont typeface="+mj-lt"/>
              <a:buAutoNum type="arabicPeriod"/>
            </a:pPr>
            <a:r>
              <a:rPr lang="en-US" altLang="zh-CN" dirty="0">
                <a:solidFill>
                  <a:srgbClr val="404040"/>
                </a:solidFill>
                <a:latin typeface="quote-cjk-patch"/>
              </a:rPr>
              <a:t>2</a:t>
            </a:r>
            <a:r>
              <a:rPr lang="zh-CN" altLang="en-US" dirty="0">
                <a:solidFill>
                  <a:srgbClr val="404040"/>
                </a:solidFill>
                <a:latin typeface="quote-cjk-patch"/>
              </a:rPr>
              <a:t>个卷积层</a:t>
            </a:r>
            <a:r>
              <a:rPr lang="en-US" altLang="zh-CN" dirty="0">
                <a:solidFill>
                  <a:srgbClr val="404040"/>
                </a:solidFill>
                <a:latin typeface="quote-cjk-patch"/>
              </a:rPr>
              <a:t>(32</a:t>
            </a:r>
            <a:r>
              <a:rPr lang="zh-CN" altLang="en-US" dirty="0">
                <a:solidFill>
                  <a:srgbClr val="404040"/>
                </a:solidFill>
                <a:latin typeface="quote-cjk-patch"/>
              </a:rPr>
              <a:t>和</a:t>
            </a:r>
            <a:r>
              <a:rPr lang="en-US" altLang="zh-CN" dirty="0">
                <a:solidFill>
                  <a:srgbClr val="404040"/>
                </a:solidFill>
                <a:latin typeface="quote-cjk-patch"/>
              </a:rPr>
              <a:t>64</a:t>
            </a:r>
            <a:r>
              <a:rPr lang="zh-CN" altLang="en-US" dirty="0">
                <a:solidFill>
                  <a:srgbClr val="404040"/>
                </a:solidFill>
                <a:latin typeface="quote-cjk-patch"/>
              </a:rPr>
              <a:t>个</a:t>
            </a:r>
            <a:r>
              <a:rPr lang="en-US" altLang="zh-CN" dirty="0">
                <a:solidFill>
                  <a:srgbClr val="404040"/>
                </a:solidFill>
                <a:latin typeface="quote-cjk-patch"/>
              </a:rPr>
              <a:t>3×3</a:t>
            </a:r>
            <a:r>
              <a:rPr lang="zh-CN" altLang="en-US" dirty="0">
                <a:solidFill>
                  <a:srgbClr val="404040"/>
                </a:solidFill>
                <a:latin typeface="quote-cjk-patch"/>
              </a:rPr>
              <a:t>滤波器</a:t>
            </a:r>
            <a:r>
              <a:rPr lang="en-US" altLang="zh-CN" dirty="0">
                <a:solidFill>
                  <a:srgbClr val="404040"/>
                </a:solidFill>
                <a:latin typeface="quote-cjk-patch"/>
              </a:rPr>
              <a:t>)</a:t>
            </a:r>
          </a:p>
          <a:p>
            <a:pPr marL="742950" lvl="1" indent="-285750">
              <a:buFont typeface="+mj-lt"/>
              <a:buAutoNum type="arabicPeriod"/>
            </a:pPr>
            <a:r>
              <a:rPr lang="zh-CN" altLang="en-US" dirty="0">
                <a:solidFill>
                  <a:srgbClr val="404040"/>
                </a:solidFill>
                <a:latin typeface="quote-cjk-patch"/>
              </a:rPr>
              <a:t>最大池化层</a:t>
            </a:r>
            <a:r>
              <a:rPr lang="en-US" altLang="zh-CN" dirty="0">
                <a:solidFill>
                  <a:srgbClr val="404040"/>
                </a:solidFill>
                <a:latin typeface="quote-cjk-patch"/>
              </a:rPr>
              <a:t>(2×2)</a:t>
            </a:r>
          </a:p>
          <a:p>
            <a:pPr marL="742950" lvl="1" indent="-285750">
              <a:buFont typeface="+mj-lt"/>
              <a:buAutoNum type="arabicPeriod"/>
            </a:pPr>
            <a:r>
              <a:rPr lang="en-US" altLang="zh-CN" dirty="0">
                <a:solidFill>
                  <a:srgbClr val="404040"/>
                </a:solidFill>
                <a:latin typeface="quote-cjk-patch"/>
              </a:rPr>
              <a:t>2</a:t>
            </a:r>
            <a:r>
              <a:rPr lang="zh-CN" altLang="en-US" dirty="0">
                <a:solidFill>
                  <a:srgbClr val="404040"/>
                </a:solidFill>
                <a:latin typeface="quote-cjk-patch"/>
              </a:rPr>
              <a:t>个全连接层</a:t>
            </a:r>
          </a:p>
          <a:p>
            <a:pPr marL="742950" lvl="1" indent="-285750">
              <a:buFont typeface="+mj-lt"/>
              <a:buAutoNum type="arabicPeriod"/>
            </a:pPr>
            <a:r>
              <a:rPr lang="zh-CN" altLang="en-US" dirty="0">
                <a:solidFill>
                  <a:srgbClr val="404040"/>
                </a:solidFill>
                <a:latin typeface="quote-cjk-patch"/>
              </a:rPr>
              <a:t>更高的</a:t>
            </a:r>
            <a:r>
              <a:rPr lang="en-US" altLang="zh-CN" dirty="0">
                <a:solidFill>
                  <a:srgbClr val="404040"/>
                </a:solidFill>
                <a:latin typeface="quote-cjk-patch"/>
              </a:rPr>
              <a:t>Dropout</a:t>
            </a:r>
            <a:r>
              <a:rPr lang="zh-CN" altLang="en-US" dirty="0">
                <a:solidFill>
                  <a:srgbClr val="404040"/>
                </a:solidFill>
                <a:latin typeface="quote-cjk-patch"/>
              </a:rPr>
              <a:t>率</a:t>
            </a:r>
            <a:r>
              <a:rPr lang="en-US" altLang="zh-CN" dirty="0">
                <a:solidFill>
                  <a:srgbClr val="404040"/>
                </a:solidFill>
                <a:latin typeface="quote-cjk-patch"/>
              </a:rPr>
              <a:t>(0.25</a:t>
            </a:r>
            <a:r>
              <a:rPr lang="zh-CN" altLang="en-US" dirty="0">
                <a:solidFill>
                  <a:srgbClr val="404040"/>
                </a:solidFill>
                <a:latin typeface="quote-cjk-patch"/>
              </a:rPr>
              <a:t>和</a:t>
            </a:r>
            <a:r>
              <a:rPr lang="en-US" altLang="zh-CN" dirty="0">
                <a:solidFill>
                  <a:srgbClr val="404040"/>
                </a:solidFill>
                <a:latin typeface="quote-cjk-patch"/>
              </a:rPr>
              <a:t>0.5)</a:t>
            </a:r>
          </a:p>
          <a:p>
            <a:pPr>
              <a:buFont typeface="+mj-lt"/>
              <a:buAutoNum type="arabicPeriod"/>
            </a:pPr>
            <a:r>
              <a:rPr lang="zh-CN" altLang="en-US" b="1" dirty="0">
                <a:solidFill>
                  <a:srgbClr val="404040"/>
                </a:solidFill>
                <a:latin typeface="quote-cjk-patch"/>
              </a:rPr>
              <a:t>训练配置</a:t>
            </a:r>
            <a:r>
              <a:rPr lang="zh-CN" altLang="en-US" dirty="0">
                <a:solidFill>
                  <a:srgbClr val="404040"/>
                </a:solidFill>
                <a:latin typeface="quote-cjk-patch"/>
              </a:rPr>
              <a:t>：</a:t>
            </a:r>
          </a:p>
          <a:p>
            <a:pPr marL="742950" lvl="1" indent="-285750">
              <a:buFont typeface="+mj-lt"/>
              <a:buAutoNum type="arabicPeriod"/>
            </a:pPr>
            <a:r>
              <a:rPr lang="zh-CN" altLang="en-US" dirty="0">
                <a:solidFill>
                  <a:srgbClr val="404040"/>
                </a:solidFill>
                <a:latin typeface="quote-cjk-patch"/>
              </a:rPr>
              <a:t>使用</a:t>
            </a:r>
            <a:r>
              <a:rPr lang="en-US" altLang="zh-CN" dirty="0">
                <a:solidFill>
                  <a:srgbClr val="404040"/>
                </a:solidFill>
                <a:latin typeface="quote-cjk-patch"/>
              </a:rPr>
              <a:t>Adam</a:t>
            </a:r>
            <a:r>
              <a:rPr lang="zh-CN" altLang="en-US" dirty="0">
                <a:solidFill>
                  <a:srgbClr val="404040"/>
                </a:solidFill>
                <a:latin typeface="quote-cjk-patch"/>
              </a:rPr>
              <a:t>优化器</a:t>
            </a:r>
            <a:r>
              <a:rPr lang="en-US" altLang="zh-CN" dirty="0">
                <a:solidFill>
                  <a:srgbClr val="404040"/>
                </a:solidFill>
                <a:latin typeface="quote-cjk-patch"/>
              </a:rPr>
              <a:t>(</a:t>
            </a:r>
            <a:r>
              <a:rPr lang="zh-CN" altLang="en-US" dirty="0">
                <a:solidFill>
                  <a:srgbClr val="404040"/>
                </a:solidFill>
                <a:latin typeface="quote-cjk-patch"/>
              </a:rPr>
              <a:t>学习率</a:t>
            </a:r>
            <a:r>
              <a:rPr lang="en-US" altLang="zh-CN" dirty="0">
                <a:solidFill>
                  <a:srgbClr val="404040"/>
                </a:solidFill>
                <a:latin typeface="quote-cjk-patch"/>
              </a:rPr>
              <a:t>0.001)</a:t>
            </a:r>
          </a:p>
          <a:p>
            <a:pPr marL="742950" lvl="1" indent="-285750">
              <a:buFont typeface="+mj-lt"/>
              <a:buAutoNum type="arabicPeriod"/>
            </a:pPr>
            <a:r>
              <a:rPr lang="zh-CN" altLang="en-US" dirty="0">
                <a:solidFill>
                  <a:srgbClr val="404040"/>
                </a:solidFill>
                <a:latin typeface="quote-cjk-patch"/>
              </a:rPr>
              <a:t>交叉熵损失函数</a:t>
            </a:r>
          </a:p>
          <a:p>
            <a:pPr marL="742950" lvl="1" indent="-285750">
              <a:buFont typeface="+mj-lt"/>
              <a:buAutoNum type="arabicPeriod"/>
            </a:pPr>
            <a:r>
              <a:rPr lang="zh-CN" altLang="en-US" dirty="0">
                <a:solidFill>
                  <a:srgbClr val="404040"/>
                </a:solidFill>
                <a:latin typeface="quote-cjk-patch"/>
              </a:rPr>
              <a:t>批量大小</a:t>
            </a:r>
            <a:r>
              <a:rPr lang="en-US" altLang="zh-CN" dirty="0">
                <a:solidFill>
                  <a:srgbClr val="404040"/>
                </a:solidFill>
                <a:latin typeface="quote-cjk-patch"/>
              </a:rPr>
              <a:t>64</a:t>
            </a:r>
          </a:p>
          <a:p>
            <a:pPr marL="742950" lvl="1" indent="-285750">
              <a:buFont typeface="+mj-lt"/>
              <a:buAutoNum type="arabicPeriod"/>
            </a:pPr>
            <a:r>
              <a:rPr lang="zh-CN" altLang="en-US" dirty="0">
                <a:solidFill>
                  <a:srgbClr val="404040"/>
                </a:solidFill>
                <a:latin typeface="quote-cjk-patch"/>
              </a:rPr>
              <a:t>训练</a:t>
            </a:r>
            <a:r>
              <a:rPr lang="en-US" altLang="zh-CN" dirty="0">
                <a:solidFill>
                  <a:srgbClr val="404040"/>
                </a:solidFill>
                <a:latin typeface="quote-cjk-patch"/>
              </a:rPr>
              <a:t>10</a:t>
            </a:r>
            <a:r>
              <a:rPr lang="zh-CN" altLang="en-US" dirty="0">
                <a:solidFill>
                  <a:srgbClr val="404040"/>
                </a:solidFill>
                <a:latin typeface="quote-cjk-patch"/>
              </a:rPr>
              <a:t>个</a:t>
            </a:r>
            <a:r>
              <a:rPr lang="en-US" altLang="zh-CN" dirty="0">
                <a:solidFill>
                  <a:srgbClr val="404040"/>
                </a:solidFill>
                <a:latin typeface="quote-cjk-patch"/>
              </a:rPr>
              <a:t>epoch</a:t>
            </a:r>
            <a:endParaRPr lang="en-US" altLang="zh-CN" b="0" i="0" dirty="0">
              <a:solidFill>
                <a:srgbClr val="404040"/>
              </a:solidFill>
              <a:effectLst/>
              <a:latin typeface="quote-cjk-patch"/>
            </a:endParaRPr>
          </a:p>
        </p:txBody>
      </p:sp>
    </p:spTree>
    <p:extLst>
      <p:ext uri="{BB962C8B-B14F-4D97-AF65-F5344CB8AC3E}">
        <p14:creationId xmlns:p14="http://schemas.microsoft.com/office/powerpoint/2010/main" val="3385916737"/>
      </p:ext>
    </p:extLst>
  </p:cSld>
  <p:clrMapOvr>
    <a:masterClrMapping/>
  </p:clrMapOvr>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5" name="灯片编号占位符 4"/>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楷体_GB2312" pitchFamily="49" charset="-122"/>
              </a:defRPr>
            </a:lvl1pPr>
            <a:lvl2pPr marL="742950" indent="-285750">
              <a:defRPr sz="2400">
                <a:solidFill>
                  <a:schemeClr val="tx1"/>
                </a:solidFill>
                <a:latin typeface="Times New Roman" panose="02020603050405020304" pitchFamily="18" charset="0"/>
                <a:ea typeface="楷体_GB2312" pitchFamily="49" charset="-122"/>
              </a:defRPr>
            </a:lvl2pPr>
            <a:lvl3pPr marL="1143000" indent="-228600">
              <a:defRPr sz="2400">
                <a:solidFill>
                  <a:schemeClr val="tx1"/>
                </a:solidFill>
                <a:latin typeface="Times New Roman" panose="02020603050405020304" pitchFamily="18" charset="0"/>
                <a:ea typeface="楷体_GB2312" pitchFamily="49" charset="-122"/>
              </a:defRPr>
            </a:lvl3pPr>
            <a:lvl4pPr marL="1600200" indent="-228600">
              <a:defRPr sz="2400">
                <a:solidFill>
                  <a:schemeClr val="tx1"/>
                </a:solidFill>
                <a:latin typeface="Times New Roman" panose="02020603050405020304" pitchFamily="18" charset="0"/>
                <a:ea typeface="楷体_GB2312" pitchFamily="49" charset="-122"/>
              </a:defRPr>
            </a:lvl4pPr>
            <a:lvl5pPr marL="2057400" indent="-228600">
              <a:defRPr sz="24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楷体_GB2312" pitchFamily="49" charset="-122"/>
              </a:defRPr>
            </a:lvl9pPr>
          </a:lstStyle>
          <a:p>
            <a:pPr marL="0" marR="0" lvl="0" indent="0" algn="r" defTabSz="914400" rtl="0" eaLnBrk="1" fontAlgn="base" latinLnBrk="0" hangingPunct="1">
              <a:lnSpc>
                <a:spcPct val="80000"/>
              </a:lnSpc>
              <a:spcBef>
                <a:spcPct val="50000"/>
              </a:spcBef>
              <a:spcAft>
                <a:spcPct val="0"/>
              </a:spcAft>
              <a:buClrTx/>
              <a:buSzTx/>
              <a:buFontTx/>
              <a:buNone/>
              <a:tabLst/>
              <a:defRPr/>
            </a:pPr>
            <a:fld id="{3F09E7BC-9332-4894-8133-B814BE84377B}" type="slidenum">
              <a:rPr kumimoji="1" lang="en-US" altLang="zh-CN" sz="1800" b="1" i="0" u="none" strike="noStrike" kern="1200" cap="none" spc="0" normalizeH="0" baseline="0" noProof="0" smtClean="0">
                <a:ln>
                  <a:noFill/>
                </a:ln>
                <a:solidFill>
                  <a:srgbClr val="FFFFFF"/>
                </a:solidFill>
                <a:effectLst/>
                <a:uLnTx/>
                <a:uFillTx/>
                <a:latin typeface="Tahoma" panose="020B0604030504040204" pitchFamily="34" charset="0"/>
                <a:ea typeface="宋体" panose="02010600030101010101" pitchFamily="2" charset="-122"/>
                <a:cs typeface="+mn-cs"/>
              </a:rPr>
              <a:pPr marL="0" marR="0" lvl="0" indent="0" algn="r" defTabSz="914400" rtl="0" eaLnBrk="1" fontAlgn="base" latinLnBrk="0" hangingPunct="1">
                <a:lnSpc>
                  <a:spcPct val="80000"/>
                </a:lnSpc>
                <a:spcBef>
                  <a:spcPct val="50000"/>
                </a:spcBef>
                <a:spcAft>
                  <a:spcPct val="0"/>
                </a:spcAft>
                <a:buClrTx/>
                <a:buSzTx/>
                <a:buFontTx/>
                <a:buNone/>
                <a:tabLst/>
                <a:defRPr/>
              </a:pPr>
              <a:t>64</a:t>
            </a:fld>
            <a:endParaRPr kumimoji="1" lang="en-US" altLang="zh-CN" sz="1800" b="1" i="0" u="none" strike="noStrike" kern="1200" cap="none" spc="0" normalizeH="0" baseline="0" noProof="0" smtClean="0">
              <a:ln>
                <a:noFill/>
              </a:ln>
              <a:solidFill>
                <a:srgbClr val="FFFFFF"/>
              </a:solidFill>
              <a:effectLst/>
              <a:uLnTx/>
              <a:uFillTx/>
              <a:latin typeface="Tahoma" panose="020B0604030504040204" pitchFamily="34" charset="0"/>
              <a:ea typeface="宋体" panose="02010600030101010101" pitchFamily="2" charset="-122"/>
              <a:cs typeface="+mn-cs"/>
            </a:endParaRPr>
          </a:p>
        </p:txBody>
      </p:sp>
      <p:sp>
        <p:nvSpPr>
          <p:cNvPr id="4" name="矩形 3"/>
          <p:cNvSpPr/>
          <p:nvPr/>
        </p:nvSpPr>
        <p:spPr>
          <a:xfrm>
            <a:off x="118334" y="1556792"/>
            <a:ext cx="8568466" cy="3693319"/>
          </a:xfrm>
          <a:prstGeom prst="rect">
            <a:avLst/>
          </a:prstGeom>
        </p:spPr>
        <p:txBody>
          <a:bodyPr wrap="square">
            <a:spAutoFit/>
          </a:bodyPr>
          <a:lstStyle/>
          <a:p>
            <a:r>
              <a:rPr lang="en-US" altLang="zh-CN" b="1" dirty="0">
                <a:solidFill>
                  <a:srgbClr val="404040"/>
                </a:solidFill>
                <a:latin typeface="quote-cjk-patch"/>
              </a:rPr>
              <a:t>5. </a:t>
            </a:r>
            <a:r>
              <a:rPr lang="zh-CN" altLang="en-US" b="1" dirty="0">
                <a:solidFill>
                  <a:srgbClr val="404040"/>
                </a:solidFill>
                <a:latin typeface="quote-cjk-patch"/>
              </a:rPr>
              <a:t>预期结果与分析</a:t>
            </a:r>
          </a:p>
          <a:p>
            <a:pPr>
              <a:buFont typeface="Arial" panose="020B0604020202020204" pitchFamily="34" charset="0"/>
              <a:buChar char="•"/>
            </a:pPr>
            <a:r>
              <a:rPr lang="en-US" altLang="zh-CN" b="1" dirty="0">
                <a:solidFill>
                  <a:srgbClr val="404040"/>
                </a:solidFill>
                <a:latin typeface="quote-cjk-patch"/>
              </a:rPr>
              <a:t>MLP</a:t>
            </a:r>
            <a:r>
              <a:rPr lang="zh-CN" altLang="en-US" b="1" dirty="0">
                <a:solidFill>
                  <a:srgbClr val="404040"/>
                </a:solidFill>
                <a:latin typeface="quote-cjk-patch"/>
              </a:rPr>
              <a:t>表现</a:t>
            </a:r>
            <a:r>
              <a:rPr lang="zh-CN" altLang="en-US" dirty="0">
                <a:solidFill>
                  <a:srgbClr val="404040"/>
                </a:solidFill>
                <a:latin typeface="quote-cjk-patch"/>
              </a:rPr>
              <a:t>：</a:t>
            </a:r>
          </a:p>
          <a:p>
            <a:pPr marL="742950" lvl="1" indent="-285750">
              <a:buFont typeface="Arial" panose="020B0604020202020204" pitchFamily="34" charset="0"/>
              <a:buChar char="•"/>
            </a:pPr>
            <a:r>
              <a:rPr lang="zh-CN" altLang="en-US" dirty="0">
                <a:solidFill>
                  <a:srgbClr val="404040"/>
                </a:solidFill>
                <a:latin typeface="quote-cjk-patch"/>
              </a:rPr>
              <a:t>最终测试准确率约</a:t>
            </a:r>
            <a:r>
              <a:rPr lang="en-US" altLang="zh-CN" dirty="0">
                <a:solidFill>
                  <a:srgbClr val="404040"/>
                </a:solidFill>
                <a:latin typeface="quote-cjk-patch"/>
              </a:rPr>
              <a:t>97-98%</a:t>
            </a:r>
          </a:p>
          <a:p>
            <a:pPr marL="742950" lvl="1" indent="-285750">
              <a:buFont typeface="Arial" panose="020B0604020202020204" pitchFamily="34" charset="0"/>
              <a:buChar char="•"/>
            </a:pPr>
            <a:r>
              <a:rPr lang="zh-CN" altLang="en-US" dirty="0">
                <a:solidFill>
                  <a:srgbClr val="404040"/>
                </a:solidFill>
                <a:latin typeface="quote-cjk-patch"/>
              </a:rPr>
              <a:t>训练速度较快</a:t>
            </a:r>
          </a:p>
          <a:p>
            <a:pPr marL="742950" lvl="1" indent="-285750">
              <a:buFont typeface="Arial" panose="020B0604020202020204" pitchFamily="34" charset="0"/>
              <a:buChar char="•"/>
            </a:pPr>
            <a:r>
              <a:rPr lang="zh-CN" altLang="en-US" dirty="0">
                <a:solidFill>
                  <a:srgbClr val="404040"/>
                </a:solidFill>
                <a:latin typeface="quote-cjk-patch"/>
              </a:rPr>
              <a:t>适合作为基准模型</a:t>
            </a:r>
          </a:p>
          <a:p>
            <a:pPr>
              <a:buFont typeface="Arial" panose="020B0604020202020204" pitchFamily="34" charset="0"/>
              <a:buChar char="•"/>
            </a:pPr>
            <a:r>
              <a:rPr lang="en-US" altLang="zh-CN" b="1" dirty="0">
                <a:solidFill>
                  <a:srgbClr val="404040"/>
                </a:solidFill>
                <a:latin typeface="quote-cjk-patch"/>
              </a:rPr>
              <a:t>CNN</a:t>
            </a:r>
            <a:r>
              <a:rPr lang="zh-CN" altLang="en-US" b="1" dirty="0">
                <a:solidFill>
                  <a:srgbClr val="404040"/>
                </a:solidFill>
                <a:latin typeface="quote-cjk-patch"/>
              </a:rPr>
              <a:t>表现</a:t>
            </a:r>
            <a:r>
              <a:rPr lang="zh-CN" altLang="en-US" dirty="0">
                <a:solidFill>
                  <a:srgbClr val="404040"/>
                </a:solidFill>
                <a:latin typeface="quote-cjk-patch"/>
              </a:rPr>
              <a:t>：</a:t>
            </a:r>
          </a:p>
          <a:p>
            <a:pPr marL="742950" lvl="1" indent="-285750">
              <a:buFont typeface="Arial" panose="020B0604020202020204" pitchFamily="34" charset="0"/>
              <a:buChar char="•"/>
            </a:pPr>
            <a:r>
              <a:rPr lang="zh-CN" altLang="en-US" dirty="0">
                <a:solidFill>
                  <a:srgbClr val="404040"/>
                </a:solidFill>
                <a:latin typeface="quote-cjk-patch"/>
              </a:rPr>
              <a:t>最终测试准确率约</a:t>
            </a:r>
            <a:r>
              <a:rPr lang="en-US" altLang="zh-CN" dirty="0">
                <a:solidFill>
                  <a:srgbClr val="404040"/>
                </a:solidFill>
                <a:latin typeface="quote-cjk-patch"/>
              </a:rPr>
              <a:t>99%</a:t>
            </a:r>
            <a:r>
              <a:rPr lang="zh-CN" altLang="en-US" dirty="0">
                <a:solidFill>
                  <a:srgbClr val="404040"/>
                </a:solidFill>
                <a:latin typeface="quote-cjk-patch"/>
              </a:rPr>
              <a:t>以上</a:t>
            </a:r>
          </a:p>
          <a:p>
            <a:pPr marL="742950" lvl="1" indent="-285750">
              <a:buFont typeface="Arial" panose="020B0604020202020204" pitchFamily="34" charset="0"/>
              <a:buChar char="•"/>
            </a:pPr>
            <a:r>
              <a:rPr lang="zh-CN" altLang="en-US" dirty="0">
                <a:solidFill>
                  <a:srgbClr val="404040"/>
                </a:solidFill>
                <a:latin typeface="quote-cjk-patch"/>
              </a:rPr>
              <a:t>能更好地捕捉图像的空间局部特征</a:t>
            </a:r>
          </a:p>
          <a:p>
            <a:pPr marL="742950" lvl="1" indent="-285750">
              <a:buFont typeface="Arial" panose="020B0604020202020204" pitchFamily="34" charset="0"/>
              <a:buChar char="•"/>
            </a:pPr>
            <a:r>
              <a:rPr lang="zh-CN" altLang="en-US" dirty="0">
                <a:solidFill>
                  <a:srgbClr val="404040"/>
                </a:solidFill>
                <a:latin typeface="quote-cjk-patch"/>
              </a:rPr>
              <a:t>参数量更少，但计算量更大</a:t>
            </a:r>
          </a:p>
          <a:p>
            <a:pPr>
              <a:buFont typeface="Arial" panose="020B0604020202020204" pitchFamily="34" charset="0"/>
              <a:buChar char="•"/>
            </a:pPr>
            <a:r>
              <a:rPr lang="zh-CN" altLang="en-US" b="1" dirty="0">
                <a:solidFill>
                  <a:srgbClr val="404040"/>
                </a:solidFill>
                <a:latin typeface="quote-cjk-patch"/>
              </a:rPr>
              <a:t>对比结论</a:t>
            </a:r>
            <a:r>
              <a:rPr lang="zh-CN" altLang="en-US" dirty="0">
                <a:solidFill>
                  <a:srgbClr val="404040"/>
                </a:solidFill>
                <a:latin typeface="quote-cjk-patch"/>
              </a:rPr>
              <a:t>：</a:t>
            </a:r>
          </a:p>
          <a:p>
            <a:pPr marL="742950" lvl="1" indent="-285750">
              <a:buFont typeface="Arial" panose="020B0604020202020204" pitchFamily="34" charset="0"/>
              <a:buChar char="•"/>
            </a:pPr>
            <a:r>
              <a:rPr lang="zh-CN" altLang="en-US" dirty="0">
                <a:solidFill>
                  <a:srgbClr val="404040"/>
                </a:solidFill>
                <a:latin typeface="quote-cjk-patch"/>
              </a:rPr>
              <a:t>对于图像数据，</a:t>
            </a:r>
            <a:r>
              <a:rPr lang="en-US" altLang="zh-CN" dirty="0">
                <a:solidFill>
                  <a:srgbClr val="404040"/>
                </a:solidFill>
                <a:latin typeface="quote-cjk-patch"/>
              </a:rPr>
              <a:t>CNN</a:t>
            </a:r>
            <a:r>
              <a:rPr lang="zh-CN" altLang="en-US" dirty="0">
                <a:solidFill>
                  <a:srgbClr val="404040"/>
                </a:solidFill>
                <a:latin typeface="quote-cjk-patch"/>
              </a:rPr>
              <a:t>通常优于</a:t>
            </a:r>
            <a:r>
              <a:rPr lang="en-US" altLang="zh-CN" dirty="0">
                <a:solidFill>
                  <a:srgbClr val="404040"/>
                </a:solidFill>
                <a:latin typeface="quote-cjk-patch"/>
              </a:rPr>
              <a:t>MLP</a:t>
            </a:r>
          </a:p>
          <a:p>
            <a:pPr marL="742950" lvl="1" indent="-285750">
              <a:buFont typeface="Arial" panose="020B0604020202020204" pitchFamily="34" charset="0"/>
              <a:buChar char="•"/>
            </a:pPr>
            <a:r>
              <a:rPr lang="en-US" altLang="zh-CN" dirty="0">
                <a:solidFill>
                  <a:srgbClr val="404040"/>
                </a:solidFill>
                <a:latin typeface="quote-cjk-patch"/>
              </a:rPr>
              <a:t>MLP</a:t>
            </a:r>
            <a:r>
              <a:rPr lang="zh-CN" altLang="en-US" dirty="0">
                <a:solidFill>
                  <a:srgbClr val="404040"/>
                </a:solidFill>
                <a:latin typeface="quote-cjk-patch"/>
              </a:rPr>
              <a:t>简单易实现，适合入门学习</a:t>
            </a:r>
          </a:p>
          <a:p>
            <a:pPr marL="742950" lvl="1" indent="-285750">
              <a:buFont typeface="Arial" panose="020B0604020202020204" pitchFamily="34" charset="0"/>
              <a:buChar char="•"/>
            </a:pPr>
            <a:r>
              <a:rPr lang="en-US" altLang="zh-CN" dirty="0">
                <a:solidFill>
                  <a:srgbClr val="404040"/>
                </a:solidFill>
                <a:latin typeface="quote-cjk-patch"/>
              </a:rPr>
              <a:t>CNN</a:t>
            </a:r>
            <a:r>
              <a:rPr lang="zh-CN" altLang="en-US" dirty="0">
                <a:solidFill>
                  <a:srgbClr val="404040"/>
                </a:solidFill>
                <a:latin typeface="quote-cjk-patch"/>
              </a:rPr>
              <a:t>能自动学习特征，无需手动设计特征提取</a:t>
            </a:r>
            <a:endParaRPr lang="zh-CN" altLang="en-US" b="0" i="0" dirty="0">
              <a:solidFill>
                <a:srgbClr val="404040"/>
              </a:solidFill>
              <a:effectLst/>
              <a:latin typeface="quote-cjk-patch"/>
            </a:endParaRPr>
          </a:p>
        </p:txBody>
      </p:sp>
    </p:spTree>
    <p:extLst>
      <p:ext uri="{BB962C8B-B14F-4D97-AF65-F5344CB8AC3E}">
        <p14:creationId xmlns:p14="http://schemas.microsoft.com/office/powerpoint/2010/main" val="4172645930"/>
      </p:ext>
    </p:extLst>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8002" name="Picture 2"/>
          <p:cNvPicPr>
            <a:picLocks noGrp="1" noChangeAspect="1" noChangeArrowheads="1"/>
          </p:cNvPicPr>
          <p:nvPr>
            <p:ph idx="1"/>
          </p:nvPr>
        </p:nvPicPr>
        <p:blipFill>
          <a:blip r:embed="rId2">
            <a:duotone>
              <a:prstClr val="black"/>
              <a:schemeClr val="accent1">
                <a:tint val="45000"/>
                <a:satMod val="400000"/>
              </a:schemeClr>
            </a:duotone>
          </a:blip>
          <a:srcRect/>
          <a:stretch>
            <a:fillRect/>
          </a:stretch>
        </p:blipFill>
        <p:spPr bwMode="auto">
          <a:xfrm>
            <a:off x="0" y="285728"/>
            <a:ext cx="9144000" cy="6000792"/>
          </a:xfrm>
          <a:prstGeom prst="rect">
            <a:avLst/>
          </a:prstGeom>
          <a:noFill/>
          <a:ln w="9525">
            <a:noFill/>
            <a:miter lim="800000"/>
            <a:headEnd/>
            <a:tailEnd/>
          </a:ln>
          <a:effectLst/>
        </p:spPr>
      </p:pic>
      <p:sp>
        <p:nvSpPr>
          <p:cNvPr id="4" name="动作按钮: 后退或前一项 3">
            <a:hlinkClick r:id="" action="ppaction://hlinkshowjump?jump=firstslide" highlightClick="1"/>
          </p:cNvPr>
          <p:cNvSpPr/>
          <p:nvPr/>
        </p:nvSpPr>
        <p:spPr>
          <a:xfrm>
            <a:off x="7715272" y="6286520"/>
            <a:ext cx="720000" cy="144000"/>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0" y="357166"/>
            <a:ext cx="9252520" cy="5742009"/>
          </a:xfrm>
        </p:spPr>
        <p:txBody>
          <a:bodyPr/>
          <a:lstStyle/>
          <a:p>
            <a:pPr algn="ctr">
              <a:lnSpc>
                <a:spcPct val="150000"/>
              </a:lnSpc>
              <a:buNone/>
            </a:pPr>
            <a:r>
              <a:rPr lang="en-US" sz="2800" dirty="0" smtClean="0">
                <a:solidFill>
                  <a:srgbClr val="FF0000"/>
                </a:solidFill>
                <a:latin typeface="黑体" pitchFamily="49" charset="-122"/>
                <a:ea typeface="黑体" pitchFamily="49" charset="-122"/>
              </a:rPr>
              <a:t>11.2 </a:t>
            </a:r>
            <a:r>
              <a:rPr lang="zh-CN" altLang="en-US" sz="2800" dirty="0" smtClean="0">
                <a:solidFill>
                  <a:srgbClr val="FF0000"/>
                </a:solidFill>
                <a:latin typeface="黑体" pitchFamily="49" charset="-122"/>
                <a:ea typeface="黑体" pitchFamily="49" charset="-122"/>
              </a:rPr>
              <a:t>神经网络及其学习</a:t>
            </a:r>
          </a:p>
          <a:p>
            <a:pPr>
              <a:buNone/>
            </a:pPr>
            <a:r>
              <a:rPr lang="en-US" dirty="0" smtClean="0"/>
              <a:t>   </a:t>
            </a:r>
            <a:r>
              <a:rPr lang="en-US" sz="2400" dirty="0" smtClean="0">
                <a:solidFill>
                  <a:srgbClr val="0070C0"/>
                </a:solidFill>
                <a:latin typeface="黑体" pitchFamily="49" charset="-122"/>
                <a:ea typeface="黑体" pitchFamily="49" charset="-122"/>
              </a:rPr>
              <a:t>11.2.1 </a:t>
            </a:r>
            <a:r>
              <a:rPr lang="zh-CN" altLang="en-US" sz="2400" dirty="0" smtClean="0">
                <a:solidFill>
                  <a:srgbClr val="0070C0"/>
                </a:solidFill>
                <a:latin typeface="黑体" pitchFamily="49" charset="-122"/>
                <a:ea typeface="黑体" pitchFamily="49" charset="-122"/>
              </a:rPr>
              <a:t>神经网络的拓扑结构与功能</a:t>
            </a:r>
          </a:p>
          <a:p>
            <a:pPr marL="514350" indent="-514350">
              <a:lnSpc>
                <a:spcPct val="150000"/>
              </a:lnSpc>
              <a:spcBef>
                <a:spcPts val="0"/>
              </a:spcBef>
              <a:buNone/>
            </a:pPr>
            <a:r>
              <a:rPr lang="en-US" altLang="zh-CN" sz="2400" b="1" dirty="0" smtClean="0">
                <a:solidFill>
                  <a:srgbClr val="0070C0"/>
                </a:solidFill>
                <a:latin typeface="楷体" pitchFamily="49" charset="-122"/>
                <a:ea typeface="楷体" pitchFamily="49" charset="-122"/>
              </a:rPr>
              <a:t>    </a:t>
            </a:r>
            <a:r>
              <a:rPr lang="en-US" altLang="zh-CN" sz="2400" b="1" dirty="0" smtClean="0">
                <a:latin typeface="楷体" pitchFamily="49" charset="-122"/>
                <a:ea typeface="楷体" pitchFamily="49" charset="-122"/>
              </a:rPr>
              <a:t>(1) </a:t>
            </a:r>
            <a:r>
              <a:rPr lang="zh-CN" altLang="en-US" sz="2400" b="1" dirty="0" smtClean="0">
                <a:latin typeface="楷体" pitchFamily="49" charset="-122"/>
                <a:ea typeface="楷体" pitchFamily="49" charset="-122"/>
              </a:rPr>
              <a:t>分层前向网络</a:t>
            </a:r>
            <a:endParaRPr lang="en-US" altLang="zh-CN" sz="2400" b="1" dirty="0" smtClean="0">
              <a:latin typeface="楷体" pitchFamily="49" charset="-122"/>
              <a:ea typeface="楷体" pitchFamily="49" charset="-122"/>
            </a:endParaRPr>
          </a:p>
          <a:p>
            <a:pPr marL="514350" indent="-514350">
              <a:lnSpc>
                <a:spcPct val="150000"/>
              </a:lnSpc>
              <a:spcBef>
                <a:spcPts val="0"/>
              </a:spcBef>
              <a:buNone/>
            </a:pPr>
            <a:r>
              <a:rPr lang="en-US" altLang="zh-CN" sz="2400" b="1" dirty="0">
                <a:latin typeface="楷体" pitchFamily="49" charset="-122"/>
                <a:ea typeface="楷体" pitchFamily="49" charset="-122"/>
              </a:rPr>
              <a:t>	</a:t>
            </a:r>
            <a:r>
              <a:rPr lang="en-US" altLang="zh-CN" sz="2400" b="1" dirty="0" smtClean="0">
                <a:latin typeface="楷体" pitchFamily="49" charset="-122"/>
                <a:ea typeface="楷体" pitchFamily="49" charset="-122"/>
              </a:rPr>
              <a:t>	  </a:t>
            </a:r>
            <a:r>
              <a:rPr lang="zh-CN" altLang="en-US" sz="2400" b="1" dirty="0" smtClean="0">
                <a:latin typeface="楷体" pitchFamily="49" charset="-122"/>
                <a:ea typeface="楷体" pitchFamily="49" charset="-122"/>
              </a:rPr>
              <a:t>各层顺序连接，信息从输入层、中间层到输出层流动（</a:t>
            </a:r>
            <a:r>
              <a:rPr lang="en-US" altLang="zh-CN" sz="2400" b="1" dirty="0" smtClean="0">
                <a:latin typeface="楷体" pitchFamily="49" charset="-122"/>
                <a:ea typeface="楷体" pitchFamily="49" charset="-122"/>
              </a:rPr>
              <a:t>BP</a:t>
            </a:r>
            <a:r>
              <a:rPr lang="zh-CN" altLang="en-US" sz="2400" b="1" dirty="0" smtClean="0">
                <a:latin typeface="楷体" pitchFamily="49" charset="-122"/>
                <a:ea typeface="楷体" pitchFamily="49" charset="-122"/>
              </a:rPr>
              <a:t>网络）</a:t>
            </a:r>
            <a:endParaRPr lang="en-US" altLang="zh-CN" sz="2400" b="1" dirty="0" smtClean="0">
              <a:latin typeface="楷体" pitchFamily="49" charset="-122"/>
              <a:ea typeface="楷体" pitchFamily="49" charset="-122"/>
            </a:endParaRPr>
          </a:p>
          <a:p>
            <a:pPr>
              <a:lnSpc>
                <a:spcPct val="150000"/>
              </a:lnSpc>
              <a:spcBef>
                <a:spcPts val="0"/>
              </a:spcBef>
              <a:buNone/>
            </a:pPr>
            <a:r>
              <a:rPr lang="en-US" sz="2400" dirty="0" smtClean="0">
                <a:latin typeface="楷体" pitchFamily="49" charset="-122"/>
                <a:ea typeface="楷体" pitchFamily="49" charset="-122"/>
              </a:rPr>
              <a:t>    (2) </a:t>
            </a:r>
            <a:r>
              <a:rPr lang="zh-CN" altLang="en-US" sz="2400" b="1" dirty="0" smtClean="0">
                <a:latin typeface="楷体" pitchFamily="49" charset="-122"/>
                <a:ea typeface="楷体" pitchFamily="49" charset="-122"/>
              </a:rPr>
              <a:t>反馈前向网络</a:t>
            </a:r>
            <a:endParaRPr lang="en-US" altLang="zh-CN" sz="2400" b="1" dirty="0" smtClean="0">
              <a:latin typeface="楷体" pitchFamily="49" charset="-122"/>
              <a:ea typeface="楷体" pitchFamily="49" charset="-122"/>
            </a:endParaRPr>
          </a:p>
          <a:p>
            <a:pPr>
              <a:lnSpc>
                <a:spcPct val="150000"/>
              </a:lnSpc>
              <a:spcBef>
                <a:spcPts val="0"/>
              </a:spcBef>
              <a:buNone/>
            </a:pPr>
            <a:r>
              <a:rPr lang="en-US" altLang="zh-CN" sz="2400" dirty="0" smtClean="0">
                <a:latin typeface="楷体" pitchFamily="49" charset="-122"/>
                <a:ea typeface="楷体" pitchFamily="49" charset="-122"/>
              </a:rPr>
              <a:t>		</a:t>
            </a:r>
            <a:r>
              <a:rPr lang="zh-CN" altLang="en-US" sz="2400" dirty="0" smtClean="0">
                <a:latin typeface="楷体" pitchFamily="49" charset="-122"/>
                <a:ea typeface="楷体" pitchFamily="49" charset="-122"/>
              </a:rPr>
              <a:t>分层前向网络，输出层到输入层有反馈连接</a:t>
            </a:r>
          </a:p>
          <a:p>
            <a:pPr>
              <a:lnSpc>
                <a:spcPct val="150000"/>
              </a:lnSpc>
              <a:spcBef>
                <a:spcPts val="0"/>
              </a:spcBef>
              <a:buNone/>
            </a:pPr>
            <a:r>
              <a:rPr lang="en-US" sz="2400" dirty="0" smtClean="0">
                <a:latin typeface="楷体" pitchFamily="49" charset="-122"/>
                <a:ea typeface="楷体" pitchFamily="49" charset="-122"/>
              </a:rPr>
              <a:t>    (3) </a:t>
            </a:r>
            <a:r>
              <a:rPr lang="zh-CN" altLang="en-US" sz="2400" b="1" dirty="0" smtClean="0">
                <a:latin typeface="楷体" pitchFamily="49" charset="-122"/>
                <a:ea typeface="楷体" pitchFamily="49" charset="-122"/>
              </a:rPr>
              <a:t>互连前向网络</a:t>
            </a:r>
            <a:endParaRPr lang="en-US" altLang="zh-CN" sz="2400" b="1" dirty="0" smtClean="0">
              <a:latin typeface="楷体" pitchFamily="49" charset="-122"/>
              <a:ea typeface="楷体" pitchFamily="49" charset="-122"/>
            </a:endParaRPr>
          </a:p>
          <a:p>
            <a:pPr>
              <a:lnSpc>
                <a:spcPct val="150000"/>
              </a:lnSpc>
              <a:spcBef>
                <a:spcPts val="0"/>
              </a:spcBef>
              <a:buNone/>
            </a:pPr>
            <a:r>
              <a:rPr lang="en-US" altLang="zh-CN" sz="2400" dirty="0" smtClean="0">
                <a:latin typeface="楷体" pitchFamily="49" charset="-122"/>
                <a:ea typeface="楷体" pitchFamily="49" charset="-122"/>
              </a:rPr>
              <a:t>		</a:t>
            </a:r>
            <a:r>
              <a:rPr lang="zh-CN" altLang="en-US" sz="2400" dirty="0" smtClean="0">
                <a:latin typeface="楷体" pitchFamily="49" charset="-122"/>
                <a:ea typeface="楷体" pitchFamily="49" charset="-122"/>
              </a:rPr>
              <a:t>分层</a:t>
            </a:r>
            <a:r>
              <a:rPr lang="zh-CN" altLang="en-US" sz="2400" dirty="0">
                <a:latin typeface="楷体" pitchFamily="49" charset="-122"/>
                <a:ea typeface="楷体" pitchFamily="49" charset="-122"/>
              </a:rPr>
              <a:t>前向</a:t>
            </a:r>
            <a:r>
              <a:rPr lang="zh-CN" altLang="en-US" sz="2400" dirty="0" smtClean="0">
                <a:latin typeface="楷体" pitchFamily="49" charset="-122"/>
                <a:ea typeface="楷体" pitchFamily="49" charset="-122"/>
              </a:rPr>
              <a:t>网络，同层神经元之间有相互连接</a:t>
            </a:r>
            <a:endParaRPr lang="en-US" altLang="zh-CN" sz="2400" dirty="0" smtClean="0">
              <a:latin typeface="楷体" pitchFamily="49" charset="-122"/>
              <a:ea typeface="楷体" pitchFamily="49" charset="-122"/>
            </a:endParaRPr>
          </a:p>
          <a:p>
            <a:pPr>
              <a:lnSpc>
                <a:spcPct val="150000"/>
              </a:lnSpc>
              <a:spcBef>
                <a:spcPts val="0"/>
              </a:spcBef>
              <a:buNone/>
            </a:pPr>
            <a:r>
              <a:rPr lang="en-US" sz="2400" dirty="0" smtClean="0">
                <a:latin typeface="楷体" pitchFamily="49" charset="-122"/>
                <a:ea typeface="楷体" pitchFamily="49" charset="-122"/>
              </a:rPr>
              <a:t>    (4) </a:t>
            </a:r>
            <a:r>
              <a:rPr lang="zh-CN" altLang="en-US" sz="2400" b="1" dirty="0" smtClean="0">
                <a:latin typeface="楷体" pitchFamily="49" charset="-122"/>
                <a:ea typeface="楷体" pitchFamily="49" charset="-122"/>
              </a:rPr>
              <a:t>广泛互连网络</a:t>
            </a:r>
            <a:endParaRPr lang="en-US" altLang="zh-CN" sz="2400" b="1" dirty="0" smtClean="0">
              <a:latin typeface="楷体" pitchFamily="49" charset="-122"/>
              <a:ea typeface="楷体" pitchFamily="49" charset="-122"/>
            </a:endParaRPr>
          </a:p>
          <a:p>
            <a:pPr>
              <a:lnSpc>
                <a:spcPct val="150000"/>
              </a:lnSpc>
              <a:spcBef>
                <a:spcPts val="0"/>
              </a:spcBef>
              <a:buNone/>
            </a:pPr>
            <a:r>
              <a:rPr lang="en-US" altLang="zh-CN" sz="2400" b="1" dirty="0" smtClean="0">
                <a:latin typeface="楷体" pitchFamily="49" charset="-122"/>
                <a:ea typeface="楷体" pitchFamily="49" charset="-122"/>
              </a:rPr>
              <a:t>		</a:t>
            </a:r>
            <a:r>
              <a:rPr lang="zh-CN" altLang="en-US" sz="2400" b="1" dirty="0" smtClean="0">
                <a:latin typeface="楷体" pitchFamily="49" charset="-122"/>
                <a:ea typeface="楷体" pitchFamily="49" charset="-122"/>
              </a:rPr>
              <a:t>任意神经元之间互连 （</a:t>
            </a:r>
            <a:r>
              <a:rPr lang="en-US" altLang="zh-CN" sz="2400" b="1" dirty="0" smtClean="0">
                <a:latin typeface="楷体" pitchFamily="49" charset="-122"/>
                <a:ea typeface="楷体" pitchFamily="49" charset="-122"/>
              </a:rPr>
              <a:t>Hopfield</a:t>
            </a:r>
            <a:r>
              <a:rPr lang="zh-CN" altLang="en-US" sz="2400" b="1" dirty="0" smtClean="0">
                <a:latin typeface="楷体" pitchFamily="49" charset="-122"/>
                <a:ea typeface="楷体" pitchFamily="49" charset="-122"/>
              </a:rPr>
              <a:t>网络、玻乐兹曼机模型）</a:t>
            </a:r>
            <a:endParaRPr lang="zh-CN" altLang="en-US" sz="2400" dirty="0">
              <a:latin typeface="楷体" pitchFamily="49" charset="-122"/>
              <a:ea typeface="楷体"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blinds(horizontal)">
                                      <p:cBhvr>
                                        <p:cTn id="18" dur="500"/>
                                        <p:tgtEl>
                                          <p:spTgt spid="3">
                                            <p:txEl>
                                              <p:pRg st="3" end="3"/>
                                            </p:txEl>
                                          </p:spTgt>
                                        </p:tgtEl>
                                      </p:cBhvr>
                                    </p:animEffect>
                                  </p:childTnLst>
                                </p:cTn>
                              </p:par>
                              <p:par>
                                <p:cTn id="19" presetID="3" presetClass="entr" presetSubtype="1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blinds(horizontal)">
                                      <p:cBhvr>
                                        <p:cTn id="21" dur="500"/>
                                        <p:tgtEl>
                                          <p:spTgt spid="3">
                                            <p:txEl>
                                              <p:pRg st="4" end="4"/>
                                            </p:txEl>
                                          </p:spTgt>
                                        </p:tgtEl>
                                      </p:cBhvr>
                                    </p:animEffect>
                                  </p:childTnLst>
                                </p:cTn>
                              </p:par>
                              <p:par>
                                <p:cTn id="22" presetID="3" presetClass="entr" presetSubtype="10" fill="hold"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blinds(horizontal)">
                                      <p:cBhvr>
                                        <p:cTn id="24" dur="500"/>
                                        <p:tgtEl>
                                          <p:spTgt spid="3">
                                            <p:txEl>
                                              <p:pRg st="5" end="5"/>
                                            </p:txEl>
                                          </p:spTgt>
                                        </p:tgtEl>
                                      </p:cBhvr>
                                    </p:animEffect>
                                  </p:childTnLst>
                                </p:cTn>
                              </p:par>
                              <p:par>
                                <p:cTn id="25" presetID="3" presetClass="entr" presetSubtype="1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blinds(horizontal)">
                                      <p:cBhvr>
                                        <p:cTn id="27" dur="500"/>
                                        <p:tgtEl>
                                          <p:spTgt spid="3">
                                            <p:txEl>
                                              <p:pRg st="6" end="6"/>
                                            </p:txEl>
                                          </p:spTgt>
                                        </p:tgtEl>
                                      </p:cBhvr>
                                    </p:animEffect>
                                  </p:childTnLst>
                                </p:cTn>
                              </p:par>
                              <p:par>
                                <p:cTn id="28" presetID="3" presetClass="entr" presetSubtype="10" fill="hold"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blinds(horizontal)">
                                      <p:cBhvr>
                                        <p:cTn id="30" dur="500"/>
                                        <p:tgtEl>
                                          <p:spTgt spid="3">
                                            <p:txEl>
                                              <p:pRg st="7" end="7"/>
                                            </p:txEl>
                                          </p:spTgt>
                                        </p:tgtEl>
                                      </p:cBhvr>
                                    </p:animEffect>
                                  </p:childTnLst>
                                </p:cTn>
                              </p:par>
                              <p:par>
                                <p:cTn id="31" presetID="3" presetClass="entr" presetSubtype="10" fill="hold"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blinds(horizontal)">
                                      <p:cBhvr>
                                        <p:cTn id="33" dur="500"/>
                                        <p:tgtEl>
                                          <p:spTgt spid="3">
                                            <p:txEl>
                                              <p:pRg st="8" end="8"/>
                                            </p:txEl>
                                          </p:spTgt>
                                        </p:tgtEl>
                                      </p:cBhvr>
                                    </p:animEffect>
                                  </p:childTnLst>
                                </p:cTn>
                              </p:par>
                              <p:par>
                                <p:cTn id="34" presetID="3" presetClass="entr" presetSubtype="10" fill="hold" nodeType="withEffect">
                                  <p:stCondLst>
                                    <p:cond delay="0"/>
                                  </p:stCondLst>
                                  <p:childTnLst>
                                    <p:set>
                                      <p:cBhvr>
                                        <p:cTn id="35" dur="1" fill="hold">
                                          <p:stCondLst>
                                            <p:cond delay="0"/>
                                          </p:stCondLst>
                                        </p:cTn>
                                        <p:tgtEl>
                                          <p:spTgt spid="3">
                                            <p:txEl>
                                              <p:pRg st="9" end="9"/>
                                            </p:txEl>
                                          </p:spTgt>
                                        </p:tgtEl>
                                        <p:attrNameLst>
                                          <p:attrName>style.visibility</p:attrName>
                                        </p:attrNameLst>
                                      </p:cBhvr>
                                      <p:to>
                                        <p:strVal val="visible"/>
                                      </p:to>
                                    </p:set>
                                    <p:animEffect transition="in" filter="blinds(horizontal)">
                                      <p:cBhvr>
                                        <p:cTn id="36"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0421" name="Rectangle 5"/>
          <p:cNvSpPr>
            <a:spLocks noChangeArrowheads="1"/>
          </p:cNvSpPr>
          <p:nvPr/>
        </p:nvSpPr>
        <p:spPr bwMode="auto">
          <a:xfrm>
            <a:off x="2734956" y="5689469"/>
            <a:ext cx="3214710" cy="400110"/>
          </a:xfrm>
          <a:prstGeom prst="rect">
            <a:avLst/>
          </a:prstGeom>
          <a:noFill/>
          <a:ln w="9525">
            <a:noFill/>
            <a:miter lim="800000"/>
            <a:headEnd/>
            <a:tailEnd/>
          </a:ln>
          <a:effectLst/>
        </p:spPr>
        <p:txBody>
          <a:bodyPr wrap="square">
            <a:spAutoFit/>
          </a:bodyPr>
          <a:lstStyle/>
          <a:p>
            <a:r>
              <a:rPr kumimoji="1" lang="en-US" altLang="zh-CN" sz="2000" dirty="0" smtClean="0">
                <a:solidFill>
                  <a:srgbClr val="0070C0"/>
                </a:solidFill>
                <a:latin typeface="Verdana" pitchFamily="34" charset="0"/>
              </a:rPr>
              <a:t>       </a:t>
            </a:r>
            <a:r>
              <a:rPr kumimoji="1" lang="zh-CN" altLang="en-US" sz="2000" dirty="0" smtClean="0">
                <a:solidFill>
                  <a:srgbClr val="0070C0"/>
                </a:solidFill>
                <a:latin typeface="Verdana" pitchFamily="34" charset="0"/>
              </a:rPr>
              <a:t>神经网络结构模型 </a:t>
            </a:r>
            <a:endParaRPr kumimoji="1" lang="zh-CN" altLang="en-US" sz="2000" dirty="0">
              <a:solidFill>
                <a:srgbClr val="0070C0"/>
              </a:solidFill>
              <a:latin typeface="Verdana" pitchFamily="34" charset="0"/>
            </a:endParaRPr>
          </a:p>
        </p:txBody>
      </p:sp>
      <p:pic>
        <p:nvPicPr>
          <p:cNvPr id="64513" name="Picture 1" descr="E:\人工智能导论\085054-01 人工智能导论(图)\tu\RG10-4.tif"/>
          <p:cNvPicPr>
            <a:picLocks noChangeAspect="1" noChangeArrowheads="1"/>
          </p:cNvPicPr>
          <p:nvPr/>
        </p:nvPicPr>
        <p:blipFill>
          <a:blip r:embed="rId2">
            <a:duotone>
              <a:prstClr val="black"/>
              <a:schemeClr val="accent1">
                <a:tint val="45000"/>
                <a:satMod val="400000"/>
              </a:schemeClr>
            </a:duotone>
          </a:blip>
          <a:srcRect/>
          <a:stretch>
            <a:fillRect/>
          </a:stretch>
        </p:blipFill>
        <p:spPr bwMode="auto">
          <a:xfrm>
            <a:off x="1214414" y="1002272"/>
            <a:ext cx="6369189" cy="4404896"/>
          </a:xfrm>
          <a:prstGeom prst="rect">
            <a:avLst/>
          </a:prstGeom>
          <a:noFill/>
        </p:spPr>
      </p:pic>
    </p:spTree>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吉祥如意">
  <a:themeElements>
    <a:clrScheme name="吉祥如意 1">
      <a:dk1>
        <a:srgbClr val="000000"/>
      </a:dk1>
      <a:lt1>
        <a:srgbClr val="FFFFFF"/>
      </a:lt1>
      <a:dk2>
        <a:srgbClr val="E40000"/>
      </a:dk2>
      <a:lt2>
        <a:srgbClr val="DDDDDD"/>
      </a:lt2>
      <a:accent1>
        <a:srgbClr val="E1F4FF"/>
      </a:accent1>
      <a:accent2>
        <a:srgbClr val="FFE2C5"/>
      </a:accent2>
      <a:accent3>
        <a:srgbClr val="FFFFFF"/>
      </a:accent3>
      <a:accent4>
        <a:srgbClr val="000000"/>
      </a:accent4>
      <a:accent5>
        <a:srgbClr val="EEF8FF"/>
      </a:accent5>
      <a:accent6>
        <a:srgbClr val="E7CDB2"/>
      </a:accent6>
      <a:hlink>
        <a:srgbClr val="0066CC"/>
      </a:hlink>
      <a:folHlink>
        <a:srgbClr val="9F9FBF"/>
      </a:folHlink>
    </a:clrScheme>
    <a:fontScheme name="吉祥如意">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吉祥如意 1">
        <a:dk1>
          <a:srgbClr val="000000"/>
        </a:dk1>
        <a:lt1>
          <a:srgbClr val="FFFFFF"/>
        </a:lt1>
        <a:dk2>
          <a:srgbClr val="E40000"/>
        </a:dk2>
        <a:lt2>
          <a:srgbClr val="DDDDDD"/>
        </a:lt2>
        <a:accent1>
          <a:srgbClr val="E1F4FF"/>
        </a:accent1>
        <a:accent2>
          <a:srgbClr val="FFE2C5"/>
        </a:accent2>
        <a:accent3>
          <a:srgbClr val="FFFFFF"/>
        </a:accent3>
        <a:accent4>
          <a:srgbClr val="000000"/>
        </a:accent4>
        <a:accent5>
          <a:srgbClr val="EEF8FF"/>
        </a:accent5>
        <a:accent6>
          <a:srgbClr val="E7CDB2"/>
        </a:accent6>
        <a:hlink>
          <a:srgbClr val="0066CC"/>
        </a:hlink>
        <a:folHlink>
          <a:srgbClr val="9F9FBF"/>
        </a:folHlink>
      </a:clrScheme>
      <a:clrMap bg1="lt1" tx1="dk1" bg2="lt2" tx2="dk2" accent1="accent1" accent2="accent2" accent3="accent3" accent4="accent4" accent5="accent5" accent6="accent6" hlink="hlink" folHlink="folHlink"/>
    </a:extraClrScheme>
    <a:extraClrScheme>
      <a:clrScheme name="吉祥如意 2">
        <a:dk1>
          <a:srgbClr val="59582D"/>
        </a:dk1>
        <a:lt1>
          <a:srgbClr val="EAEAEA"/>
        </a:lt1>
        <a:dk2>
          <a:srgbClr val="666699"/>
        </a:dk2>
        <a:lt2>
          <a:srgbClr val="D9D9D9"/>
        </a:lt2>
        <a:accent1>
          <a:srgbClr val="CCECFF"/>
        </a:accent1>
        <a:accent2>
          <a:srgbClr val="B2D2C7"/>
        </a:accent2>
        <a:accent3>
          <a:srgbClr val="F3F3F3"/>
        </a:accent3>
        <a:accent4>
          <a:srgbClr val="4B4A25"/>
        </a:accent4>
        <a:accent5>
          <a:srgbClr val="E2F4FF"/>
        </a:accent5>
        <a:accent6>
          <a:srgbClr val="A1BEB4"/>
        </a:accent6>
        <a:hlink>
          <a:srgbClr val="993366"/>
        </a:hlink>
        <a:folHlink>
          <a:srgbClr val="92B9E0"/>
        </a:folHlink>
      </a:clrScheme>
      <a:clrMap bg1="lt1" tx1="dk1" bg2="lt2" tx2="dk2" accent1="accent1" accent2="accent2" accent3="accent3" accent4="accent4" accent5="accent5" accent6="accent6" hlink="hlink" folHlink="folHlink"/>
    </a:extraClrScheme>
    <a:extraClrScheme>
      <a:clrScheme name="吉祥如意 3">
        <a:dk1>
          <a:srgbClr val="000099"/>
        </a:dk1>
        <a:lt1>
          <a:srgbClr val="FFFFCC"/>
        </a:lt1>
        <a:dk2>
          <a:srgbClr val="004000"/>
        </a:dk2>
        <a:lt2>
          <a:srgbClr val="FFD9B3"/>
        </a:lt2>
        <a:accent1>
          <a:srgbClr val="FFD9D9"/>
        </a:accent1>
        <a:accent2>
          <a:srgbClr val="DDDDDD"/>
        </a:accent2>
        <a:accent3>
          <a:srgbClr val="FFFFE2"/>
        </a:accent3>
        <a:accent4>
          <a:srgbClr val="000082"/>
        </a:accent4>
        <a:accent5>
          <a:srgbClr val="FFE9E9"/>
        </a:accent5>
        <a:accent6>
          <a:srgbClr val="C8C8C8"/>
        </a:accent6>
        <a:hlink>
          <a:srgbClr val="FF0000"/>
        </a:hlink>
        <a:folHlink>
          <a:srgbClr val="FFAB57"/>
        </a:folHlink>
      </a:clrScheme>
      <a:clrMap bg1="lt1" tx1="dk1" bg2="lt2" tx2="dk2" accent1="accent1" accent2="accent2" accent3="accent3" accent4="accent4" accent5="accent5" accent6="accent6" hlink="hlink" folHlink="folHlink"/>
    </a:extraClrScheme>
    <a:extraClrScheme>
      <a:clrScheme name="吉祥如意 4">
        <a:dk1>
          <a:srgbClr val="000000"/>
        </a:dk1>
        <a:lt1>
          <a:srgbClr val="DCE8E2"/>
        </a:lt1>
        <a:dk2>
          <a:srgbClr val="0033CC"/>
        </a:dk2>
        <a:lt2>
          <a:srgbClr val="C4C4D8"/>
        </a:lt2>
        <a:accent1>
          <a:srgbClr val="FFFFFF"/>
        </a:accent1>
        <a:accent2>
          <a:srgbClr val="A9CFB1"/>
        </a:accent2>
        <a:accent3>
          <a:srgbClr val="EBF2EE"/>
        </a:accent3>
        <a:accent4>
          <a:srgbClr val="000000"/>
        </a:accent4>
        <a:accent5>
          <a:srgbClr val="FFFFFF"/>
        </a:accent5>
        <a:accent6>
          <a:srgbClr val="99BBA0"/>
        </a:accent6>
        <a:hlink>
          <a:srgbClr val="CC3300"/>
        </a:hlink>
        <a:folHlink>
          <a:srgbClr val="666699"/>
        </a:folHlink>
      </a:clrScheme>
      <a:clrMap bg1="lt1" tx1="dk1" bg2="lt2" tx2="dk2" accent1="accent1" accent2="accent2" accent3="accent3" accent4="accent4" accent5="accent5" accent6="accent6" hlink="hlink" folHlink="folHlink"/>
    </a:extraClrScheme>
    <a:extraClrScheme>
      <a:clrScheme name="吉祥如意 5">
        <a:dk1>
          <a:srgbClr val="606090"/>
        </a:dk1>
        <a:lt1>
          <a:srgbClr val="E5FFFF"/>
        </a:lt1>
        <a:dk2>
          <a:srgbClr val="0000CC"/>
        </a:dk2>
        <a:lt2>
          <a:srgbClr val="91DAFF"/>
        </a:lt2>
        <a:accent1>
          <a:srgbClr val="EAEAEA"/>
        </a:accent1>
        <a:accent2>
          <a:srgbClr val="FFE2C5"/>
        </a:accent2>
        <a:accent3>
          <a:srgbClr val="F0FFFF"/>
        </a:accent3>
        <a:accent4>
          <a:srgbClr val="51517A"/>
        </a:accent4>
        <a:accent5>
          <a:srgbClr val="F3F3F3"/>
        </a:accent5>
        <a:accent6>
          <a:srgbClr val="E7CDB2"/>
        </a:accent6>
        <a:hlink>
          <a:srgbClr val="000000"/>
        </a:hlink>
        <a:folHlink>
          <a:srgbClr val="3DB77A"/>
        </a:folHlink>
      </a:clrScheme>
      <a:clrMap bg1="lt1" tx1="dk1" bg2="lt2" tx2="dk2" accent1="accent1" accent2="accent2" accent3="accent3" accent4="accent4" accent5="accent5" accent6="accent6" hlink="hlink" folHlink="folHlink"/>
    </a:extraClrScheme>
    <a:extraClrScheme>
      <a:clrScheme name="吉祥如意 6">
        <a:dk1>
          <a:srgbClr val="CC0066"/>
        </a:dk1>
        <a:lt1>
          <a:srgbClr val="FFDDBB"/>
        </a:lt1>
        <a:dk2>
          <a:srgbClr val="000000"/>
        </a:dk2>
        <a:lt2>
          <a:srgbClr val="C0C0C0"/>
        </a:lt2>
        <a:accent1>
          <a:srgbClr val="FFFFCC"/>
        </a:accent1>
        <a:accent2>
          <a:srgbClr val="FFFFFF"/>
        </a:accent2>
        <a:accent3>
          <a:srgbClr val="FFEBDA"/>
        </a:accent3>
        <a:accent4>
          <a:srgbClr val="AE0056"/>
        </a:accent4>
        <a:accent5>
          <a:srgbClr val="FFFFE2"/>
        </a:accent5>
        <a:accent6>
          <a:srgbClr val="E7E7E7"/>
        </a:accent6>
        <a:hlink>
          <a:srgbClr val="0066CC"/>
        </a:hlink>
        <a:folHlink>
          <a:srgbClr val="8EB37D"/>
        </a:folHlink>
      </a:clrScheme>
      <a:clrMap bg1="lt1" tx1="dk1" bg2="lt2" tx2="dk2" accent1="accent1" accent2="accent2" accent3="accent3" accent4="accent4" accent5="accent5" accent6="accent6" hlink="hlink" folHlink="folHlink"/>
    </a:extraClrScheme>
    <a:extraClrScheme>
      <a:clrScheme name="吉祥如意 7">
        <a:dk1>
          <a:srgbClr val="B60000"/>
        </a:dk1>
        <a:lt1>
          <a:srgbClr val="FFFF99"/>
        </a:lt1>
        <a:dk2>
          <a:srgbClr val="800000"/>
        </a:dk2>
        <a:lt2>
          <a:srgbClr val="FFFFFF"/>
        </a:lt2>
        <a:accent1>
          <a:srgbClr val="9888A4"/>
        </a:accent1>
        <a:accent2>
          <a:srgbClr val="A9335D"/>
        </a:accent2>
        <a:accent3>
          <a:srgbClr val="C0AAAA"/>
        </a:accent3>
        <a:accent4>
          <a:srgbClr val="DADA82"/>
        </a:accent4>
        <a:accent5>
          <a:srgbClr val="CAC3CF"/>
        </a:accent5>
        <a:accent6>
          <a:srgbClr val="992D53"/>
        </a:accent6>
        <a:hlink>
          <a:srgbClr val="CCECFF"/>
        </a:hlink>
        <a:folHlink>
          <a:srgbClr val="FF6600"/>
        </a:folHlink>
      </a:clrScheme>
      <a:clrMap bg1="dk2" tx1="lt1" bg2="dk1" tx2="lt2" accent1="accent1" accent2="accent2" accent3="accent3" accent4="accent4" accent5="accent5" accent6="accent6" hlink="hlink" folHlink="folHlink"/>
    </a:extraClrScheme>
    <a:extraClrScheme>
      <a:clrScheme name="吉祥如意 8">
        <a:dk1>
          <a:srgbClr val="808080"/>
        </a:dk1>
        <a:lt1>
          <a:srgbClr val="FFFFFF"/>
        </a:lt1>
        <a:dk2>
          <a:srgbClr val="1C1C1C"/>
        </a:dk2>
        <a:lt2>
          <a:srgbClr val="FFFF66"/>
        </a:lt2>
        <a:accent1>
          <a:srgbClr val="9898BA"/>
        </a:accent1>
        <a:accent2>
          <a:srgbClr val="777777"/>
        </a:accent2>
        <a:accent3>
          <a:srgbClr val="ABABAB"/>
        </a:accent3>
        <a:accent4>
          <a:srgbClr val="DADADA"/>
        </a:accent4>
        <a:accent5>
          <a:srgbClr val="CACAD9"/>
        </a:accent5>
        <a:accent6>
          <a:srgbClr val="6B6B6B"/>
        </a:accent6>
        <a:hlink>
          <a:srgbClr val="CCFF99"/>
        </a:hlink>
        <a:folHlink>
          <a:srgbClr val="E4360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mytemp1">
  <a:themeElements>
    <a:clrScheme name="">
      <a:dk1>
        <a:srgbClr val="000000"/>
      </a:dk1>
      <a:lt1>
        <a:srgbClr val="FFFFFF"/>
      </a:lt1>
      <a:dk2>
        <a:srgbClr val="CC6600"/>
      </a:dk2>
      <a:lt2>
        <a:srgbClr val="FFFFFF"/>
      </a:lt2>
      <a:accent1>
        <a:srgbClr val="FFFFCC"/>
      </a:accent1>
      <a:accent2>
        <a:srgbClr val="B5E0E3"/>
      </a:accent2>
      <a:accent3>
        <a:srgbClr val="FFFFFF"/>
      </a:accent3>
      <a:accent4>
        <a:srgbClr val="000000"/>
      </a:accent4>
      <a:accent5>
        <a:srgbClr val="FFFFE2"/>
      </a:accent5>
      <a:accent6>
        <a:srgbClr val="A2C9CB"/>
      </a:accent6>
      <a:hlink>
        <a:srgbClr val="E5D093"/>
      </a:hlink>
      <a:folHlink>
        <a:srgbClr val="CCB374"/>
      </a:folHlink>
    </a:clrScheme>
    <a:fontScheme name="">
      <a:majorFont>
        <a:latin typeface="Berlin Sans FB"/>
        <a:ea typeface="宋体"/>
        <a:cs typeface=""/>
      </a:majorFont>
      <a:minorFont>
        <a:latin typeface="Berlin Sans FB"/>
        <a:ea typeface="楷体_GB2312"/>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mytemp1 1">
        <a:dk1>
          <a:srgbClr val="000000"/>
        </a:dk1>
        <a:lt1>
          <a:srgbClr val="FFFFCC"/>
        </a:lt1>
        <a:dk2>
          <a:srgbClr val="4D4D4D"/>
        </a:dk2>
        <a:lt2>
          <a:srgbClr val="FFCC00"/>
        </a:lt2>
        <a:accent1>
          <a:srgbClr val="FF9900"/>
        </a:accent1>
        <a:accent2>
          <a:srgbClr val="CC9900"/>
        </a:accent2>
        <a:accent3>
          <a:srgbClr val="B2B2B2"/>
        </a:accent3>
        <a:accent4>
          <a:srgbClr val="DADAAE"/>
        </a:accent4>
        <a:accent5>
          <a:srgbClr val="FFCAAA"/>
        </a:accent5>
        <a:accent6>
          <a:srgbClr val="B98A00"/>
        </a:accent6>
        <a:hlink>
          <a:srgbClr val="898743"/>
        </a:hlink>
        <a:folHlink>
          <a:srgbClr val="666633"/>
        </a:folHlink>
      </a:clrScheme>
      <a:clrMap bg1="dk2" tx1="lt1" bg2="dk1" tx2="lt2" accent1="accent1" accent2="accent2" accent3="accent3" accent4="accent4" accent5="accent5" accent6="accent6" hlink="hlink" folHlink="folHlink"/>
    </a:extraClrScheme>
    <a:extraClrScheme>
      <a:clrScheme name="mytemp1 2">
        <a:dk1>
          <a:srgbClr val="000000"/>
        </a:dk1>
        <a:lt1>
          <a:srgbClr val="FFFFFF"/>
        </a:lt1>
        <a:dk2>
          <a:srgbClr val="CC6600"/>
        </a:dk2>
        <a:lt2>
          <a:srgbClr val="FFFFFF"/>
        </a:lt2>
        <a:accent1>
          <a:srgbClr val="FFFFCC"/>
        </a:accent1>
        <a:accent2>
          <a:srgbClr val="B5E0E3"/>
        </a:accent2>
        <a:accent3>
          <a:srgbClr val="FFFFFF"/>
        </a:accent3>
        <a:accent4>
          <a:srgbClr val="000000"/>
        </a:accent4>
        <a:accent5>
          <a:srgbClr val="FFFFE2"/>
        </a:accent5>
        <a:accent6>
          <a:srgbClr val="A4CBCE"/>
        </a:accent6>
        <a:hlink>
          <a:srgbClr val="E5D093"/>
        </a:hlink>
        <a:folHlink>
          <a:srgbClr val="CCB374"/>
        </a:folHlink>
      </a:clrScheme>
      <a:clrMap bg1="lt1" tx1="dk1" bg2="lt2" tx2="dk2" accent1="accent1" accent2="accent2" accent3="accent3" accent4="accent4" accent5="accent5" accent6="accent6" hlink="hlink" folHlink="folHlink"/>
    </a:extraClrScheme>
    <a:extraClrScheme>
      <a:clrScheme name="mytemp1 3">
        <a:dk1>
          <a:srgbClr val="000000"/>
        </a:dk1>
        <a:lt1>
          <a:srgbClr val="FFFFFF"/>
        </a:lt1>
        <a:dk2>
          <a:srgbClr val="000000"/>
        </a:dk2>
        <a:lt2>
          <a:srgbClr val="FFFFFF"/>
        </a:lt2>
        <a:accent1>
          <a:srgbClr val="F8F8F8"/>
        </a:accent1>
        <a:accent2>
          <a:srgbClr val="969696"/>
        </a:accent2>
        <a:accent3>
          <a:srgbClr val="FFFFFF"/>
        </a:accent3>
        <a:accent4>
          <a:srgbClr val="000000"/>
        </a:accent4>
        <a:accent5>
          <a:srgbClr val="FBFBFB"/>
        </a:accent5>
        <a:accent6>
          <a:srgbClr val="878787"/>
        </a:accent6>
        <a:hlink>
          <a:srgbClr val="DDDDDD"/>
        </a:hlink>
        <a:folHlink>
          <a:srgbClr val="B2B2B2"/>
        </a:folHlink>
      </a:clrScheme>
      <a:clrMap bg1="lt1" tx1="dk1" bg2="lt2" tx2="dk2" accent1="accent1" accent2="accent2" accent3="accent3" accent4="accent4" accent5="accent5" accent6="accent6" hlink="hlink" folHlink="folHlink"/>
    </a:extraClrScheme>
    <a:extraClrScheme>
      <a:clrScheme name="mytemp1 4">
        <a:dk1>
          <a:srgbClr val="000000"/>
        </a:dk1>
        <a:lt1>
          <a:srgbClr val="FFFFFF"/>
        </a:lt1>
        <a:dk2>
          <a:srgbClr val="000066"/>
        </a:dk2>
        <a:lt2>
          <a:srgbClr val="FFFFFF"/>
        </a:lt2>
        <a:accent1>
          <a:srgbClr val="FFFFCC"/>
        </a:accent1>
        <a:accent2>
          <a:srgbClr val="B5E0E3"/>
        </a:accent2>
        <a:accent3>
          <a:srgbClr val="FFFFFF"/>
        </a:accent3>
        <a:accent4>
          <a:srgbClr val="000000"/>
        </a:accent4>
        <a:accent5>
          <a:srgbClr val="FFFFE2"/>
        </a:accent5>
        <a:accent6>
          <a:srgbClr val="A4CBCE"/>
        </a:accent6>
        <a:hlink>
          <a:srgbClr val="BFDFFF"/>
        </a:hlink>
        <a:folHlink>
          <a:srgbClr val="99CCFF"/>
        </a:folHlink>
      </a:clrScheme>
      <a:clrMap bg1="lt1" tx1="dk1" bg2="lt2" tx2="dk2" accent1="accent1" accent2="accent2" accent3="accent3" accent4="accent4" accent5="accent5" accent6="accent6" hlink="hlink" folHlink="folHlink"/>
    </a:extraClrScheme>
    <a:extraClrScheme>
      <a:clrScheme name="mytemp1 5">
        <a:dk1>
          <a:srgbClr val="000000"/>
        </a:dk1>
        <a:lt1>
          <a:srgbClr val="E9E6D9"/>
        </a:lt1>
        <a:dk2>
          <a:srgbClr val="666633"/>
        </a:dk2>
        <a:lt2>
          <a:srgbClr val="CEC7AA"/>
        </a:lt2>
        <a:accent1>
          <a:srgbClr val="FFFFCC"/>
        </a:accent1>
        <a:accent2>
          <a:srgbClr val="B5E0E3"/>
        </a:accent2>
        <a:accent3>
          <a:srgbClr val="F2F0E9"/>
        </a:accent3>
        <a:accent4>
          <a:srgbClr val="000000"/>
        </a:accent4>
        <a:accent5>
          <a:srgbClr val="FFFFE2"/>
        </a:accent5>
        <a:accent6>
          <a:srgbClr val="A4CBCE"/>
        </a:accent6>
        <a:hlink>
          <a:srgbClr val="B6AB82"/>
        </a:hlink>
        <a:folHlink>
          <a:srgbClr val="A0925E"/>
        </a:folHlink>
      </a:clrScheme>
      <a:clrMap bg1="lt1" tx1="dk1" bg2="lt2" tx2="dk2" accent1="accent1" accent2="accent2" accent3="accent3" accent4="accent4" accent5="accent5" accent6="accent6" hlink="hlink" folHlink="folHlink"/>
    </a:extraClrScheme>
    <a:extraClrScheme>
      <a:clrScheme name="mytemp1 6">
        <a:dk1>
          <a:srgbClr val="1B3753"/>
        </a:dk1>
        <a:lt1>
          <a:srgbClr val="EAEAEA"/>
        </a:lt1>
        <a:dk2>
          <a:srgbClr val="336699"/>
        </a:dk2>
        <a:lt2>
          <a:srgbClr val="FFFFCC"/>
        </a:lt2>
        <a:accent1>
          <a:srgbClr val="BA8E46"/>
        </a:accent1>
        <a:accent2>
          <a:srgbClr val="46C0AF"/>
        </a:accent2>
        <a:accent3>
          <a:srgbClr val="ADB8CA"/>
        </a:accent3>
        <a:accent4>
          <a:srgbClr val="C8C8C8"/>
        </a:accent4>
        <a:accent5>
          <a:srgbClr val="D9C6B0"/>
        </a:accent5>
        <a:accent6>
          <a:srgbClr val="3FAE9E"/>
        </a:accent6>
        <a:hlink>
          <a:srgbClr val="93ACC3"/>
        </a:hlink>
        <a:folHlink>
          <a:srgbClr val="7897B4"/>
        </a:folHlink>
      </a:clrScheme>
      <a:clrMap bg1="dk2" tx1="lt1" bg2="dk1" tx2="lt2" accent1="accent1" accent2="accent2" accent3="accent3" accent4="accent4" accent5="accent5" accent6="accent6" hlink="hlink" folHlink="folHlink"/>
    </a:extraClrScheme>
    <a:extraClrScheme>
      <a:clrScheme name="mytemp1 7">
        <a:dk1>
          <a:srgbClr val="000000"/>
        </a:dk1>
        <a:lt1>
          <a:srgbClr val="FFFFFF"/>
        </a:lt1>
        <a:dk2>
          <a:srgbClr val="000000"/>
        </a:dk2>
        <a:lt2>
          <a:srgbClr val="FFFFFF"/>
        </a:lt2>
        <a:accent1>
          <a:srgbClr val="FFFFCC"/>
        </a:accent1>
        <a:accent2>
          <a:srgbClr val="FFCC99"/>
        </a:accent2>
        <a:accent3>
          <a:srgbClr val="FFFFFF"/>
        </a:accent3>
        <a:accent4>
          <a:srgbClr val="000000"/>
        </a:accent4>
        <a:accent5>
          <a:srgbClr val="FFFFE2"/>
        </a:accent5>
        <a:accent6>
          <a:srgbClr val="E7B98A"/>
        </a:accent6>
        <a:hlink>
          <a:srgbClr val="FF9999"/>
        </a:hlink>
        <a:folHlink>
          <a:srgbClr val="E06360"/>
        </a:folHlink>
      </a:clrScheme>
      <a:clrMap bg1="lt1" tx1="dk1" bg2="lt2" tx2="dk2" accent1="accent1" accent2="accent2" accent3="accent3" accent4="accent4" accent5="accent5" accent6="accent6" hlink="hlink" folHlink="folHlink"/>
    </a:extraClrScheme>
    <a:extraClrScheme>
      <a:clrScheme name="mytemp1 8">
        <a:dk1>
          <a:srgbClr val="000000"/>
        </a:dk1>
        <a:lt1>
          <a:srgbClr val="EAEAEA"/>
        </a:lt1>
        <a:dk2>
          <a:srgbClr val="17118B"/>
        </a:dk2>
        <a:lt2>
          <a:srgbClr val="FFFFCC"/>
        </a:lt2>
        <a:accent1>
          <a:srgbClr val="B2B2B2"/>
        </a:accent1>
        <a:accent2>
          <a:srgbClr val="54ABB2"/>
        </a:accent2>
        <a:accent3>
          <a:srgbClr val="ABAAC4"/>
        </a:accent3>
        <a:accent4>
          <a:srgbClr val="C8C8C8"/>
        </a:accent4>
        <a:accent5>
          <a:srgbClr val="D5D5D5"/>
        </a:accent5>
        <a:accent6>
          <a:srgbClr val="4B9BA1"/>
        </a:accent6>
        <a:hlink>
          <a:srgbClr val="4F49A3"/>
        </a:hlink>
        <a:folHlink>
          <a:srgbClr val="2E2573"/>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pattern8blocks">
  <a:themeElements>
    <a:clrScheme name="pattern8blocks 1">
      <a:dk1>
        <a:srgbClr val="009999"/>
      </a:dk1>
      <a:lt1>
        <a:srgbClr val="FFFFFF"/>
      </a:lt1>
      <a:dk2>
        <a:srgbClr val="000066"/>
      </a:dk2>
      <a:lt2>
        <a:srgbClr val="339966"/>
      </a:lt2>
      <a:accent1>
        <a:srgbClr val="00CC99"/>
      </a:accent1>
      <a:accent2>
        <a:srgbClr val="0099CC"/>
      </a:accent2>
      <a:accent3>
        <a:srgbClr val="AAAAB8"/>
      </a:accent3>
      <a:accent4>
        <a:srgbClr val="DADADA"/>
      </a:accent4>
      <a:accent5>
        <a:srgbClr val="AAE2CA"/>
      </a:accent5>
      <a:accent6>
        <a:srgbClr val="008AB9"/>
      </a:accent6>
      <a:hlink>
        <a:srgbClr val="336699"/>
      </a:hlink>
      <a:folHlink>
        <a:srgbClr val="B2B2B2"/>
      </a:folHlink>
    </a:clrScheme>
    <a:fontScheme name="pattern8blocks">
      <a:majorFont>
        <a:latin typeface="Times New Roman"/>
        <a:ea typeface="华文新魏"/>
        <a:cs typeface=""/>
      </a:majorFont>
      <a:minorFont>
        <a:latin typeface="Times New Roman"/>
        <a:ea typeface="华文新魏"/>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gradFill rotWithShape="0">
                <a:gsLst>
                  <a:gs pos="0">
                    <a:schemeClr val="accent2"/>
                  </a:gs>
                  <a:gs pos="100000">
                    <a:schemeClr val="bg2"/>
                  </a:gs>
                </a:gsLst>
                <a:lin ang="5400000" scaled="1"/>
              </a:gra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spAutoFit/>
      </a:bodyPr>
      <a:lstStyle>
        <a:defPPr marL="0" marR="0" indent="0" algn="l" defTabSz="914400" rtl="0" eaLnBrk="1" fontAlgn="base" latinLnBrk="0" hangingPunct="1">
          <a:lnSpc>
            <a:spcPct val="80000"/>
          </a:lnSpc>
          <a:spcBef>
            <a:spcPct val="50000"/>
          </a:spcBef>
          <a:spcAft>
            <a:spcPct val="0"/>
          </a:spcAft>
          <a:buClrTx/>
          <a:buSzTx/>
          <a:buFontTx/>
          <a:buChar char="•"/>
          <a:tabLst/>
          <a:defRPr kumimoji="1" lang="en-US" altLang="zh-CN" sz="2400" b="1" i="0" u="none" strike="noStrike" cap="none" normalizeH="0" baseline="0" smtClean="0">
            <a:ln>
              <a:noFill/>
            </a:ln>
            <a:solidFill>
              <a:schemeClr val="tx1"/>
            </a:solidFill>
            <a:effectLst/>
            <a:latin typeface="Times New Roman" charset="0"/>
            <a:ea typeface="楷体_GB2312" pitchFamily="49"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gradFill rotWithShape="0">
                <a:gsLst>
                  <a:gs pos="0">
                    <a:schemeClr val="accent2"/>
                  </a:gs>
                  <a:gs pos="100000">
                    <a:schemeClr val="bg2"/>
                  </a:gs>
                </a:gsLst>
                <a:lin ang="5400000" scaled="1"/>
              </a:gra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spAutoFit/>
      </a:bodyPr>
      <a:lstStyle>
        <a:defPPr marL="0" marR="0" indent="0" algn="l" defTabSz="914400" rtl="0" eaLnBrk="1" fontAlgn="base" latinLnBrk="0" hangingPunct="1">
          <a:lnSpc>
            <a:spcPct val="80000"/>
          </a:lnSpc>
          <a:spcBef>
            <a:spcPct val="50000"/>
          </a:spcBef>
          <a:spcAft>
            <a:spcPct val="0"/>
          </a:spcAft>
          <a:buClrTx/>
          <a:buSzTx/>
          <a:buFontTx/>
          <a:buChar char="•"/>
          <a:tabLst/>
          <a:defRPr kumimoji="1" lang="en-US" altLang="zh-CN" sz="2400" b="1" i="0" u="none" strike="noStrike" cap="none" normalizeH="0" baseline="0" smtClean="0">
            <a:ln>
              <a:noFill/>
            </a:ln>
            <a:solidFill>
              <a:schemeClr val="tx1"/>
            </a:solidFill>
            <a:effectLst/>
            <a:latin typeface="Times New Roman" charset="0"/>
            <a:ea typeface="楷体_GB2312" pitchFamily="49" charset="-122"/>
          </a:defRPr>
        </a:defPPr>
      </a:lstStyle>
    </a:lnDef>
  </a:objectDefaults>
  <a:extraClrSchemeLst>
    <a:extraClrScheme>
      <a:clrScheme name="pattern8blocks 1">
        <a:dk1>
          <a:srgbClr val="009999"/>
        </a:dk1>
        <a:lt1>
          <a:srgbClr val="FFFFFF"/>
        </a:lt1>
        <a:dk2>
          <a:srgbClr val="000066"/>
        </a:dk2>
        <a:lt2>
          <a:srgbClr val="339966"/>
        </a:lt2>
        <a:accent1>
          <a:srgbClr val="00CC99"/>
        </a:accent1>
        <a:accent2>
          <a:srgbClr val="0099CC"/>
        </a:accent2>
        <a:accent3>
          <a:srgbClr val="AAAAB8"/>
        </a:accent3>
        <a:accent4>
          <a:srgbClr val="DADADA"/>
        </a:accent4>
        <a:accent5>
          <a:srgbClr val="AAE2CA"/>
        </a:accent5>
        <a:accent6>
          <a:srgbClr val="008AB9"/>
        </a:accent6>
        <a:hlink>
          <a:srgbClr val="336699"/>
        </a:hlink>
        <a:folHlink>
          <a:srgbClr val="B2B2B2"/>
        </a:folHlink>
      </a:clrScheme>
      <a:clrMap bg1="dk2" tx1="lt1" bg2="dk1" tx2="lt2" accent1="accent1" accent2="accent2" accent3="accent3" accent4="accent4" accent5="accent5" accent6="accent6" hlink="hlink" folHlink="folHlink"/>
    </a:extraClrScheme>
    <a:extraClrScheme>
      <a:clrScheme name="pattern8blocks 2">
        <a:dk1>
          <a:srgbClr val="000000"/>
        </a:dk1>
        <a:lt1>
          <a:srgbClr val="FFFFFF"/>
        </a:lt1>
        <a:dk2>
          <a:srgbClr val="009900"/>
        </a:dk2>
        <a:lt2>
          <a:srgbClr val="CC0000"/>
        </a:lt2>
        <a:accent1>
          <a:srgbClr val="CCCC00"/>
        </a:accent1>
        <a:accent2>
          <a:srgbClr val="3333CC"/>
        </a:accent2>
        <a:accent3>
          <a:srgbClr val="FFFFFF"/>
        </a:accent3>
        <a:accent4>
          <a:srgbClr val="000000"/>
        </a:accent4>
        <a:accent5>
          <a:srgbClr val="E2E2AA"/>
        </a:accent5>
        <a:accent6>
          <a:srgbClr val="2D2DB9"/>
        </a:accent6>
        <a:hlink>
          <a:srgbClr val="000000"/>
        </a:hlink>
        <a:folHlink>
          <a:srgbClr val="808080"/>
        </a:folHlink>
      </a:clrScheme>
      <a:clrMap bg1="lt1" tx1="dk1" bg2="lt2" tx2="dk2" accent1="accent1" accent2="accent2" accent3="accent3" accent4="accent4" accent5="accent5" accent6="accent6" hlink="hlink" folHlink="folHlink"/>
    </a:extraClrScheme>
    <a:extraClrScheme>
      <a:clrScheme name="pattern8blocks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pattern8blocks 4">
        <a:dk1>
          <a:srgbClr val="333399"/>
        </a:dk1>
        <a:lt1>
          <a:srgbClr val="FFFFCC"/>
        </a:lt1>
        <a:dk2>
          <a:srgbClr val="000000"/>
        </a:dk2>
        <a:lt2>
          <a:srgbClr val="0000FF"/>
        </a:lt2>
        <a:accent1>
          <a:srgbClr val="800000"/>
        </a:accent1>
        <a:accent2>
          <a:srgbClr val="3366CC"/>
        </a:accent2>
        <a:accent3>
          <a:srgbClr val="AAAAAA"/>
        </a:accent3>
        <a:accent4>
          <a:srgbClr val="DADAAE"/>
        </a:accent4>
        <a:accent5>
          <a:srgbClr val="C0AAAA"/>
        </a:accent5>
        <a:accent6>
          <a:srgbClr val="2D5CB9"/>
        </a:accent6>
        <a:hlink>
          <a:srgbClr val="FFFFFF"/>
        </a:hlink>
        <a:folHlink>
          <a:srgbClr val="B2B2B2"/>
        </a:folHlink>
      </a:clrScheme>
      <a:clrMap bg1="dk2" tx1="lt1" bg2="dk1" tx2="lt2" accent1="accent1" accent2="accent2" accent3="accent3" accent4="accent4" accent5="accent5" accent6="accent6" hlink="hlink" folHlink="folHlink"/>
    </a:extraClrScheme>
    <a:extraClrScheme>
      <a:clrScheme name="pattern8blocks 5">
        <a:dk1>
          <a:srgbClr val="CC3300"/>
        </a:dk1>
        <a:lt1>
          <a:srgbClr val="FFFFCC"/>
        </a:lt1>
        <a:dk2>
          <a:srgbClr val="000000"/>
        </a:dk2>
        <a:lt2>
          <a:srgbClr val="CC6600"/>
        </a:lt2>
        <a:accent1>
          <a:srgbClr val="993300"/>
        </a:accent1>
        <a:accent2>
          <a:srgbClr val="808000"/>
        </a:accent2>
        <a:accent3>
          <a:srgbClr val="AAAAAA"/>
        </a:accent3>
        <a:accent4>
          <a:srgbClr val="DADAAE"/>
        </a:accent4>
        <a:accent5>
          <a:srgbClr val="CAADAA"/>
        </a:accent5>
        <a:accent6>
          <a:srgbClr val="7373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pattern8blocks 6">
        <a:dk1>
          <a:srgbClr val="66CCFF"/>
        </a:dk1>
        <a:lt1>
          <a:srgbClr val="CCECFF"/>
        </a:lt1>
        <a:dk2>
          <a:srgbClr val="000000"/>
        </a:dk2>
        <a:lt2>
          <a:srgbClr val="9999FF"/>
        </a:lt2>
        <a:accent1>
          <a:srgbClr val="FFFFFF"/>
        </a:accent1>
        <a:accent2>
          <a:srgbClr val="99CCFF"/>
        </a:accent2>
        <a:accent3>
          <a:srgbClr val="AAAAAA"/>
        </a:accent3>
        <a:accent4>
          <a:srgbClr val="AEC9DA"/>
        </a:accent4>
        <a:accent5>
          <a:srgbClr val="FFFFFF"/>
        </a:accent5>
        <a:accent6>
          <a:srgbClr val="8AB9E7"/>
        </a:accent6>
        <a:hlink>
          <a:srgbClr val="CCECFF"/>
        </a:hlink>
        <a:folHlink>
          <a:srgbClr val="B2B2B2"/>
        </a:folHlink>
      </a:clrScheme>
      <a:clrMap bg1="dk2" tx1="lt1" bg2="dk1" tx2="lt2" accent1="accent1" accent2="accent2" accent3="accent3" accent4="accent4" accent5="accent5" accent6="accent6" hlink="hlink" folHlink="folHlink"/>
    </a:extraClrScheme>
    <a:extraClrScheme>
      <a:clrScheme name="pattern8blocks 7">
        <a:dk1>
          <a:srgbClr val="993366"/>
        </a:dk1>
        <a:lt1>
          <a:srgbClr val="FFFFCC"/>
        </a:lt1>
        <a:dk2>
          <a:srgbClr val="333399"/>
        </a:dk2>
        <a:lt2>
          <a:srgbClr val="0066FF"/>
        </a:lt2>
        <a:accent1>
          <a:srgbClr val="6600FF"/>
        </a:accent1>
        <a:accent2>
          <a:srgbClr val="0099CC"/>
        </a:accent2>
        <a:accent3>
          <a:srgbClr val="ADADCA"/>
        </a:accent3>
        <a:accent4>
          <a:srgbClr val="DADAAE"/>
        </a:accent4>
        <a:accent5>
          <a:srgbClr val="B8AAFF"/>
        </a:accent5>
        <a:accent6>
          <a:srgbClr val="008AB9"/>
        </a:accent6>
        <a:hlink>
          <a:srgbClr val="66FFFF"/>
        </a:hlink>
        <a:folHlink>
          <a:srgbClr val="B2B2B2"/>
        </a:folHlink>
      </a:clrScheme>
      <a:clrMap bg1="dk2" tx1="lt1" bg2="dk1" tx2="lt2" accent1="accent1" accent2="accent2" accent3="accent3" accent4="accent4" accent5="accent5" accent6="accent6" hlink="hlink" folHlink="folHlink"/>
    </a:extraClrScheme>
    <a:extraClrScheme>
      <a:clrScheme name="pattern8blocks 8">
        <a:dk1>
          <a:srgbClr val="993366"/>
        </a:dk1>
        <a:lt1>
          <a:srgbClr val="EAEAEA"/>
        </a:lt1>
        <a:dk2>
          <a:srgbClr val="660066"/>
        </a:dk2>
        <a:lt2>
          <a:srgbClr val="CC0000"/>
        </a:lt2>
        <a:accent1>
          <a:srgbClr val="A50021"/>
        </a:accent1>
        <a:accent2>
          <a:srgbClr val="660033"/>
        </a:accent2>
        <a:accent3>
          <a:srgbClr val="B8AAB8"/>
        </a:accent3>
        <a:accent4>
          <a:srgbClr val="C8C8C8"/>
        </a:accent4>
        <a:accent5>
          <a:srgbClr val="CFAAAB"/>
        </a:accent5>
        <a:accent6>
          <a:srgbClr val="5C002D"/>
        </a:accent6>
        <a:hlink>
          <a:srgbClr val="CC9900"/>
        </a:hlink>
        <a:folHlink>
          <a:srgbClr val="B2B2B2"/>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2_Lecture">
  <a:themeElements>
    <a:clrScheme name="Custom 1">
      <a:dk1>
        <a:sysClr val="windowText" lastClr="000000"/>
      </a:dk1>
      <a:lt1>
        <a:sysClr val="window" lastClr="FFFFFF"/>
      </a:lt1>
      <a:dk2>
        <a:srgbClr val="1F497D"/>
      </a:dk2>
      <a:lt2>
        <a:srgbClr val="EEECE1"/>
      </a:lt2>
      <a:accent1>
        <a:srgbClr val="4F81BD"/>
      </a:accent1>
      <a:accent2>
        <a:srgbClr val="00FF00"/>
      </a:accent2>
      <a:accent3>
        <a:srgbClr val="00FFFF"/>
      </a:accent3>
      <a:accent4>
        <a:srgbClr val="FF0000"/>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mytemp1">
  <a:themeElements>
    <a:clrScheme name="">
      <a:dk1>
        <a:srgbClr val="000000"/>
      </a:dk1>
      <a:lt1>
        <a:srgbClr val="FFFFFF"/>
      </a:lt1>
      <a:dk2>
        <a:srgbClr val="CC6600"/>
      </a:dk2>
      <a:lt2>
        <a:srgbClr val="FFFFFF"/>
      </a:lt2>
      <a:accent1>
        <a:srgbClr val="FFFFCC"/>
      </a:accent1>
      <a:accent2>
        <a:srgbClr val="B5E0E3"/>
      </a:accent2>
      <a:accent3>
        <a:srgbClr val="FFFFFF"/>
      </a:accent3>
      <a:accent4>
        <a:srgbClr val="000000"/>
      </a:accent4>
      <a:accent5>
        <a:srgbClr val="FFFFE2"/>
      </a:accent5>
      <a:accent6>
        <a:srgbClr val="A2C9CB"/>
      </a:accent6>
      <a:hlink>
        <a:srgbClr val="E5D093"/>
      </a:hlink>
      <a:folHlink>
        <a:srgbClr val="CCB374"/>
      </a:folHlink>
    </a:clrScheme>
    <a:fontScheme name="">
      <a:majorFont>
        <a:latin typeface="Berlin Sans FB"/>
        <a:ea typeface="PMingLiU"/>
        <a:cs typeface=""/>
      </a:majorFont>
      <a:minorFont>
        <a:latin typeface="Berlin Sans FB"/>
        <a:ea typeface="幼圆"/>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mytemp1 1">
        <a:dk1>
          <a:srgbClr val="000000"/>
        </a:dk1>
        <a:lt1>
          <a:srgbClr val="FFFFCC"/>
        </a:lt1>
        <a:dk2>
          <a:srgbClr val="4D4D4D"/>
        </a:dk2>
        <a:lt2>
          <a:srgbClr val="FFCC00"/>
        </a:lt2>
        <a:accent1>
          <a:srgbClr val="FF9900"/>
        </a:accent1>
        <a:accent2>
          <a:srgbClr val="CC9900"/>
        </a:accent2>
        <a:accent3>
          <a:srgbClr val="B2B2B2"/>
        </a:accent3>
        <a:accent4>
          <a:srgbClr val="DADAAE"/>
        </a:accent4>
        <a:accent5>
          <a:srgbClr val="FFCAAA"/>
        </a:accent5>
        <a:accent6>
          <a:srgbClr val="B98A00"/>
        </a:accent6>
        <a:hlink>
          <a:srgbClr val="898743"/>
        </a:hlink>
        <a:folHlink>
          <a:srgbClr val="666633"/>
        </a:folHlink>
      </a:clrScheme>
      <a:clrMap bg1="dk2" tx1="lt1" bg2="dk1" tx2="lt2" accent1="accent1" accent2="accent2" accent3="accent3" accent4="accent4" accent5="accent5" accent6="accent6" hlink="hlink" folHlink="folHlink"/>
    </a:extraClrScheme>
    <a:extraClrScheme>
      <a:clrScheme name="mytemp1 2">
        <a:dk1>
          <a:srgbClr val="000000"/>
        </a:dk1>
        <a:lt1>
          <a:srgbClr val="FFFFFF"/>
        </a:lt1>
        <a:dk2>
          <a:srgbClr val="CC6600"/>
        </a:dk2>
        <a:lt2>
          <a:srgbClr val="FFFFFF"/>
        </a:lt2>
        <a:accent1>
          <a:srgbClr val="FFFFCC"/>
        </a:accent1>
        <a:accent2>
          <a:srgbClr val="B5E0E3"/>
        </a:accent2>
        <a:accent3>
          <a:srgbClr val="FFFFFF"/>
        </a:accent3>
        <a:accent4>
          <a:srgbClr val="000000"/>
        </a:accent4>
        <a:accent5>
          <a:srgbClr val="FFFFE2"/>
        </a:accent5>
        <a:accent6>
          <a:srgbClr val="A4CBCE"/>
        </a:accent6>
        <a:hlink>
          <a:srgbClr val="E5D093"/>
        </a:hlink>
        <a:folHlink>
          <a:srgbClr val="CCB374"/>
        </a:folHlink>
      </a:clrScheme>
      <a:clrMap bg1="lt1" tx1="dk1" bg2="lt2" tx2="dk2" accent1="accent1" accent2="accent2" accent3="accent3" accent4="accent4" accent5="accent5" accent6="accent6" hlink="hlink" folHlink="folHlink"/>
    </a:extraClrScheme>
    <a:extraClrScheme>
      <a:clrScheme name="mytemp1 3">
        <a:dk1>
          <a:srgbClr val="000000"/>
        </a:dk1>
        <a:lt1>
          <a:srgbClr val="FFFFFF"/>
        </a:lt1>
        <a:dk2>
          <a:srgbClr val="000000"/>
        </a:dk2>
        <a:lt2>
          <a:srgbClr val="FFFFFF"/>
        </a:lt2>
        <a:accent1>
          <a:srgbClr val="F8F8F8"/>
        </a:accent1>
        <a:accent2>
          <a:srgbClr val="969696"/>
        </a:accent2>
        <a:accent3>
          <a:srgbClr val="FFFFFF"/>
        </a:accent3>
        <a:accent4>
          <a:srgbClr val="000000"/>
        </a:accent4>
        <a:accent5>
          <a:srgbClr val="FBFBFB"/>
        </a:accent5>
        <a:accent6>
          <a:srgbClr val="878787"/>
        </a:accent6>
        <a:hlink>
          <a:srgbClr val="DDDDDD"/>
        </a:hlink>
        <a:folHlink>
          <a:srgbClr val="B2B2B2"/>
        </a:folHlink>
      </a:clrScheme>
      <a:clrMap bg1="lt1" tx1="dk1" bg2="lt2" tx2="dk2" accent1="accent1" accent2="accent2" accent3="accent3" accent4="accent4" accent5="accent5" accent6="accent6" hlink="hlink" folHlink="folHlink"/>
    </a:extraClrScheme>
    <a:extraClrScheme>
      <a:clrScheme name="mytemp1 4">
        <a:dk1>
          <a:srgbClr val="000000"/>
        </a:dk1>
        <a:lt1>
          <a:srgbClr val="FFFFFF"/>
        </a:lt1>
        <a:dk2>
          <a:srgbClr val="000066"/>
        </a:dk2>
        <a:lt2>
          <a:srgbClr val="FFFFFF"/>
        </a:lt2>
        <a:accent1>
          <a:srgbClr val="FFFFCC"/>
        </a:accent1>
        <a:accent2>
          <a:srgbClr val="B5E0E3"/>
        </a:accent2>
        <a:accent3>
          <a:srgbClr val="FFFFFF"/>
        </a:accent3>
        <a:accent4>
          <a:srgbClr val="000000"/>
        </a:accent4>
        <a:accent5>
          <a:srgbClr val="FFFFE2"/>
        </a:accent5>
        <a:accent6>
          <a:srgbClr val="A4CBCE"/>
        </a:accent6>
        <a:hlink>
          <a:srgbClr val="BFDFFF"/>
        </a:hlink>
        <a:folHlink>
          <a:srgbClr val="99CCFF"/>
        </a:folHlink>
      </a:clrScheme>
      <a:clrMap bg1="lt1" tx1="dk1" bg2="lt2" tx2="dk2" accent1="accent1" accent2="accent2" accent3="accent3" accent4="accent4" accent5="accent5" accent6="accent6" hlink="hlink" folHlink="folHlink"/>
    </a:extraClrScheme>
    <a:extraClrScheme>
      <a:clrScheme name="mytemp1 5">
        <a:dk1>
          <a:srgbClr val="000000"/>
        </a:dk1>
        <a:lt1>
          <a:srgbClr val="E9E6D9"/>
        </a:lt1>
        <a:dk2>
          <a:srgbClr val="666633"/>
        </a:dk2>
        <a:lt2>
          <a:srgbClr val="CEC7AA"/>
        </a:lt2>
        <a:accent1>
          <a:srgbClr val="FFFFCC"/>
        </a:accent1>
        <a:accent2>
          <a:srgbClr val="B5E0E3"/>
        </a:accent2>
        <a:accent3>
          <a:srgbClr val="F2F0E9"/>
        </a:accent3>
        <a:accent4>
          <a:srgbClr val="000000"/>
        </a:accent4>
        <a:accent5>
          <a:srgbClr val="FFFFE2"/>
        </a:accent5>
        <a:accent6>
          <a:srgbClr val="A4CBCE"/>
        </a:accent6>
        <a:hlink>
          <a:srgbClr val="B6AB82"/>
        </a:hlink>
        <a:folHlink>
          <a:srgbClr val="A0925E"/>
        </a:folHlink>
      </a:clrScheme>
      <a:clrMap bg1="lt1" tx1="dk1" bg2="lt2" tx2="dk2" accent1="accent1" accent2="accent2" accent3="accent3" accent4="accent4" accent5="accent5" accent6="accent6" hlink="hlink" folHlink="folHlink"/>
    </a:extraClrScheme>
    <a:extraClrScheme>
      <a:clrScheme name="mytemp1 6">
        <a:dk1>
          <a:srgbClr val="1B3753"/>
        </a:dk1>
        <a:lt1>
          <a:srgbClr val="EAEAEA"/>
        </a:lt1>
        <a:dk2>
          <a:srgbClr val="336699"/>
        </a:dk2>
        <a:lt2>
          <a:srgbClr val="FFFFCC"/>
        </a:lt2>
        <a:accent1>
          <a:srgbClr val="BA8E46"/>
        </a:accent1>
        <a:accent2>
          <a:srgbClr val="46C0AF"/>
        </a:accent2>
        <a:accent3>
          <a:srgbClr val="ADB8CA"/>
        </a:accent3>
        <a:accent4>
          <a:srgbClr val="C8C8C8"/>
        </a:accent4>
        <a:accent5>
          <a:srgbClr val="D9C6B0"/>
        </a:accent5>
        <a:accent6>
          <a:srgbClr val="3FAE9E"/>
        </a:accent6>
        <a:hlink>
          <a:srgbClr val="93ACC3"/>
        </a:hlink>
        <a:folHlink>
          <a:srgbClr val="7897B4"/>
        </a:folHlink>
      </a:clrScheme>
      <a:clrMap bg1="dk2" tx1="lt1" bg2="dk1" tx2="lt2" accent1="accent1" accent2="accent2" accent3="accent3" accent4="accent4" accent5="accent5" accent6="accent6" hlink="hlink" folHlink="folHlink"/>
    </a:extraClrScheme>
    <a:extraClrScheme>
      <a:clrScheme name="mytemp1 7">
        <a:dk1>
          <a:srgbClr val="000000"/>
        </a:dk1>
        <a:lt1>
          <a:srgbClr val="FFFFFF"/>
        </a:lt1>
        <a:dk2>
          <a:srgbClr val="000000"/>
        </a:dk2>
        <a:lt2>
          <a:srgbClr val="FFFFFF"/>
        </a:lt2>
        <a:accent1>
          <a:srgbClr val="FFFFCC"/>
        </a:accent1>
        <a:accent2>
          <a:srgbClr val="FFCC99"/>
        </a:accent2>
        <a:accent3>
          <a:srgbClr val="FFFFFF"/>
        </a:accent3>
        <a:accent4>
          <a:srgbClr val="000000"/>
        </a:accent4>
        <a:accent5>
          <a:srgbClr val="FFFFE2"/>
        </a:accent5>
        <a:accent6>
          <a:srgbClr val="E7B98A"/>
        </a:accent6>
        <a:hlink>
          <a:srgbClr val="FF9999"/>
        </a:hlink>
        <a:folHlink>
          <a:srgbClr val="E06360"/>
        </a:folHlink>
      </a:clrScheme>
      <a:clrMap bg1="lt1" tx1="dk1" bg2="lt2" tx2="dk2" accent1="accent1" accent2="accent2" accent3="accent3" accent4="accent4" accent5="accent5" accent6="accent6" hlink="hlink" folHlink="folHlink"/>
    </a:extraClrScheme>
    <a:extraClrScheme>
      <a:clrScheme name="mytemp1 8">
        <a:dk1>
          <a:srgbClr val="000000"/>
        </a:dk1>
        <a:lt1>
          <a:srgbClr val="EAEAEA"/>
        </a:lt1>
        <a:dk2>
          <a:srgbClr val="17118B"/>
        </a:dk2>
        <a:lt2>
          <a:srgbClr val="FFFFCC"/>
        </a:lt2>
        <a:accent1>
          <a:srgbClr val="B2B2B2"/>
        </a:accent1>
        <a:accent2>
          <a:srgbClr val="54ABB2"/>
        </a:accent2>
        <a:accent3>
          <a:srgbClr val="ABAAC4"/>
        </a:accent3>
        <a:accent4>
          <a:srgbClr val="C8C8C8"/>
        </a:accent4>
        <a:accent5>
          <a:srgbClr val="D5D5D5"/>
        </a:accent5>
        <a:accent6>
          <a:srgbClr val="4B9BA1"/>
        </a:accent6>
        <a:hlink>
          <a:srgbClr val="4F49A3"/>
        </a:hlink>
        <a:folHlink>
          <a:srgbClr val="2E2573"/>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2_mytemp1">
  <a:themeElements>
    <a:clrScheme name="">
      <a:dk1>
        <a:srgbClr val="000000"/>
      </a:dk1>
      <a:lt1>
        <a:srgbClr val="FFFFFF"/>
      </a:lt1>
      <a:dk2>
        <a:srgbClr val="CC6600"/>
      </a:dk2>
      <a:lt2>
        <a:srgbClr val="FFFFFF"/>
      </a:lt2>
      <a:accent1>
        <a:srgbClr val="FFFFCC"/>
      </a:accent1>
      <a:accent2>
        <a:srgbClr val="B5E0E3"/>
      </a:accent2>
      <a:accent3>
        <a:srgbClr val="FFFFFF"/>
      </a:accent3>
      <a:accent4>
        <a:srgbClr val="000000"/>
      </a:accent4>
      <a:accent5>
        <a:srgbClr val="FFFFE2"/>
      </a:accent5>
      <a:accent6>
        <a:srgbClr val="A2C9CB"/>
      </a:accent6>
      <a:hlink>
        <a:srgbClr val="E5D093"/>
      </a:hlink>
      <a:folHlink>
        <a:srgbClr val="CCB374"/>
      </a:folHlink>
    </a:clrScheme>
    <a:fontScheme name="">
      <a:majorFont>
        <a:latin typeface="Berlin Sans FB"/>
        <a:ea typeface="PMingLiU"/>
        <a:cs typeface=""/>
      </a:majorFont>
      <a:minorFont>
        <a:latin typeface="Berlin Sans FB"/>
        <a:ea typeface="幼圆"/>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2_mytemp1 1">
        <a:dk1>
          <a:srgbClr val="000000"/>
        </a:dk1>
        <a:lt1>
          <a:srgbClr val="FFFFCC"/>
        </a:lt1>
        <a:dk2>
          <a:srgbClr val="4D4D4D"/>
        </a:dk2>
        <a:lt2>
          <a:srgbClr val="FFCC00"/>
        </a:lt2>
        <a:accent1>
          <a:srgbClr val="FF9900"/>
        </a:accent1>
        <a:accent2>
          <a:srgbClr val="CC9900"/>
        </a:accent2>
        <a:accent3>
          <a:srgbClr val="B2B2B2"/>
        </a:accent3>
        <a:accent4>
          <a:srgbClr val="DADAAE"/>
        </a:accent4>
        <a:accent5>
          <a:srgbClr val="FFCAAA"/>
        </a:accent5>
        <a:accent6>
          <a:srgbClr val="B98A00"/>
        </a:accent6>
        <a:hlink>
          <a:srgbClr val="898743"/>
        </a:hlink>
        <a:folHlink>
          <a:srgbClr val="666633"/>
        </a:folHlink>
      </a:clrScheme>
      <a:clrMap bg1="dk2" tx1="lt1" bg2="dk1" tx2="lt2" accent1="accent1" accent2="accent2" accent3="accent3" accent4="accent4" accent5="accent5" accent6="accent6" hlink="hlink" folHlink="folHlink"/>
    </a:extraClrScheme>
    <a:extraClrScheme>
      <a:clrScheme name="2_mytemp1 2">
        <a:dk1>
          <a:srgbClr val="000000"/>
        </a:dk1>
        <a:lt1>
          <a:srgbClr val="FFFFFF"/>
        </a:lt1>
        <a:dk2>
          <a:srgbClr val="CC6600"/>
        </a:dk2>
        <a:lt2>
          <a:srgbClr val="FFFFFF"/>
        </a:lt2>
        <a:accent1>
          <a:srgbClr val="FFFFCC"/>
        </a:accent1>
        <a:accent2>
          <a:srgbClr val="B5E0E3"/>
        </a:accent2>
        <a:accent3>
          <a:srgbClr val="FFFFFF"/>
        </a:accent3>
        <a:accent4>
          <a:srgbClr val="000000"/>
        </a:accent4>
        <a:accent5>
          <a:srgbClr val="FFFFE2"/>
        </a:accent5>
        <a:accent6>
          <a:srgbClr val="A4CBCE"/>
        </a:accent6>
        <a:hlink>
          <a:srgbClr val="E5D093"/>
        </a:hlink>
        <a:folHlink>
          <a:srgbClr val="CCB374"/>
        </a:folHlink>
      </a:clrScheme>
      <a:clrMap bg1="lt1" tx1="dk1" bg2="lt2" tx2="dk2" accent1="accent1" accent2="accent2" accent3="accent3" accent4="accent4" accent5="accent5" accent6="accent6" hlink="hlink" folHlink="folHlink"/>
    </a:extraClrScheme>
    <a:extraClrScheme>
      <a:clrScheme name="2_mytemp1 3">
        <a:dk1>
          <a:srgbClr val="000000"/>
        </a:dk1>
        <a:lt1>
          <a:srgbClr val="FFFFFF"/>
        </a:lt1>
        <a:dk2>
          <a:srgbClr val="000000"/>
        </a:dk2>
        <a:lt2>
          <a:srgbClr val="FFFFFF"/>
        </a:lt2>
        <a:accent1>
          <a:srgbClr val="F8F8F8"/>
        </a:accent1>
        <a:accent2>
          <a:srgbClr val="969696"/>
        </a:accent2>
        <a:accent3>
          <a:srgbClr val="FFFFFF"/>
        </a:accent3>
        <a:accent4>
          <a:srgbClr val="000000"/>
        </a:accent4>
        <a:accent5>
          <a:srgbClr val="FBFBFB"/>
        </a:accent5>
        <a:accent6>
          <a:srgbClr val="878787"/>
        </a:accent6>
        <a:hlink>
          <a:srgbClr val="DDDDDD"/>
        </a:hlink>
        <a:folHlink>
          <a:srgbClr val="B2B2B2"/>
        </a:folHlink>
      </a:clrScheme>
      <a:clrMap bg1="lt1" tx1="dk1" bg2="lt2" tx2="dk2" accent1="accent1" accent2="accent2" accent3="accent3" accent4="accent4" accent5="accent5" accent6="accent6" hlink="hlink" folHlink="folHlink"/>
    </a:extraClrScheme>
    <a:extraClrScheme>
      <a:clrScheme name="2_mytemp1 4">
        <a:dk1>
          <a:srgbClr val="000000"/>
        </a:dk1>
        <a:lt1>
          <a:srgbClr val="FFFFFF"/>
        </a:lt1>
        <a:dk2>
          <a:srgbClr val="000066"/>
        </a:dk2>
        <a:lt2>
          <a:srgbClr val="FFFFFF"/>
        </a:lt2>
        <a:accent1>
          <a:srgbClr val="FFFFCC"/>
        </a:accent1>
        <a:accent2>
          <a:srgbClr val="B5E0E3"/>
        </a:accent2>
        <a:accent3>
          <a:srgbClr val="FFFFFF"/>
        </a:accent3>
        <a:accent4>
          <a:srgbClr val="000000"/>
        </a:accent4>
        <a:accent5>
          <a:srgbClr val="FFFFE2"/>
        </a:accent5>
        <a:accent6>
          <a:srgbClr val="A4CBCE"/>
        </a:accent6>
        <a:hlink>
          <a:srgbClr val="BFDFFF"/>
        </a:hlink>
        <a:folHlink>
          <a:srgbClr val="99CCFF"/>
        </a:folHlink>
      </a:clrScheme>
      <a:clrMap bg1="lt1" tx1="dk1" bg2="lt2" tx2="dk2" accent1="accent1" accent2="accent2" accent3="accent3" accent4="accent4" accent5="accent5" accent6="accent6" hlink="hlink" folHlink="folHlink"/>
    </a:extraClrScheme>
    <a:extraClrScheme>
      <a:clrScheme name="2_mytemp1 5">
        <a:dk1>
          <a:srgbClr val="000000"/>
        </a:dk1>
        <a:lt1>
          <a:srgbClr val="E9E6D9"/>
        </a:lt1>
        <a:dk2>
          <a:srgbClr val="666633"/>
        </a:dk2>
        <a:lt2>
          <a:srgbClr val="CEC7AA"/>
        </a:lt2>
        <a:accent1>
          <a:srgbClr val="FFFFCC"/>
        </a:accent1>
        <a:accent2>
          <a:srgbClr val="B5E0E3"/>
        </a:accent2>
        <a:accent3>
          <a:srgbClr val="F2F0E9"/>
        </a:accent3>
        <a:accent4>
          <a:srgbClr val="000000"/>
        </a:accent4>
        <a:accent5>
          <a:srgbClr val="FFFFE2"/>
        </a:accent5>
        <a:accent6>
          <a:srgbClr val="A4CBCE"/>
        </a:accent6>
        <a:hlink>
          <a:srgbClr val="B6AB82"/>
        </a:hlink>
        <a:folHlink>
          <a:srgbClr val="A0925E"/>
        </a:folHlink>
      </a:clrScheme>
      <a:clrMap bg1="lt1" tx1="dk1" bg2="lt2" tx2="dk2" accent1="accent1" accent2="accent2" accent3="accent3" accent4="accent4" accent5="accent5" accent6="accent6" hlink="hlink" folHlink="folHlink"/>
    </a:extraClrScheme>
    <a:extraClrScheme>
      <a:clrScheme name="2_mytemp1 6">
        <a:dk1>
          <a:srgbClr val="1B3753"/>
        </a:dk1>
        <a:lt1>
          <a:srgbClr val="EAEAEA"/>
        </a:lt1>
        <a:dk2>
          <a:srgbClr val="336699"/>
        </a:dk2>
        <a:lt2>
          <a:srgbClr val="FFFFCC"/>
        </a:lt2>
        <a:accent1>
          <a:srgbClr val="BA8E46"/>
        </a:accent1>
        <a:accent2>
          <a:srgbClr val="46C0AF"/>
        </a:accent2>
        <a:accent3>
          <a:srgbClr val="ADB8CA"/>
        </a:accent3>
        <a:accent4>
          <a:srgbClr val="C8C8C8"/>
        </a:accent4>
        <a:accent5>
          <a:srgbClr val="D9C6B0"/>
        </a:accent5>
        <a:accent6>
          <a:srgbClr val="3FAE9E"/>
        </a:accent6>
        <a:hlink>
          <a:srgbClr val="93ACC3"/>
        </a:hlink>
        <a:folHlink>
          <a:srgbClr val="7897B4"/>
        </a:folHlink>
      </a:clrScheme>
      <a:clrMap bg1="dk2" tx1="lt1" bg2="dk1" tx2="lt2" accent1="accent1" accent2="accent2" accent3="accent3" accent4="accent4" accent5="accent5" accent6="accent6" hlink="hlink" folHlink="folHlink"/>
    </a:extraClrScheme>
    <a:extraClrScheme>
      <a:clrScheme name="2_mytemp1 7">
        <a:dk1>
          <a:srgbClr val="000000"/>
        </a:dk1>
        <a:lt1>
          <a:srgbClr val="FFFFFF"/>
        </a:lt1>
        <a:dk2>
          <a:srgbClr val="000000"/>
        </a:dk2>
        <a:lt2>
          <a:srgbClr val="FFFFFF"/>
        </a:lt2>
        <a:accent1>
          <a:srgbClr val="FFFFCC"/>
        </a:accent1>
        <a:accent2>
          <a:srgbClr val="FFCC99"/>
        </a:accent2>
        <a:accent3>
          <a:srgbClr val="FFFFFF"/>
        </a:accent3>
        <a:accent4>
          <a:srgbClr val="000000"/>
        </a:accent4>
        <a:accent5>
          <a:srgbClr val="FFFFE2"/>
        </a:accent5>
        <a:accent6>
          <a:srgbClr val="E7B98A"/>
        </a:accent6>
        <a:hlink>
          <a:srgbClr val="FF9999"/>
        </a:hlink>
        <a:folHlink>
          <a:srgbClr val="E06360"/>
        </a:folHlink>
      </a:clrScheme>
      <a:clrMap bg1="lt1" tx1="dk1" bg2="lt2" tx2="dk2" accent1="accent1" accent2="accent2" accent3="accent3" accent4="accent4" accent5="accent5" accent6="accent6" hlink="hlink" folHlink="folHlink"/>
    </a:extraClrScheme>
    <a:extraClrScheme>
      <a:clrScheme name="2_mytemp1 8">
        <a:dk1>
          <a:srgbClr val="000000"/>
        </a:dk1>
        <a:lt1>
          <a:srgbClr val="EAEAEA"/>
        </a:lt1>
        <a:dk2>
          <a:srgbClr val="17118B"/>
        </a:dk2>
        <a:lt2>
          <a:srgbClr val="FFFFCC"/>
        </a:lt2>
        <a:accent1>
          <a:srgbClr val="B2B2B2"/>
        </a:accent1>
        <a:accent2>
          <a:srgbClr val="54ABB2"/>
        </a:accent2>
        <a:accent3>
          <a:srgbClr val="ABAAC4"/>
        </a:accent3>
        <a:accent4>
          <a:srgbClr val="C8C8C8"/>
        </a:accent4>
        <a:accent5>
          <a:srgbClr val="D5D5D5"/>
        </a:accent5>
        <a:accent6>
          <a:srgbClr val="4B9BA1"/>
        </a:accent6>
        <a:hlink>
          <a:srgbClr val="4F49A3"/>
        </a:hlink>
        <a:folHlink>
          <a:srgbClr val="2E2573"/>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CDESIGNN</Template>
  <TotalTime>17330</TotalTime>
  <Words>4630</Words>
  <Application>Microsoft Office PowerPoint</Application>
  <PresentationFormat>全屏显示(4:3)</PresentationFormat>
  <Paragraphs>435</Paragraphs>
  <Slides>64</Slides>
  <Notes>6</Notes>
  <HiddenSlides>0</HiddenSlides>
  <MMClips>0</MMClips>
  <ScaleCrop>false</ScaleCrop>
  <HeadingPairs>
    <vt:vector size="8" baseType="variant">
      <vt:variant>
        <vt:lpstr>已用的字体</vt:lpstr>
      </vt:variant>
      <vt:variant>
        <vt:i4>33</vt:i4>
      </vt:variant>
      <vt:variant>
        <vt:lpstr>主题</vt:lpstr>
      </vt:variant>
      <vt:variant>
        <vt:i4>6</vt:i4>
      </vt:variant>
      <vt:variant>
        <vt:lpstr>嵌入 OLE 服务器</vt:lpstr>
      </vt:variant>
      <vt:variant>
        <vt:i4>2</vt:i4>
      </vt:variant>
      <vt:variant>
        <vt:lpstr>幻灯片标题</vt:lpstr>
      </vt:variant>
      <vt:variant>
        <vt:i4>64</vt:i4>
      </vt:variant>
    </vt:vector>
  </HeadingPairs>
  <TitlesOfParts>
    <vt:vector size="105" baseType="lpstr">
      <vt:lpstr>-apple-system</vt:lpstr>
      <vt:lpstr>KaTeX_Caligraphic</vt:lpstr>
      <vt:lpstr>KaTeX_Main</vt:lpstr>
      <vt:lpstr>KaTeX_Math</vt:lpstr>
      <vt:lpstr>KaTeX_Size1</vt:lpstr>
      <vt:lpstr>KaTeX_Size2</vt:lpstr>
      <vt:lpstr>PingFang SC</vt:lpstr>
      <vt:lpstr>PMingLiU</vt:lpstr>
      <vt:lpstr>quote-cjk-patch</vt:lpstr>
      <vt:lpstr>等线</vt:lpstr>
      <vt:lpstr>方正姚体</vt:lpstr>
      <vt:lpstr>仿宋</vt:lpstr>
      <vt:lpstr>仿宋_GB2312</vt:lpstr>
      <vt:lpstr>黑体</vt:lpstr>
      <vt:lpstr>华文楷体</vt:lpstr>
      <vt:lpstr>华文新魏</vt:lpstr>
      <vt:lpstr>楷体</vt:lpstr>
      <vt:lpstr>楷体_GB2312</vt:lpstr>
      <vt:lpstr>宋体</vt:lpstr>
      <vt:lpstr>微软雅黑</vt:lpstr>
      <vt:lpstr>幼圆</vt:lpstr>
      <vt:lpstr>Arial</vt:lpstr>
      <vt:lpstr>Arial Black</vt:lpstr>
      <vt:lpstr>Berlin Sans FB</vt:lpstr>
      <vt:lpstr>Calibri</vt:lpstr>
      <vt:lpstr>Courier New</vt:lpstr>
      <vt:lpstr>Helvetica</vt:lpstr>
      <vt:lpstr>Symbol</vt:lpstr>
      <vt:lpstr>Tahoma</vt:lpstr>
      <vt:lpstr>Times New Roman</vt:lpstr>
      <vt:lpstr>Verdana</vt:lpstr>
      <vt:lpstr>Wingdings</vt:lpstr>
      <vt:lpstr>Wingdings 2</vt:lpstr>
      <vt:lpstr>吉祥如意</vt:lpstr>
      <vt:lpstr>1_mytemp1</vt:lpstr>
      <vt:lpstr>pattern8blocks</vt:lpstr>
      <vt:lpstr>2_Lecture</vt:lpstr>
      <vt:lpstr>mytemp1</vt:lpstr>
      <vt:lpstr>2_mytemp1</vt:lpstr>
      <vt:lpstr>Equation</vt:lpstr>
      <vt:lpstr>公式</vt:lpstr>
      <vt:lpstr>PowerPoint 演示文稿</vt:lpstr>
      <vt:lpstr>PowerPoint 演示文稿</vt:lpstr>
      <vt:lpstr>PowerPoint 演示文稿</vt:lpstr>
      <vt:lpstr>PowerPoint 演示文稿</vt:lpstr>
      <vt:lpstr>常见的几种神经元激活函数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回顾:</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Backpropagation Learning idea</vt:lpstr>
      <vt:lpstr>Backpropagation Learning</vt:lpstr>
      <vt:lpstr>BP算法程序流程图</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为什么使用深层表示？</vt:lpstr>
      <vt:lpstr>PowerPoint 演示文稿</vt:lpstr>
      <vt:lpstr>为什么使用深层表示？</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作业</vt:lpstr>
      <vt:lpstr>PowerPoint 演示文稿</vt:lpstr>
      <vt:lpstr>PowerPoint 演示文稿</vt:lpstr>
    </vt:vector>
  </TitlesOfParts>
  <Company>微软中国</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微软用户</dc:creator>
  <cp:lastModifiedBy>Windows 用户</cp:lastModifiedBy>
  <cp:revision>315</cp:revision>
  <dcterms:created xsi:type="dcterms:W3CDTF">2007-08-07T01:47:04Z</dcterms:created>
  <dcterms:modified xsi:type="dcterms:W3CDTF">2025-06-17T03:39:49Z</dcterms:modified>
</cp:coreProperties>
</file>